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November 1,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November 1, 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November 1,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November 1,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Chris Tarrant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Colin </a:t>
            </a:r>
            <a:r>
              <a:rPr lang="en-US" dirty="0" err="1" smtClean="0"/>
              <a:t>beveridge</a:t>
            </a:r>
            <a:endParaRPr lang="en-US" dirty="0" smtClean="0"/>
          </a:p>
          <a:p>
            <a:r>
              <a:rPr lang="en-US" dirty="0" err="1" smtClean="0"/>
              <a:t>Mathsjam</a:t>
            </a:r>
            <a:r>
              <a:rPr lang="en-US" dirty="0" smtClean="0"/>
              <a:t> conference, </a:t>
            </a:r>
            <a:r>
              <a:rPr lang="en-US" dirty="0" err="1" smtClean="0"/>
              <a:t>november</a:t>
            </a:r>
            <a:r>
              <a:rPr lang="en-US" dirty="0" smtClean="0"/>
              <a:t>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18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Stick or switch?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smtClean="0"/>
          </a:p>
          <a:p>
            <a:r>
              <a:rPr lang="en-US" smtClean="0"/>
              <a:t>Is </a:t>
            </a:r>
            <a:r>
              <a:rPr lang="en-US" dirty="0" smtClean="0"/>
              <a:t>this any different to the Monty Hall problem?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4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monty</a:t>
            </a:r>
            <a:r>
              <a:rPr lang="en-US" dirty="0" smtClean="0"/>
              <a:t> Hall problem</a:t>
            </a:r>
            <a:endParaRPr lang="en-US" dirty="0"/>
          </a:p>
        </p:txBody>
      </p:sp>
      <p:pic>
        <p:nvPicPr>
          <p:cNvPr id="4" name="Content Placeholder 3" descr="mh-197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06" r="-1106"/>
          <a:stretch>
            <a:fillRect/>
          </a:stretch>
        </p:blipFill>
        <p:spPr>
          <a:xfrm>
            <a:off x="457201" y="1752600"/>
            <a:ext cx="3616880" cy="4373563"/>
          </a:xfrm>
        </p:spPr>
      </p:pic>
      <p:pic>
        <p:nvPicPr>
          <p:cNvPr id="5" name="Picture 4" descr="goat-clipart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29" y="1524318"/>
            <a:ext cx="1425435" cy="1297984"/>
          </a:xfrm>
          <a:prstGeom prst="rect">
            <a:avLst/>
          </a:prstGeom>
        </p:spPr>
      </p:pic>
      <p:pic>
        <p:nvPicPr>
          <p:cNvPr id="6" name="Picture 5" descr="goat-clipart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29" y="3210798"/>
            <a:ext cx="1425435" cy="1297984"/>
          </a:xfrm>
          <a:prstGeom prst="rect">
            <a:avLst/>
          </a:prstGeom>
        </p:spPr>
      </p:pic>
      <p:pic>
        <p:nvPicPr>
          <p:cNvPr id="7" name="Picture 6" descr="468slide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529" y="4743824"/>
            <a:ext cx="2200047" cy="1650035"/>
          </a:xfrm>
          <a:prstGeom prst="rect">
            <a:avLst/>
          </a:prstGeom>
        </p:spPr>
      </p:pic>
      <p:pic>
        <p:nvPicPr>
          <p:cNvPr id="8" name="Picture 7" descr="DOOR_BW.bmp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12" y="735163"/>
            <a:ext cx="1012866" cy="1578309"/>
          </a:xfrm>
          <a:prstGeom prst="rect">
            <a:avLst/>
          </a:prstGeom>
        </p:spPr>
      </p:pic>
      <p:pic>
        <p:nvPicPr>
          <p:cNvPr id="9" name="Picture 8" descr="DOOR_BW.bmp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12" y="2644392"/>
            <a:ext cx="1012866" cy="1578309"/>
          </a:xfrm>
          <a:prstGeom prst="rect">
            <a:avLst/>
          </a:prstGeom>
        </p:spPr>
      </p:pic>
      <p:pic>
        <p:nvPicPr>
          <p:cNvPr id="10" name="Picture 9" descr="DOOR_BW.bmp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12" y="4743824"/>
            <a:ext cx="1012866" cy="157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00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 a door…</a:t>
            </a:r>
            <a:endParaRPr lang="en-US" dirty="0"/>
          </a:p>
        </p:txBody>
      </p:sp>
      <p:pic>
        <p:nvPicPr>
          <p:cNvPr id="4" name="Picture 3" descr="DOOR_BW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06" y="1722362"/>
            <a:ext cx="1012866" cy="1578309"/>
          </a:xfrm>
          <a:prstGeom prst="rect">
            <a:avLst/>
          </a:prstGeom>
        </p:spPr>
      </p:pic>
      <p:pic>
        <p:nvPicPr>
          <p:cNvPr id="5" name="Picture 4" descr="DOOR_BW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861" y="1722362"/>
            <a:ext cx="1012866" cy="1578309"/>
          </a:xfrm>
          <a:prstGeom prst="rect">
            <a:avLst/>
          </a:prstGeom>
        </p:spPr>
      </p:pic>
      <p:pic>
        <p:nvPicPr>
          <p:cNvPr id="6" name="Picture 5" descr="DOOR_BW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43" y="1722362"/>
            <a:ext cx="1012866" cy="1578309"/>
          </a:xfrm>
          <a:prstGeom prst="rect">
            <a:avLst/>
          </a:prstGeom>
        </p:spPr>
      </p:pic>
      <p:sp>
        <p:nvSpPr>
          <p:cNvPr id="7" name="Up Arrow 6"/>
          <p:cNvSpPr/>
          <p:nvPr/>
        </p:nvSpPr>
        <p:spPr>
          <a:xfrm>
            <a:off x="791724" y="3876440"/>
            <a:ext cx="643276" cy="1022721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 a door…</a:t>
            </a:r>
            <a:endParaRPr lang="en-US" dirty="0"/>
          </a:p>
        </p:txBody>
      </p:sp>
      <p:pic>
        <p:nvPicPr>
          <p:cNvPr id="4" name="Picture 3" descr="DOOR_BW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06" y="1722362"/>
            <a:ext cx="1012866" cy="1578309"/>
          </a:xfrm>
          <a:prstGeom prst="rect">
            <a:avLst/>
          </a:prstGeom>
        </p:spPr>
      </p:pic>
      <p:pic>
        <p:nvPicPr>
          <p:cNvPr id="5" name="Picture 4" descr="DOOR_BW.bmp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861" y="1722362"/>
            <a:ext cx="1012866" cy="1578309"/>
          </a:xfrm>
          <a:prstGeom prst="rect">
            <a:avLst/>
          </a:prstGeom>
        </p:spPr>
      </p:pic>
      <p:sp>
        <p:nvSpPr>
          <p:cNvPr id="7" name="Up Arrow 6"/>
          <p:cNvSpPr/>
          <p:nvPr/>
        </p:nvSpPr>
        <p:spPr>
          <a:xfrm>
            <a:off x="791724" y="3876440"/>
            <a:ext cx="643276" cy="1022721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goat-clipart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80" y="1867620"/>
            <a:ext cx="1573764" cy="14330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10229" y="4345163"/>
            <a:ext cx="59214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Do you stick or do you switch?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10355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Spoiler alert</a:t>
            </a:r>
            <a:endParaRPr lang="en-US" dirty="0"/>
          </a:p>
        </p:txBody>
      </p:sp>
      <p:pic>
        <p:nvPicPr>
          <p:cNvPr id="6" name="Content Placeholder 5" descr="Screen shot 2013-11-01 at 20.42.34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9" b="8979"/>
          <a:stretch>
            <a:fillRect/>
          </a:stretch>
        </p:blipFill>
        <p:spPr/>
      </p:pic>
      <p:sp>
        <p:nvSpPr>
          <p:cNvPr id="7" name="Down Arrow 6"/>
          <p:cNvSpPr/>
          <p:nvPr/>
        </p:nvSpPr>
        <p:spPr>
          <a:xfrm>
            <a:off x="5674022" y="676315"/>
            <a:ext cx="1418506" cy="133613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97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Spoiler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were right (1/3), it’s correct to stick.</a:t>
            </a:r>
          </a:p>
          <a:p>
            <a:endParaRPr lang="en-US" dirty="0"/>
          </a:p>
          <a:p>
            <a:r>
              <a:rPr lang="en-US" dirty="0" smtClean="0"/>
              <a:t>If you were wrong (2/3), it’s correct to switch.</a:t>
            </a:r>
          </a:p>
          <a:p>
            <a:endParaRPr lang="en-US" dirty="0"/>
          </a:p>
          <a:p>
            <a:r>
              <a:rPr lang="en-US" dirty="0" smtClean="0"/>
              <a:t>You should </a:t>
            </a:r>
            <a:r>
              <a:rPr lang="en-US" i="1" dirty="0" smtClean="0"/>
              <a:t>switch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78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tarrant</a:t>
            </a:r>
            <a:r>
              <a:rPr lang="en-US" dirty="0" smtClean="0"/>
              <a:t> problem</a:t>
            </a:r>
            <a:endParaRPr lang="en-US" dirty="0"/>
          </a:p>
        </p:txBody>
      </p:sp>
      <p:pic>
        <p:nvPicPr>
          <p:cNvPr id="4" name="Content Placeholder 3" descr="chris-tarrant-672801370-27713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35" r="-79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2920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£64,000 question</a:t>
            </a:r>
            <a:endParaRPr lang="en-US" dirty="0"/>
          </a:p>
        </p:txBody>
      </p:sp>
      <p:pic>
        <p:nvPicPr>
          <p:cNvPr id="4" name="Content Placeholder 3" descr="Screen shot 2013-11-01 at 21.00.1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21" r="-1512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97507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your lifelines!</a:t>
            </a:r>
            <a:endParaRPr lang="en-US" dirty="0"/>
          </a:p>
        </p:txBody>
      </p:sp>
      <p:pic>
        <p:nvPicPr>
          <p:cNvPr id="4" name="Content Placeholder 3" descr="Screen shot 2013-11-01 at 21.03.4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336" r="-153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27947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371</TotalTime>
  <Words>95</Words>
  <Application>Microsoft Macintosh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Essential</vt:lpstr>
      <vt:lpstr>The Chris Tarrant problem</vt:lpstr>
      <vt:lpstr>The monty Hall problem</vt:lpstr>
      <vt:lpstr>Pick a door…</vt:lpstr>
      <vt:lpstr>Pick a door…</vt:lpstr>
      <vt:lpstr>Spoiler alert</vt:lpstr>
      <vt:lpstr>Spoiler alert</vt:lpstr>
      <vt:lpstr>The chris tarrant problem</vt:lpstr>
      <vt:lpstr>The £64,000 question</vt:lpstr>
      <vt:lpstr>Use your lifelines!</vt:lpstr>
      <vt:lpstr>Stick or switch?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Chris Tarrant problem</dc:title>
  <dc:creator>Colin</dc:creator>
  <cp:lastModifiedBy>Colin</cp:lastModifiedBy>
  <cp:revision>8</cp:revision>
  <dcterms:created xsi:type="dcterms:W3CDTF">2013-11-01T15:35:17Z</dcterms:created>
  <dcterms:modified xsi:type="dcterms:W3CDTF">2013-11-01T21:46:43Z</dcterms:modified>
</cp:coreProperties>
</file>