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9" r:id="rId6"/>
    <p:sldId id="272" r:id="rId7"/>
    <p:sldId id="273" r:id="rId8"/>
    <p:sldId id="266" r:id="rId9"/>
    <p:sldId id="270" r:id="rId10"/>
    <p:sldId id="262" r:id="rId11"/>
    <p:sldId id="25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CC6"/>
    <a:srgbClr val="E6B9B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722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58153F-65BF-433A-973B-0A9276DC7BC7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4BF843-C335-4AD1-8753-78596E05D2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The map of the Giza plateau shows how accurately the pyramids were built.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The sides of the pyramids are almost exactly aligned to the four cardinal points.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They are almost perfectly square.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The bedrock has also been flattened so that it is almost perfectly flat.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r>
              <a:rPr lang="en-GB" smtClean="0"/>
              <a:t>There are three pyramids at Giza, each of which shows the same level of accuracy.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Whatever method the Egyptians used they could replicate it.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D24665-917A-4236-85F8-50BCE4B19E8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BF67F-A4E6-4BB8-AB5E-2D2B5732438C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1C074-0446-4822-B3C0-B375116417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13EE6-F36C-41BA-89CC-03627E639630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A359B-7C28-430D-97E7-16F173F523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73236-7C02-46A1-9648-D7B32559E47B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1B3CE-6B28-4ADF-A154-347CF7A8B9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EA0F-7C33-48FC-8296-D90A3178405B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CEAF7-C93F-4C01-9565-9E964A426A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00F10-8930-4C3A-9561-AA5C8955185B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E69FD-44C3-442A-90B8-AD4A5A61A4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084DA-6350-4A7B-98E6-6B78F1C906EC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54E8-BFF2-4C30-BBFF-FBDC9D7A79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17242-D0B9-4BE2-93C1-A730FCDF8FE3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68DAD-E3E2-46FA-B375-A064F74480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2DC89-0C09-4C9C-977C-BF615EF45735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78172-DE84-4F37-A3EB-CEF4FDD63F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8E67B-1ACC-4C17-AAAC-1FC2B5E7A28E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620EA-79EE-41B4-B289-E4D5E2E96B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2C77C-E0D6-4CEE-9940-11AE723BF4F5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7FA20-D2F6-43BE-A4AB-43DA94AA65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5528F-2C01-47AE-B562-6406FE574B04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9BEA1-C936-445A-AD78-0E257AA00A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2F6EF4-34A2-4C51-9077-33B214949EAA}" type="datetimeFigureOut">
              <a:rPr lang="en-GB"/>
              <a:pPr>
                <a:defRPr/>
              </a:pPr>
              <a:t>01/11/2013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7B9236-0A51-45C9-8D84-879A6ED440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https://encrypted-tbn1.gstatic.com/images?q=tbn:ANd9GcSM17AWrhKo3q6JRWdTIOWnwW3ZI1dNoZAZaNT7gmAMWK0CWu-W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1520" y="476672"/>
            <a:ext cx="8735911" cy="5760640"/>
          </a:xfrm>
          <a:prstGeom prst="rect">
            <a:avLst/>
          </a:prstGeom>
          <a:noFill/>
        </p:spPr>
      </p:pic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2051720" y="2420888"/>
            <a:ext cx="5040560" cy="10081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GB" dirty="0" smtClean="0"/>
              <a:t>Excelling at Maths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Part 3 of the ancient Egypt trilogy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gs.xkcd.com/comics/purit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557338"/>
            <a:ext cx="813117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Maths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the minimum requirement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What are the 3 most desirable features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8775" indent="0" eaLnBrk="1" hangingPunct="1">
              <a:buFont typeface="Arial" charset="0"/>
              <a:buNone/>
            </a:pPr>
            <a:r>
              <a:rPr lang="en-GB" smtClean="0"/>
              <a:t>The mathematical requirements for even the most developed economic structures of antiquity can be satisfied with elementary household arithmetic that no mathematician would call mathematics</a:t>
            </a:r>
          </a:p>
          <a:p>
            <a:pPr marL="358775" indent="0" eaLnBrk="1" hangingPunct="1">
              <a:buFont typeface="Arial" charset="0"/>
              <a:buNone/>
            </a:pPr>
            <a:r>
              <a:rPr lang="en-GB" smtClean="0"/>
              <a:t>	Otto Neugebauer</a:t>
            </a:r>
          </a:p>
          <a:p>
            <a:pPr marL="358775" indent="0" eaLnBrk="1" hangingPunct="1">
              <a:buFont typeface="Arial" charset="0"/>
              <a:buNone/>
            </a:pPr>
            <a:r>
              <a:rPr lang="en-GB" smtClean="0"/>
              <a:t>	</a:t>
            </a:r>
            <a:r>
              <a:rPr lang="en-GB" i="1" smtClean="0"/>
              <a:t>The Exact Sciences in Antiquity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15875" eaLnBrk="1" hangingPunct="1">
              <a:buFont typeface="Arial" charset="0"/>
              <a:buNone/>
            </a:pPr>
            <a:r>
              <a:rPr lang="en-GB" smtClean="0"/>
              <a:t>Practiced scribes must have developed a degree of mathematical intuition, but the idea of pursuing this as an end in itself – to create the subject of mathematics – did not occur to them</a:t>
            </a:r>
          </a:p>
          <a:p>
            <a:pPr indent="15875" eaLnBrk="1" hangingPunct="1">
              <a:buFont typeface="Arial" charset="0"/>
              <a:buNone/>
            </a:pPr>
            <a:r>
              <a:rPr lang="en-GB" smtClean="0"/>
              <a:t>	</a:t>
            </a:r>
            <a:r>
              <a:rPr lang="en-GB" sz="2800" smtClean="0"/>
              <a:t>Barry Kemp </a:t>
            </a:r>
          </a:p>
          <a:p>
            <a:pPr indent="15875" eaLnBrk="1" hangingPunct="1">
              <a:buFont typeface="Arial" charset="0"/>
              <a:buNone/>
            </a:pPr>
            <a:r>
              <a:rPr lang="en-GB" sz="2800" i="1" smtClean="0"/>
              <a:t>	Ancient Egypt – Anatomy of a Civilization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692275" y="620713"/>
          <a:ext cx="5229225" cy="1079500"/>
        </p:xfrm>
        <a:graphic>
          <a:graphicData uri="http://schemas.openxmlformats.org/presentationml/2006/ole">
            <p:oleObj spid="_x0000_s1026" name="Equation" r:id="rId3" imgW="1816100" imgH="457200" progId="Equation.3">
              <p:embed/>
            </p:oleObj>
          </a:graphicData>
        </a:graphic>
      </p:graphicFrame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19475" y="2060575"/>
          <a:ext cx="1728788" cy="1377950"/>
        </p:xfrm>
        <a:graphic>
          <a:graphicData uri="http://schemas.openxmlformats.org/presentationml/2006/ole">
            <p:oleObj spid="_x0000_s1027" name="Equation" r:id="rId4" imgW="583947" imgH="469696" progId="Equation.3">
              <p:embed/>
            </p:oleObj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3789363"/>
            <a:ext cx="302418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ile:Giza pyramid complex (map)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150" y="476250"/>
            <a:ext cx="5838825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404813"/>
            <a:ext cx="5164138" cy="586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958" y="476672"/>
            <a:ext cx="8802216" cy="550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lh3.google.com/arkitekmghazali/Rt-Jvijh0UI/AAAAAAAABTo/lgjY_UIAv4M/s800/Town%20planning.jpg"/>
          <p:cNvPicPr>
            <a:picLocks noChangeAspect="1" noChangeArrowheads="1"/>
          </p:cNvPicPr>
          <p:nvPr/>
        </p:nvPicPr>
        <p:blipFill>
          <a:blip r:embed="rId2" cstate="print"/>
          <a:srcRect l="3651" t="4878" r="2911" b="4880"/>
          <a:stretch>
            <a:fillRect/>
          </a:stretch>
        </p:blipFill>
        <p:spPr bwMode="auto">
          <a:xfrm>
            <a:off x="323850" y="620713"/>
            <a:ext cx="8280400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4" descr="http://factsanddetails.com/media/2/20120216-BakeryAndBrewe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765175"/>
            <a:ext cx="33845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www.civilization.ca/cmc/exhibitions/civil/egypt/images/fback3b.jpg"/>
          <p:cNvPicPr>
            <a:picLocks noChangeAspect="1" noChangeArrowheads="1"/>
          </p:cNvPicPr>
          <p:nvPr/>
        </p:nvPicPr>
        <p:blipFill>
          <a:blip r:embed="rId3" cstate="print"/>
          <a:srcRect l="37892" r="35307"/>
          <a:stretch>
            <a:fillRect/>
          </a:stretch>
        </p:blipFill>
        <p:spPr bwMode="auto">
          <a:xfrm>
            <a:off x="4572000" y="1125538"/>
            <a:ext cx="4032250" cy="3954462"/>
          </a:xfrm>
          <a:prstGeom prst="rect">
            <a:avLst/>
          </a:prstGeom>
          <a:solidFill>
            <a:srgbClr val="000000">
              <a:shade val="95000"/>
            </a:srgbClr>
          </a:solidFill>
          <a:ln w="381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160</Words>
  <Application>Microsoft Office PowerPoint</Application>
  <PresentationFormat>On-screen Show (4:3)</PresentationFormat>
  <Paragraphs>20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Microsoft Equation 3.0</vt:lpstr>
      <vt:lpstr>Excelling at Maths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Maths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Hind</dc:creator>
  <cp:lastModifiedBy>Liz Hind</cp:lastModifiedBy>
  <cp:revision>84</cp:revision>
  <dcterms:created xsi:type="dcterms:W3CDTF">2013-10-24T11:23:15Z</dcterms:created>
  <dcterms:modified xsi:type="dcterms:W3CDTF">2013-11-02T00:21:11Z</dcterms:modified>
</cp:coreProperties>
</file>