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9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95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843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03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2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84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920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14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75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97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889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47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A4F44-D709-4795-B0D3-56715978444B}" type="datetimeFigureOut">
              <a:rPr lang="en-GB" smtClean="0"/>
              <a:t>02/11/2013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8412F-B1D6-448C-9BC1-6E10D5559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44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69842">
            <a:off x="1069978" y="2297338"/>
            <a:ext cx="4467322" cy="37454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860" y="692696"/>
            <a:ext cx="5832648" cy="1470025"/>
          </a:xfrm>
        </p:spPr>
        <p:txBody>
          <a:bodyPr>
            <a:noAutofit/>
          </a:bodyPr>
          <a:lstStyle/>
          <a:p>
            <a:r>
              <a:rPr lang="en-GB" sz="4800" dirty="0" smtClean="0">
                <a:latin typeface="Algerian" panose="04020705040A02060702" pitchFamily="82" charset="0"/>
              </a:rPr>
              <a:t>Here</a:t>
            </a:r>
            <a:br>
              <a:rPr lang="en-GB" sz="4800" dirty="0" smtClean="0">
                <a:latin typeface="Algerian" panose="04020705040A02060702" pitchFamily="82" charset="0"/>
              </a:rPr>
            </a:br>
            <a:r>
              <a:rPr lang="en-GB" sz="4800" dirty="0" smtClean="0">
                <a:latin typeface="Algerian" panose="04020705040A02060702" pitchFamily="82" charset="0"/>
              </a:rPr>
              <a:t>Be Dragons</a:t>
            </a:r>
            <a:endParaRPr lang="en-GB" sz="4800" dirty="0">
              <a:latin typeface="Algerian" panose="04020705040A02060702" pitchFamily="8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95855"/>
            <a:ext cx="2365248" cy="587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55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757" y="1988840"/>
            <a:ext cx="7663687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90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268760"/>
            <a:ext cx="4376652" cy="4376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7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412776"/>
            <a:ext cx="3952701" cy="395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8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1" y="1484783"/>
            <a:ext cx="3952701" cy="395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87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448" y="1844824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62000"/>
            <a:r>
              <a:rPr lang="en-GB" sz="8000" dirty="0" smtClean="0">
                <a:latin typeface="Giddyup" pitchFamily="2" charset="0"/>
              </a:rPr>
              <a:t>Woolly Thoughts</a:t>
            </a:r>
            <a:endParaRPr lang="en-GB" sz="8000" dirty="0">
              <a:latin typeface="Giddyup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38869" y="3762618"/>
            <a:ext cx="568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Pat Ashforth &amp; Steve Plummer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755637" y="4482698"/>
            <a:ext cx="568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/>
              <a:t>woollythoughts.com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4560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9</Words>
  <Application>Microsoft Office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Here Be Dragons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 Be Dragons</dc:title>
  <dc:creator>Pat Ashforth</dc:creator>
  <cp:lastModifiedBy>Steve</cp:lastModifiedBy>
  <cp:revision>5</cp:revision>
  <dcterms:created xsi:type="dcterms:W3CDTF">2013-11-01T10:59:48Z</dcterms:created>
  <dcterms:modified xsi:type="dcterms:W3CDTF">2013-11-02T16:02:44Z</dcterms:modified>
</cp:coreProperties>
</file>