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9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68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12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49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1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84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29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16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52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4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16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07FE-8A1E-4296-B23E-9934872C7745}" type="datetimeFigureOut">
              <a:rPr lang="en-GB" smtClean="0"/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D908-214B-40D2-A292-7302CB14FE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04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Why John </a:t>
            </a:r>
            <a:r>
              <a:rPr lang="en-GB" dirty="0" err="1" smtClean="0"/>
              <a:t>Buridan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(c. 1300 – after 1358) </a:t>
            </a:r>
            <a:br>
              <a:rPr lang="en-GB" dirty="0" smtClean="0"/>
            </a:br>
            <a:r>
              <a:rPr lang="en-GB" dirty="0" smtClean="0"/>
              <a:t>should be remembered </a:t>
            </a:r>
            <a:br>
              <a:rPr lang="en-GB" dirty="0" smtClean="0"/>
            </a:br>
            <a:r>
              <a:rPr lang="en-GB" dirty="0" smtClean="0"/>
              <a:t>for more than </a:t>
            </a:r>
            <a:br>
              <a:rPr lang="en-GB" dirty="0" smtClean="0"/>
            </a:br>
            <a:r>
              <a:rPr lang="en-GB" dirty="0" smtClean="0"/>
              <a:t>cruelty to animals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/>
          <a:lstStyle/>
          <a:p>
            <a:r>
              <a:rPr lang="en-GB" dirty="0" smtClean="0"/>
              <a:t>Tony Mann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3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 for listening!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52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Buridan’s</a:t>
            </a:r>
            <a:r>
              <a:rPr lang="en-GB" dirty="0" smtClean="0"/>
              <a:t> Ass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28800"/>
            <a:ext cx="5832648" cy="4424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131840" y="616530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Cantus, Wikimedia Commons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23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Buridan’s</a:t>
            </a:r>
            <a:r>
              <a:rPr lang="en-GB" dirty="0" smtClean="0"/>
              <a:t> Ass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323532" y="6289575"/>
            <a:ext cx="4644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W.A. Rogers, </a:t>
            </a:r>
            <a:r>
              <a:rPr lang="en-GB" sz="1400" i="1" dirty="0" smtClean="0"/>
              <a:t>New York Herald</a:t>
            </a:r>
            <a:r>
              <a:rPr lang="en-GB" sz="1400" dirty="0" smtClean="0"/>
              <a:t>, c.1900, Wikimedia Commons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6289575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Cham, </a:t>
            </a:r>
            <a:r>
              <a:rPr lang="en-GB" sz="1400" i="1" dirty="0" smtClean="0"/>
              <a:t>Le Charivari</a:t>
            </a:r>
            <a:r>
              <a:rPr lang="en-GB" sz="1400" dirty="0" smtClean="0"/>
              <a:t>, 1859, Wikimedia Commons</a:t>
            </a:r>
            <a:endParaRPr lang="en-GB" sz="1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615934"/>
            <a:ext cx="4467548" cy="44053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71918"/>
            <a:ext cx="4104456" cy="4746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3672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Buridan</a:t>
            </a:r>
            <a:r>
              <a:rPr lang="en-GB" dirty="0" smtClean="0"/>
              <a:t> on self-reference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600200"/>
            <a:ext cx="648072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I say that I am the best-looking man at </a:t>
            </a:r>
            <a:r>
              <a:rPr lang="en-GB" sz="4000" dirty="0" err="1" smtClean="0"/>
              <a:t>MathsJam</a:t>
            </a:r>
            <a:endParaRPr lang="en-GB" sz="4000" dirty="0" smtClean="0"/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 smtClean="0"/>
              <a:t>Am I telling the truth?</a:t>
            </a:r>
            <a:endParaRPr lang="en-GB" sz="4000" dirty="0"/>
          </a:p>
        </p:txBody>
      </p:sp>
      <p:sp>
        <p:nvSpPr>
          <p:cNvPr id="4" name="Rectangle 3"/>
          <p:cNvSpPr/>
          <p:nvPr/>
        </p:nvSpPr>
        <p:spPr>
          <a:xfrm>
            <a:off x="971600" y="1484784"/>
            <a:ext cx="7200800" cy="1800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59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Buridan</a:t>
            </a:r>
            <a:r>
              <a:rPr lang="en-GB" dirty="0" smtClean="0"/>
              <a:t> on self-reference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Proposition: </a:t>
            </a:r>
          </a:p>
          <a:p>
            <a:pPr marL="0" indent="0" algn="ctr">
              <a:buNone/>
            </a:pPr>
            <a:endParaRPr lang="en-GB" sz="4000" dirty="0" smtClean="0"/>
          </a:p>
          <a:p>
            <a:pPr marL="0" indent="0" algn="ctr">
              <a:buNone/>
            </a:pPr>
            <a:r>
              <a:rPr lang="en-GB" sz="4000" dirty="0" smtClean="0"/>
              <a:t>Someone at this moment is unsure whether a proposition is true or false</a:t>
            </a:r>
            <a:endParaRPr lang="en-GB" sz="4000" dirty="0"/>
          </a:p>
        </p:txBody>
      </p:sp>
      <p:sp>
        <p:nvSpPr>
          <p:cNvPr id="4" name="Rectangle 3"/>
          <p:cNvSpPr/>
          <p:nvPr/>
        </p:nvSpPr>
        <p:spPr>
          <a:xfrm>
            <a:off x="323528" y="2924944"/>
            <a:ext cx="8496944" cy="1800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69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Buridan</a:t>
            </a:r>
            <a:r>
              <a:rPr lang="en-GB" dirty="0" smtClean="0"/>
              <a:t> on self-reference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4000" dirty="0" smtClean="0"/>
              <a:t>Socrates wants to cross bridge Plato is guarding.</a:t>
            </a:r>
          </a:p>
          <a:p>
            <a:pPr marL="0" indent="0">
              <a:buNone/>
            </a:pPr>
            <a:r>
              <a:rPr lang="en-GB" sz="4000" dirty="0" smtClean="0"/>
              <a:t>Plato will let Socrates cross if he makes a true statement but will throw him in the river if the statement is false.</a:t>
            </a:r>
          </a:p>
          <a:p>
            <a:pPr marL="0" indent="0" algn="ctr">
              <a:buNone/>
            </a:pPr>
            <a:endParaRPr lang="en-GB" sz="4000" dirty="0" smtClean="0"/>
          </a:p>
          <a:p>
            <a:pPr marL="0" indent="0" algn="ctr">
              <a:buNone/>
            </a:pPr>
            <a:r>
              <a:rPr lang="en-GB" sz="4000" dirty="0" err="1" smtClean="0"/>
              <a:t>Socrates:“You</a:t>
            </a:r>
            <a:r>
              <a:rPr lang="en-GB" sz="4000" dirty="0" smtClean="0"/>
              <a:t> will throw me in the river”</a:t>
            </a:r>
            <a:endParaRPr lang="en-GB" sz="4000" dirty="0"/>
          </a:p>
        </p:txBody>
      </p:sp>
      <p:sp>
        <p:nvSpPr>
          <p:cNvPr id="4" name="Rectangle 3"/>
          <p:cNvSpPr/>
          <p:nvPr/>
        </p:nvSpPr>
        <p:spPr>
          <a:xfrm>
            <a:off x="323528" y="4725144"/>
            <a:ext cx="8496944" cy="1800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67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else did </a:t>
            </a:r>
            <a:r>
              <a:rPr lang="en-GB" dirty="0" err="1" smtClean="0"/>
              <a:t>Buridan</a:t>
            </a:r>
            <a:r>
              <a:rPr lang="en-GB" dirty="0" smtClean="0"/>
              <a:t>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4042792" cy="449309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Theory of Impetus </a:t>
            </a:r>
          </a:p>
          <a:p>
            <a:pPr marL="0" indent="0">
              <a:buNone/>
            </a:pPr>
            <a:r>
              <a:rPr lang="en-GB" dirty="0"/>
              <a:t>(</a:t>
            </a:r>
            <a:r>
              <a:rPr lang="en-GB" dirty="0">
                <a:latin typeface="Lucida Sans Unicode"/>
                <a:cs typeface="Lucida Sans Unicode"/>
              </a:rPr>
              <a:t>≈</a:t>
            </a:r>
            <a:r>
              <a:rPr lang="en-GB" dirty="0"/>
              <a:t> Newton’s First Law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“Created modern theory of money”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573619"/>
            <a:ext cx="4248472" cy="35842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572000" y="5157192"/>
            <a:ext cx="446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“somewhere found on internet”, Wikimedia Commons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7667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else did </a:t>
            </a:r>
            <a:r>
              <a:rPr lang="en-GB" dirty="0" err="1" smtClean="0"/>
              <a:t>Buridan</a:t>
            </a:r>
            <a:r>
              <a:rPr lang="en-GB" dirty="0" smtClean="0"/>
              <a:t>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4752528" cy="449309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Hit future Pope Clement VI on head with shoe, giving him remarkable memory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Thrown into Seine in a sack by King of France because of his affair with the Queen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364087" y="5445224"/>
            <a:ext cx="3217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Pope Clement VI, Wikimedia Commons</a:t>
            </a:r>
            <a:endParaRPr lang="en-GB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11" y="1628800"/>
            <a:ext cx="3258042" cy="37444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222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Name-checked in famous poem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848" y="1556792"/>
            <a:ext cx="5616624" cy="4968552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la </a:t>
            </a:r>
            <a:r>
              <a:rPr lang="en-GB" sz="11200" dirty="0" err="1" smtClean="0"/>
              <a:t>très</a:t>
            </a:r>
            <a:r>
              <a:rPr lang="en-GB" sz="11200" dirty="0" smtClean="0"/>
              <a:t> sage </a:t>
            </a:r>
            <a:r>
              <a:rPr lang="en-GB" sz="11200" dirty="0" err="1" smtClean="0"/>
              <a:t>Heloïs</a:t>
            </a:r>
            <a:r>
              <a:rPr lang="en-GB" sz="11200" dirty="0" smtClean="0"/>
              <a:t>,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smtClean="0"/>
              <a:t>Pour qui </a:t>
            </a:r>
            <a:r>
              <a:rPr lang="en-GB" sz="11200" dirty="0" err="1" smtClean="0"/>
              <a:t>fut</a:t>
            </a:r>
            <a:r>
              <a:rPr lang="en-GB" sz="11200" dirty="0" smtClean="0"/>
              <a:t> </a:t>
            </a:r>
            <a:r>
              <a:rPr lang="en-GB" sz="11200" dirty="0" err="1" smtClean="0"/>
              <a:t>chastré</a:t>
            </a:r>
            <a:r>
              <a:rPr lang="en-GB" sz="11200" dirty="0" smtClean="0"/>
              <a:t> et </a:t>
            </a:r>
            <a:r>
              <a:rPr lang="en-GB" sz="11200" dirty="0" err="1" smtClean="0"/>
              <a:t>puis</a:t>
            </a:r>
            <a:r>
              <a:rPr lang="en-GB" sz="11200" dirty="0" smtClean="0"/>
              <a:t> </a:t>
            </a:r>
            <a:r>
              <a:rPr lang="en-GB" sz="11200" dirty="0" err="1" smtClean="0"/>
              <a:t>moyne</a:t>
            </a:r>
            <a:endParaRPr lang="en-GB" sz="11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smtClean="0"/>
              <a:t>Pierre </a:t>
            </a:r>
            <a:r>
              <a:rPr lang="en-GB" sz="11200" dirty="0" err="1" smtClean="0"/>
              <a:t>Esbaillart</a:t>
            </a:r>
            <a:r>
              <a:rPr lang="en-GB" sz="11200" dirty="0" smtClean="0"/>
              <a:t> à </a:t>
            </a:r>
            <a:r>
              <a:rPr lang="en-GB" sz="11200" dirty="0" err="1" smtClean="0"/>
              <a:t>Sainct</a:t>
            </a:r>
            <a:r>
              <a:rPr lang="en-GB" sz="11200" dirty="0" smtClean="0"/>
              <a:t>-Denys?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smtClean="0"/>
              <a:t>Pour son amour </a:t>
            </a:r>
            <a:r>
              <a:rPr lang="en-GB" sz="11200" dirty="0" err="1" smtClean="0"/>
              <a:t>eut</a:t>
            </a:r>
            <a:r>
              <a:rPr lang="en-GB" sz="11200" dirty="0" smtClean="0"/>
              <a:t> </a:t>
            </a:r>
            <a:r>
              <a:rPr lang="en-GB" sz="11200" dirty="0" err="1" smtClean="0"/>
              <a:t>cest</a:t>
            </a:r>
            <a:r>
              <a:rPr lang="en-GB" sz="11200" dirty="0" smtClean="0"/>
              <a:t> </a:t>
            </a:r>
            <a:r>
              <a:rPr lang="en-GB" sz="11200" dirty="0" err="1" smtClean="0"/>
              <a:t>essoyne</a:t>
            </a:r>
            <a:r>
              <a:rPr lang="en-GB" sz="112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err="1" smtClean="0"/>
              <a:t>Semblablement</a:t>
            </a:r>
            <a:r>
              <a:rPr lang="en-GB" sz="11200" dirty="0" smtClean="0"/>
              <a:t>, </a:t>
            </a:r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la </a:t>
            </a:r>
            <a:r>
              <a:rPr lang="en-GB" sz="11200" dirty="0" err="1" smtClean="0"/>
              <a:t>royne</a:t>
            </a:r>
            <a:r>
              <a:rPr lang="en-GB" sz="11200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smtClean="0"/>
              <a:t>Qui </a:t>
            </a:r>
            <a:r>
              <a:rPr lang="en-GB" sz="11200" dirty="0" err="1" smtClean="0"/>
              <a:t>commanda</a:t>
            </a:r>
            <a:r>
              <a:rPr lang="en-GB" sz="11200" dirty="0" smtClean="0"/>
              <a:t> </a:t>
            </a:r>
            <a:r>
              <a:rPr lang="en-GB" sz="11200" dirty="0" err="1" smtClean="0"/>
              <a:t>que</a:t>
            </a:r>
            <a:r>
              <a:rPr lang="en-GB" sz="11200" dirty="0" smtClean="0"/>
              <a:t> </a:t>
            </a:r>
            <a:r>
              <a:rPr lang="en-GB" sz="11200" dirty="0" err="1" smtClean="0"/>
              <a:t>Buridan</a:t>
            </a:r>
            <a:r>
              <a:rPr lang="en-GB" sz="11200" dirty="0" smtClean="0"/>
              <a:t>	</a:t>
            </a:r>
            <a:endParaRPr lang="en-GB" sz="112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smtClean="0"/>
              <a:t>Fust </a:t>
            </a:r>
            <a:r>
              <a:rPr lang="en-GB" sz="11200" dirty="0" err="1" smtClean="0"/>
              <a:t>jetté</a:t>
            </a:r>
            <a:r>
              <a:rPr lang="en-GB" sz="11200" dirty="0" smtClean="0"/>
              <a:t> en </a:t>
            </a:r>
            <a:r>
              <a:rPr lang="en-GB" sz="11200" dirty="0" err="1" smtClean="0"/>
              <a:t>ung</a:t>
            </a:r>
            <a:r>
              <a:rPr lang="en-GB" sz="11200" dirty="0" smtClean="0"/>
              <a:t> sac en Seine?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200" dirty="0" err="1" smtClean="0"/>
              <a:t>Mais</a:t>
            </a:r>
            <a:r>
              <a:rPr lang="en-GB" sz="11200" dirty="0" smtClean="0"/>
              <a:t> </a:t>
            </a:r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sont</a:t>
            </a:r>
            <a:r>
              <a:rPr lang="en-GB" sz="11200" dirty="0" smtClean="0"/>
              <a:t> les </a:t>
            </a:r>
            <a:r>
              <a:rPr lang="en-GB" sz="11200" dirty="0" err="1" smtClean="0"/>
              <a:t>neiges</a:t>
            </a:r>
            <a:r>
              <a:rPr lang="en-GB" sz="11200" dirty="0" smtClean="0"/>
              <a:t> </a:t>
            </a:r>
            <a:r>
              <a:rPr lang="en-GB" sz="11200" dirty="0" err="1" smtClean="0"/>
              <a:t>d'antan</a:t>
            </a:r>
            <a:r>
              <a:rPr lang="en-GB" sz="11200" dirty="0" smtClean="0"/>
              <a:t>! </a:t>
            </a:r>
          </a:p>
          <a:p>
            <a:pPr marL="0" indent="0"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spcBef>
                <a:spcPts val="0"/>
              </a:spcBef>
              <a:buNone/>
            </a:pPr>
            <a:endParaRPr lang="en-GB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en-GB" sz="11200" dirty="0" smtClean="0"/>
              <a:t>François Villon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GB" sz="11200" i="1" dirty="0" smtClean="0"/>
              <a:t>Ballade </a:t>
            </a:r>
            <a:r>
              <a:rPr lang="en-GB" sz="11200" i="1" dirty="0"/>
              <a:t>des dames du temps </a:t>
            </a:r>
            <a:r>
              <a:rPr lang="en-GB" sz="11200" i="1" dirty="0" err="1"/>
              <a:t>jadis</a:t>
            </a:r>
            <a:endParaRPr lang="en-GB" sz="11200" i="1" dirty="0"/>
          </a:p>
          <a:p>
            <a:pPr marL="0" indent="0">
              <a:spcBef>
                <a:spcPts val="0"/>
              </a:spcBef>
              <a:buNone/>
            </a:pPr>
            <a:endParaRPr lang="en-GB" sz="1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1849633" cy="34563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467544" y="508518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“François Villon”, 1489, </a:t>
            </a:r>
          </a:p>
          <a:p>
            <a:pPr algn="ctr"/>
            <a:r>
              <a:rPr lang="en-GB" sz="1400" dirty="0" smtClean="0"/>
              <a:t>Wikimedia Commons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4485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7030A0"/>
      </a:dk1>
      <a:lt1>
        <a:srgbClr val="FFFFCC"/>
      </a:lt1>
      <a:dk2>
        <a:srgbClr val="0070C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66</TotalTime>
  <Words>214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Why John Buridan  (c. 1300 – after 1358)  should be remembered  for more than  cruelty to animals</vt:lpstr>
      <vt:lpstr>Buridan’s Ass</vt:lpstr>
      <vt:lpstr>Buridan’s Ass</vt:lpstr>
      <vt:lpstr>Buridan on self-reference</vt:lpstr>
      <vt:lpstr>Buridan on self-reference</vt:lpstr>
      <vt:lpstr>Buridan on self-reference</vt:lpstr>
      <vt:lpstr>What else did Buridan do?</vt:lpstr>
      <vt:lpstr>What else did Buridan do?</vt:lpstr>
      <vt:lpstr>Name-checked in famous poem</vt:lpstr>
      <vt:lpstr>Thank you for listening!</vt:lpstr>
    </vt:vector>
  </TitlesOfParts>
  <Company>University of Greenwich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John Buridan should be remembered for more than cruelty to animals</dc:title>
  <dc:creator>Tony Mann</dc:creator>
  <cp:lastModifiedBy>Tony Mann</cp:lastModifiedBy>
  <cp:revision>8</cp:revision>
  <dcterms:created xsi:type="dcterms:W3CDTF">2013-10-26T08:12:15Z</dcterms:created>
  <dcterms:modified xsi:type="dcterms:W3CDTF">2013-11-01T20:34:32Z</dcterms:modified>
</cp:coreProperties>
</file>