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6"/>
  </p:notesMasterIdLst>
  <p:sldIdLst>
    <p:sldId id="256" r:id="rId2"/>
    <p:sldId id="272" r:id="rId3"/>
    <p:sldId id="276" r:id="rId4"/>
    <p:sldId id="27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9AD"/>
    <a:srgbClr val="FFFFCC"/>
    <a:srgbClr val="FFCC00"/>
    <a:srgbClr val="00BC8B"/>
    <a:srgbClr val="FDFAB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3" autoAdjust="0"/>
    <p:restoredTop sz="94101" autoAdjust="0"/>
  </p:normalViewPr>
  <p:slideViewPr>
    <p:cSldViewPr>
      <p:cViewPr>
        <p:scale>
          <a:sx n="60" d="100"/>
          <a:sy n="60" d="100"/>
        </p:scale>
        <p:origin x="-1512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D5908-4F95-40C3-8AEF-5A3239A84643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5A546-0747-4123-8C3D-C73464F64D5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8312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86C0F9-0407-4CEF-B9D8-2EE4FFAF1A60}" type="slidenum">
              <a:rPr lang="en-US"/>
              <a:pPr/>
              <a:t>2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67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321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7423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9536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4959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7175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87580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09651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034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4788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7456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rgbClr val="FDF9AD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3FD06-E1CF-4C43-B66B-163C0EBDB854}" type="datetimeFigureOut">
              <a:rPr lang="en-GB" smtClean="0"/>
              <a:pPr/>
              <a:t>31/10/2014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E573A-2749-4CFC-AB19-27EF0D40C5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9548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312" t="11786" r="9312" b="11273"/>
          <a:stretch/>
        </p:blipFill>
        <p:spPr bwMode="auto">
          <a:xfrm>
            <a:off x="683568" y="1124744"/>
            <a:ext cx="8064896" cy="3356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5400" dirty="0" smtClean="0">
                <a:latin typeface="Lucida Calligraphy" pitchFamily="66" charset="0"/>
              </a:rPr>
              <a:t>Overhanging Bricks</a:t>
            </a:r>
            <a:r>
              <a:rPr lang="en-GB" sz="5400" dirty="0" smtClean="0">
                <a:latin typeface="Lucida Calligraphy" pitchFamily="66" charset="0"/>
              </a:rPr>
              <a:t> </a:t>
            </a:r>
            <a:endParaRPr lang="en-GB" sz="5400" dirty="0">
              <a:latin typeface="Lucida Calligraphy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Dr David Bedford</a:t>
            </a:r>
          </a:p>
        </p:txBody>
      </p:sp>
      <p:pic>
        <p:nvPicPr>
          <p:cNvPr id="1028" name="Picture 4" descr="C:\Users\Ceri\AppData\Local\Microsoft\Windows\Temporary Internet Files\Content.IE5\LGLMCD2S\MC9003468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96536" y="188640"/>
            <a:ext cx="1454650" cy="6466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089" y="5085184"/>
            <a:ext cx="767854" cy="1213030"/>
          </a:xfrm>
          <a:prstGeom prst="rect">
            <a:avLst/>
          </a:prstGeom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584176" y="6093296"/>
            <a:ext cx="1584176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 descr="C:\Users\Ceri\AppData\Local\Microsoft\Windows\Temporary Internet Files\Content.IE5\LGLMCD2S\MC90034689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79912" y="341039"/>
            <a:ext cx="1454650" cy="6466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6462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7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75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75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75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68313" y="549275"/>
          <a:ext cx="8208962" cy="3213100"/>
        </p:xfrm>
        <a:graphic>
          <a:graphicData uri="http://schemas.openxmlformats.org/presentationml/2006/ole">
            <p:oleObj spid="_x0000_s4155" name="FXE300" r:id="rId4" imgW="2235240" imgH="875160" progId="">
              <p:embed/>
            </p:oleObj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4925" y="322263"/>
            <a:ext cx="7993063" cy="3527425"/>
            <a:chOff x="22" y="203"/>
            <a:chExt cx="5035" cy="2222"/>
          </a:xfrm>
        </p:grpSpPr>
        <p:sp>
          <p:nvSpPr>
            <p:cNvPr id="5126" name="Text Box 8"/>
            <p:cNvSpPr txBox="1">
              <a:spLocks noChangeArrowheads="1"/>
            </p:cNvSpPr>
            <p:nvPr/>
          </p:nvSpPr>
          <p:spPr bwMode="auto">
            <a:xfrm>
              <a:off x="1156" y="204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(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27" name="Text Box 9"/>
            <p:cNvSpPr txBox="1">
              <a:spLocks noChangeArrowheads="1"/>
            </p:cNvSpPr>
            <p:nvPr/>
          </p:nvSpPr>
          <p:spPr bwMode="auto">
            <a:xfrm>
              <a:off x="1882" y="203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)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28" name="Text Box 10"/>
            <p:cNvSpPr txBox="1">
              <a:spLocks noChangeArrowheads="1"/>
            </p:cNvSpPr>
            <p:nvPr/>
          </p:nvSpPr>
          <p:spPr bwMode="auto">
            <a:xfrm>
              <a:off x="2154" y="203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(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29" name="Text Box 11"/>
            <p:cNvSpPr txBox="1">
              <a:spLocks noChangeArrowheads="1"/>
            </p:cNvSpPr>
            <p:nvPr/>
          </p:nvSpPr>
          <p:spPr bwMode="auto">
            <a:xfrm>
              <a:off x="3878" y="203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)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30" name="Text Box 12"/>
            <p:cNvSpPr txBox="1">
              <a:spLocks noChangeArrowheads="1"/>
            </p:cNvSpPr>
            <p:nvPr/>
          </p:nvSpPr>
          <p:spPr bwMode="auto">
            <a:xfrm>
              <a:off x="22" y="1599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(</a:t>
              </a:r>
              <a:endParaRPr lang="en-US" sz="8000">
                <a:solidFill>
                  <a:srgbClr val="FF0000"/>
                </a:solidFill>
              </a:endParaRPr>
            </a:p>
          </p:txBody>
        </p:sp>
        <p:sp>
          <p:nvSpPr>
            <p:cNvPr id="5131" name="Text Box 13"/>
            <p:cNvSpPr txBox="1">
              <a:spLocks noChangeArrowheads="1"/>
            </p:cNvSpPr>
            <p:nvPr/>
          </p:nvSpPr>
          <p:spPr bwMode="auto">
            <a:xfrm>
              <a:off x="4694" y="1599"/>
              <a:ext cx="363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8000">
                  <a:solidFill>
                    <a:srgbClr val="FF0000"/>
                  </a:solidFill>
                </a:rPr>
                <a:t>)</a:t>
              </a:r>
              <a:endParaRPr lang="en-US" sz="8000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35857" name="Object 17"/>
          <p:cNvGraphicFramePr>
            <a:graphicFrameLocks noChangeAspect="1"/>
          </p:cNvGraphicFramePr>
          <p:nvPr/>
        </p:nvGraphicFramePr>
        <p:xfrm>
          <a:off x="-174625" y="4508500"/>
          <a:ext cx="8343900" cy="1536700"/>
        </p:xfrm>
        <a:graphic>
          <a:graphicData uri="http://schemas.openxmlformats.org/presentationml/2006/ole">
            <p:oleObj spid="_x0000_s4156" name="FXE300" r:id="rId5" imgW="1398240" imgH="252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Overhanging Bricks</a:t>
            </a:r>
            <a:endParaRPr lang="en-US" dirty="0" smtClean="0"/>
          </a:p>
        </p:txBody>
      </p:sp>
      <p:pic>
        <p:nvPicPr>
          <p:cNvPr id="1536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70718"/>
            <a:ext cx="5311477" cy="5559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552450"/>
            <a:ext cx="426720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14</Words>
  <Application>Microsoft Office PowerPoint</Application>
  <PresentationFormat>On-screen Show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FXE300</vt:lpstr>
      <vt:lpstr>Overhanging Bricks </vt:lpstr>
      <vt:lpstr>Slide 2</vt:lpstr>
      <vt:lpstr>Overhanging Bricks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Tales of Ants, Bricks and Infinity</dc:title>
  <dc:creator>Ceri</dc:creator>
  <cp:lastModifiedBy>David</cp:lastModifiedBy>
  <cp:revision>87</cp:revision>
  <dcterms:created xsi:type="dcterms:W3CDTF">2012-10-31T09:07:24Z</dcterms:created>
  <dcterms:modified xsi:type="dcterms:W3CDTF">2014-10-31T20:17:49Z</dcterms:modified>
</cp:coreProperties>
</file>