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9" r:id="rId7"/>
    <p:sldId id="270" r:id="rId8"/>
    <p:sldId id="259" r:id="rId9"/>
    <p:sldId id="267" r:id="rId10"/>
    <p:sldId id="268" r:id="rId11"/>
    <p:sldId id="262" r:id="rId12"/>
    <p:sldId id="263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7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6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7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5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0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3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B480-8189-474D-8E70-32004B15069C}" type="datetimeFigureOut">
              <a:rPr lang="en-GB" smtClean="0"/>
              <a:t>01/11/2014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3D12-5C64-493C-B579-F80395429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6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en-GB" dirty="0" smtClean="0"/>
              <a:t>Joining the dots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574" y="4365104"/>
            <a:ext cx="6400800" cy="1296144"/>
          </a:xfrm>
        </p:spPr>
        <p:txBody>
          <a:bodyPr/>
          <a:lstStyle/>
          <a:p>
            <a:r>
              <a:rPr lang="en-GB" dirty="0" smtClean="0"/>
              <a:t>@</a:t>
            </a:r>
            <a:r>
              <a:rPr lang="en-GB" dirty="0" err="1" smtClean="0"/>
              <a:t>NoelAnn</a:t>
            </a:r>
            <a:r>
              <a:rPr lang="en-GB" dirty="0" smtClean="0"/>
              <a:t> @</a:t>
            </a:r>
            <a:r>
              <a:rPr lang="en-GB" dirty="0" err="1" smtClean="0"/>
              <a:t>UniofGreenwich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2032" y="2141240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Can you teach graph theory with this game?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1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066130"/>
          </a:xfrm>
        </p:spPr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Pink:</a:t>
            </a:r>
          </a:p>
          <a:p>
            <a:pPr marL="0" indent="0">
              <a:buNone/>
            </a:pPr>
            <a:r>
              <a:rPr lang="en-GB" dirty="0" smtClean="0"/>
              <a:t>Which is the best </a:t>
            </a:r>
            <a:r>
              <a:rPr lang="en-GB" dirty="0" smtClean="0"/>
              <a:t>route to take and </a:t>
            </a:r>
            <a:r>
              <a:rPr lang="en-GB" dirty="0" smtClean="0"/>
              <a:t>is there a way to tell this?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D:\NAB\Dots\IMG_15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41" y="188640"/>
            <a:ext cx="4320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196114" y="2858631"/>
            <a:ext cx="3487846" cy="2723772"/>
          </a:xfrm>
          <a:custGeom>
            <a:avLst/>
            <a:gdLst>
              <a:gd name="connsiteX0" fmla="*/ 0 w 3487846"/>
              <a:gd name="connsiteY0" fmla="*/ 1989140 h 2723772"/>
              <a:gd name="connsiteX1" fmla="*/ 116115 w 3487846"/>
              <a:gd name="connsiteY1" fmla="*/ 2047198 h 2723772"/>
              <a:gd name="connsiteX2" fmla="*/ 246743 w 3487846"/>
              <a:gd name="connsiteY2" fmla="*/ 2148798 h 2723772"/>
              <a:gd name="connsiteX3" fmla="*/ 275772 w 3487846"/>
              <a:gd name="connsiteY3" fmla="*/ 2192340 h 2723772"/>
              <a:gd name="connsiteX4" fmla="*/ 319315 w 3487846"/>
              <a:gd name="connsiteY4" fmla="*/ 2206855 h 2723772"/>
              <a:gd name="connsiteX5" fmla="*/ 362857 w 3487846"/>
              <a:gd name="connsiteY5" fmla="*/ 2235883 h 2723772"/>
              <a:gd name="connsiteX6" fmla="*/ 435429 w 3487846"/>
              <a:gd name="connsiteY6" fmla="*/ 2293940 h 2723772"/>
              <a:gd name="connsiteX7" fmla="*/ 478972 w 3487846"/>
              <a:gd name="connsiteY7" fmla="*/ 2337483 h 2723772"/>
              <a:gd name="connsiteX8" fmla="*/ 522515 w 3487846"/>
              <a:gd name="connsiteY8" fmla="*/ 2366512 h 2723772"/>
              <a:gd name="connsiteX9" fmla="*/ 566057 w 3487846"/>
              <a:gd name="connsiteY9" fmla="*/ 2453598 h 2723772"/>
              <a:gd name="connsiteX10" fmla="*/ 609600 w 3487846"/>
              <a:gd name="connsiteY10" fmla="*/ 2540683 h 2723772"/>
              <a:gd name="connsiteX11" fmla="*/ 653143 w 3487846"/>
              <a:gd name="connsiteY11" fmla="*/ 2569712 h 2723772"/>
              <a:gd name="connsiteX12" fmla="*/ 711200 w 3487846"/>
              <a:gd name="connsiteY12" fmla="*/ 2656798 h 2723772"/>
              <a:gd name="connsiteX13" fmla="*/ 1001486 w 3487846"/>
              <a:gd name="connsiteY13" fmla="*/ 2714855 h 2723772"/>
              <a:gd name="connsiteX14" fmla="*/ 1306286 w 3487846"/>
              <a:gd name="connsiteY14" fmla="*/ 2700340 h 2723772"/>
              <a:gd name="connsiteX15" fmla="*/ 1277257 w 3487846"/>
              <a:gd name="connsiteY15" fmla="*/ 2656798 h 2723772"/>
              <a:gd name="connsiteX16" fmla="*/ 1190172 w 3487846"/>
              <a:gd name="connsiteY16" fmla="*/ 2613255 h 2723772"/>
              <a:gd name="connsiteX17" fmla="*/ 1146629 w 3487846"/>
              <a:gd name="connsiteY17" fmla="*/ 2584226 h 2723772"/>
              <a:gd name="connsiteX18" fmla="*/ 1059543 w 3487846"/>
              <a:gd name="connsiteY18" fmla="*/ 2555198 h 2723772"/>
              <a:gd name="connsiteX19" fmla="*/ 1016000 w 3487846"/>
              <a:gd name="connsiteY19" fmla="*/ 2540683 h 2723772"/>
              <a:gd name="connsiteX20" fmla="*/ 972457 w 3487846"/>
              <a:gd name="connsiteY20" fmla="*/ 2511655 h 2723772"/>
              <a:gd name="connsiteX21" fmla="*/ 899886 w 3487846"/>
              <a:gd name="connsiteY21" fmla="*/ 2439083 h 2723772"/>
              <a:gd name="connsiteX22" fmla="*/ 827315 w 3487846"/>
              <a:gd name="connsiteY22" fmla="*/ 2366512 h 2723772"/>
              <a:gd name="connsiteX23" fmla="*/ 798286 w 3487846"/>
              <a:gd name="connsiteY23" fmla="*/ 2322969 h 2723772"/>
              <a:gd name="connsiteX24" fmla="*/ 754743 w 3487846"/>
              <a:gd name="connsiteY24" fmla="*/ 2279426 h 2723772"/>
              <a:gd name="connsiteX25" fmla="*/ 725715 w 3487846"/>
              <a:gd name="connsiteY25" fmla="*/ 2192340 h 2723772"/>
              <a:gd name="connsiteX26" fmla="*/ 711200 w 3487846"/>
              <a:gd name="connsiteY26" fmla="*/ 2148798 h 2723772"/>
              <a:gd name="connsiteX27" fmla="*/ 696686 w 3487846"/>
              <a:gd name="connsiteY27" fmla="*/ 2105255 h 2723772"/>
              <a:gd name="connsiteX28" fmla="*/ 711200 w 3487846"/>
              <a:gd name="connsiteY28" fmla="*/ 2018169 h 2723772"/>
              <a:gd name="connsiteX29" fmla="*/ 798286 w 3487846"/>
              <a:gd name="connsiteY29" fmla="*/ 1931083 h 2723772"/>
              <a:gd name="connsiteX30" fmla="*/ 914400 w 3487846"/>
              <a:gd name="connsiteY30" fmla="*/ 1785940 h 2723772"/>
              <a:gd name="connsiteX31" fmla="*/ 1001486 w 3487846"/>
              <a:gd name="connsiteY31" fmla="*/ 1698855 h 2723772"/>
              <a:gd name="connsiteX32" fmla="*/ 1045029 w 3487846"/>
              <a:gd name="connsiteY32" fmla="*/ 1655312 h 2723772"/>
              <a:gd name="connsiteX33" fmla="*/ 1132115 w 3487846"/>
              <a:gd name="connsiteY33" fmla="*/ 1597255 h 2723772"/>
              <a:gd name="connsiteX34" fmla="*/ 1248229 w 3487846"/>
              <a:gd name="connsiteY34" fmla="*/ 1495655 h 2723772"/>
              <a:gd name="connsiteX35" fmla="*/ 1335315 w 3487846"/>
              <a:gd name="connsiteY35" fmla="*/ 1423083 h 2723772"/>
              <a:gd name="connsiteX36" fmla="*/ 1451429 w 3487846"/>
              <a:gd name="connsiteY36" fmla="*/ 1452112 h 2723772"/>
              <a:gd name="connsiteX37" fmla="*/ 1494972 w 3487846"/>
              <a:gd name="connsiteY37" fmla="*/ 1481140 h 2723772"/>
              <a:gd name="connsiteX38" fmla="*/ 1538515 w 3487846"/>
              <a:gd name="connsiteY38" fmla="*/ 1495655 h 2723772"/>
              <a:gd name="connsiteX39" fmla="*/ 1625600 w 3487846"/>
              <a:gd name="connsiteY39" fmla="*/ 1568226 h 2723772"/>
              <a:gd name="connsiteX40" fmla="*/ 1669143 w 3487846"/>
              <a:gd name="connsiteY40" fmla="*/ 1582740 h 2723772"/>
              <a:gd name="connsiteX41" fmla="*/ 1741715 w 3487846"/>
              <a:gd name="connsiteY41" fmla="*/ 1640798 h 2723772"/>
              <a:gd name="connsiteX42" fmla="*/ 1828800 w 3487846"/>
              <a:gd name="connsiteY42" fmla="*/ 1698855 h 2723772"/>
              <a:gd name="connsiteX43" fmla="*/ 1857829 w 3487846"/>
              <a:gd name="connsiteY43" fmla="*/ 1742398 h 2723772"/>
              <a:gd name="connsiteX44" fmla="*/ 1901372 w 3487846"/>
              <a:gd name="connsiteY44" fmla="*/ 1771426 h 2723772"/>
              <a:gd name="connsiteX45" fmla="*/ 1915886 w 3487846"/>
              <a:gd name="connsiteY45" fmla="*/ 1814969 h 2723772"/>
              <a:gd name="connsiteX46" fmla="*/ 2002972 w 3487846"/>
              <a:gd name="connsiteY46" fmla="*/ 1887540 h 2723772"/>
              <a:gd name="connsiteX47" fmla="*/ 2046515 w 3487846"/>
              <a:gd name="connsiteY47" fmla="*/ 1931083 h 2723772"/>
              <a:gd name="connsiteX48" fmla="*/ 2090057 w 3487846"/>
              <a:gd name="connsiteY48" fmla="*/ 2018169 h 2723772"/>
              <a:gd name="connsiteX49" fmla="*/ 2104572 w 3487846"/>
              <a:gd name="connsiteY49" fmla="*/ 2061712 h 2723772"/>
              <a:gd name="connsiteX50" fmla="*/ 2249715 w 3487846"/>
              <a:gd name="connsiteY50" fmla="*/ 2235883 h 2723772"/>
              <a:gd name="connsiteX51" fmla="*/ 2293257 w 3487846"/>
              <a:gd name="connsiteY51" fmla="*/ 2264912 h 2723772"/>
              <a:gd name="connsiteX52" fmla="*/ 2365829 w 3487846"/>
              <a:gd name="connsiteY52" fmla="*/ 2337483 h 2723772"/>
              <a:gd name="connsiteX53" fmla="*/ 2452915 w 3487846"/>
              <a:gd name="connsiteY53" fmla="*/ 2410055 h 2723772"/>
              <a:gd name="connsiteX54" fmla="*/ 2467429 w 3487846"/>
              <a:gd name="connsiteY54" fmla="*/ 2453598 h 2723772"/>
              <a:gd name="connsiteX55" fmla="*/ 2510972 w 3487846"/>
              <a:gd name="connsiteY55" fmla="*/ 2468112 h 2723772"/>
              <a:gd name="connsiteX56" fmla="*/ 2598057 w 3487846"/>
              <a:gd name="connsiteY56" fmla="*/ 2526169 h 2723772"/>
              <a:gd name="connsiteX57" fmla="*/ 2641600 w 3487846"/>
              <a:gd name="connsiteY57" fmla="*/ 2555198 h 2723772"/>
              <a:gd name="connsiteX58" fmla="*/ 2714172 w 3487846"/>
              <a:gd name="connsiteY58" fmla="*/ 2685826 h 2723772"/>
              <a:gd name="connsiteX59" fmla="*/ 3483429 w 3487846"/>
              <a:gd name="connsiteY59" fmla="*/ 2671312 h 2723772"/>
              <a:gd name="connsiteX60" fmla="*/ 3468915 w 3487846"/>
              <a:gd name="connsiteY60" fmla="*/ 2627769 h 2723772"/>
              <a:gd name="connsiteX61" fmla="*/ 3454400 w 3487846"/>
              <a:gd name="connsiteY61" fmla="*/ 2018169 h 2723772"/>
              <a:gd name="connsiteX62" fmla="*/ 3439886 w 3487846"/>
              <a:gd name="connsiteY62" fmla="*/ 1974626 h 2723772"/>
              <a:gd name="connsiteX63" fmla="*/ 3410857 w 3487846"/>
              <a:gd name="connsiteY63" fmla="*/ 1858512 h 2723772"/>
              <a:gd name="connsiteX64" fmla="*/ 3381829 w 3487846"/>
              <a:gd name="connsiteY64" fmla="*/ 1684340 h 2723772"/>
              <a:gd name="connsiteX65" fmla="*/ 3367315 w 3487846"/>
              <a:gd name="connsiteY65" fmla="*/ 1626283 h 2723772"/>
              <a:gd name="connsiteX66" fmla="*/ 3338286 w 3487846"/>
              <a:gd name="connsiteY66" fmla="*/ 1423083 h 2723772"/>
              <a:gd name="connsiteX67" fmla="*/ 3323772 w 3487846"/>
              <a:gd name="connsiteY67" fmla="*/ 1379540 h 2723772"/>
              <a:gd name="connsiteX68" fmla="*/ 3294743 w 3487846"/>
              <a:gd name="connsiteY68" fmla="*/ 1234398 h 2723772"/>
              <a:gd name="connsiteX69" fmla="*/ 3309257 w 3487846"/>
              <a:gd name="connsiteY69" fmla="*/ 73255 h 2723772"/>
              <a:gd name="connsiteX70" fmla="*/ 3294743 w 3487846"/>
              <a:gd name="connsiteY70" fmla="*/ 683 h 2723772"/>
              <a:gd name="connsiteX71" fmla="*/ 3265715 w 3487846"/>
              <a:gd name="connsiteY71" fmla="*/ 58740 h 2723772"/>
              <a:gd name="connsiteX72" fmla="*/ 3207657 w 3487846"/>
              <a:gd name="connsiteY72" fmla="*/ 145826 h 2723772"/>
              <a:gd name="connsiteX73" fmla="*/ 3120572 w 3487846"/>
              <a:gd name="connsiteY73" fmla="*/ 276455 h 2723772"/>
              <a:gd name="connsiteX74" fmla="*/ 3091543 w 3487846"/>
              <a:gd name="connsiteY74" fmla="*/ 319998 h 2723772"/>
              <a:gd name="connsiteX75" fmla="*/ 3004457 w 3487846"/>
              <a:gd name="connsiteY75" fmla="*/ 378055 h 2723772"/>
              <a:gd name="connsiteX76" fmla="*/ 2946400 w 3487846"/>
              <a:gd name="connsiteY76" fmla="*/ 450626 h 2723772"/>
              <a:gd name="connsiteX77" fmla="*/ 2931886 w 3487846"/>
              <a:gd name="connsiteY77" fmla="*/ 494169 h 2723772"/>
              <a:gd name="connsiteX78" fmla="*/ 2888343 w 3487846"/>
              <a:gd name="connsiteY78" fmla="*/ 537712 h 2723772"/>
              <a:gd name="connsiteX79" fmla="*/ 2786743 w 3487846"/>
              <a:gd name="connsiteY79" fmla="*/ 653826 h 2723772"/>
              <a:gd name="connsiteX80" fmla="*/ 2685143 w 3487846"/>
              <a:gd name="connsiteY80" fmla="*/ 769940 h 2723772"/>
              <a:gd name="connsiteX81" fmla="*/ 2656115 w 3487846"/>
              <a:gd name="connsiteY81" fmla="*/ 784455 h 27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487846" h="2723772">
                <a:moveTo>
                  <a:pt x="0" y="1989140"/>
                </a:moveTo>
                <a:cubicBezTo>
                  <a:pt x="44491" y="2006936"/>
                  <a:pt x="80539" y="2015575"/>
                  <a:pt x="116115" y="2047198"/>
                </a:cubicBezTo>
                <a:cubicBezTo>
                  <a:pt x="233599" y="2151629"/>
                  <a:pt x="156957" y="2118868"/>
                  <a:pt x="246743" y="2148798"/>
                </a:cubicBezTo>
                <a:cubicBezTo>
                  <a:pt x="256419" y="2163312"/>
                  <a:pt x="262151" y="2181443"/>
                  <a:pt x="275772" y="2192340"/>
                </a:cubicBezTo>
                <a:cubicBezTo>
                  <a:pt x="287719" y="2201897"/>
                  <a:pt x="305631" y="2200013"/>
                  <a:pt x="319315" y="2206855"/>
                </a:cubicBezTo>
                <a:cubicBezTo>
                  <a:pt x="334917" y="2214656"/>
                  <a:pt x="348343" y="2226207"/>
                  <a:pt x="362857" y="2235883"/>
                </a:cubicBezTo>
                <a:cubicBezTo>
                  <a:pt x="427780" y="2333266"/>
                  <a:pt x="351300" y="2237854"/>
                  <a:pt x="435429" y="2293940"/>
                </a:cubicBezTo>
                <a:cubicBezTo>
                  <a:pt x="452508" y="2305326"/>
                  <a:pt x="463203" y="2324342"/>
                  <a:pt x="478972" y="2337483"/>
                </a:cubicBezTo>
                <a:cubicBezTo>
                  <a:pt x="492373" y="2348650"/>
                  <a:pt x="508001" y="2356836"/>
                  <a:pt x="522515" y="2366512"/>
                </a:cubicBezTo>
                <a:cubicBezTo>
                  <a:pt x="558993" y="2475949"/>
                  <a:pt x="509789" y="2341064"/>
                  <a:pt x="566057" y="2453598"/>
                </a:cubicBezTo>
                <a:cubicBezTo>
                  <a:pt x="589665" y="2500813"/>
                  <a:pt x="568008" y="2499090"/>
                  <a:pt x="609600" y="2540683"/>
                </a:cubicBezTo>
                <a:cubicBezTo>
                  <a:pt x="621935" y="2553018"/>
                  <a:pt x="638629" y="2560036"/>
                  <a:pt x="653143" y="2569712"/>
                </a:cubicBezTo>
                <a:lnTo>
                  <a:pt x="711200" y="2656798"/>
                </a:lnTo>
                <a:cubicBezTo>
                  <a:pt x="788609" y="2772911"/>
                  <a:pt x="722823" y="2699373"/>
                  <a:pt x="1001486" y="2714855"/>
                </a:cubicBezTo>
                <a:cubicBezTo>
                  <a:pt x="1103086" y="2710017"/>
                  <a:pt x="1206753" y="2721294"/>
                  <a:pt x="1306286" y="2700340"/>
                </a:cubicBezTo>
                <a:cubicBezTo>
                  <a:pt x="1323356" y="2696746"/>
                  <a:pt x="1289592" y="2669133"/>
                  <a:pt x="1277257" y="2656798"/>
                </a:cubicBezTo>
                <a:cubicBezTo>
                  <a:pt x="1249119" y="2628660"/>
                  <a:pt x="1225589" y="2625060"/>
                  <a:pt x="1190172" y="2613255"/>
                </a:cubicBezTo>
                <a:cubicBezTo>
                  <a:pt x="1175658" y="2603579"/>
                  <a:pt x="1162570" y="2591311"/>
                  <a:pt x="1146629" y="2584226"/>
                </a:cubicBezTo>
                <a:cubicBezTo>
                  <a:pt x="1118667" y="2571799"/>
                  <a:pt x="1088572" y="2564874"/>
                  <a:pt x="1059543" y="2555198"/>
                </a:cubicBezTo>
                <a:cubicBezTo>
                  <a:pt x="1045029" y="2550360"/>
                  <a:pt x="1028730" y="2549170"/>
                  <a:pt x="1016000" y="2540683"/>
                </a:cubicBezTo>
                <a:lnTo>
                  <a:pt x="972457" y="2511655"/>
                </a:lnTo>
                <a:cubicBezTo>
                  <a:pt x="895052" y="2395545"/>
                  <a:pt x="996644" y="2535841"/>
                  <a:pt x="899886" y="2439083"/>
                </a:cubicBezTo>
                <a:cubicBezTo>
                  <a:pt x="803125" y="2342322"/>
                  <a:pt x="943425" y="2443919"/>
                  <a:pt x="827315" y="2366512"/>
                </a:cubicBezTo>
                <a:cubicBezTo>
                  <a:pt x="817639" y="2351998"/>
                  <a:pt x="809453" y="2336370"/>
                  <a:pt x="798286" y="2322969"/>
                </a:cubicBezTo>
                <a:cubicBezTo>
                  <a:pt x="785145" y="2307200"/>
                  <a:pt x="764711" y="2297369"/>
                  <a:pt x="754743" y="2279426"/>
                </a:cubicBezTo>
                <a:cubicBezTo>
                  <a:pt x="739883" y="2252678"/>
                  <a:pt x="735391" y="2221369"/>
                  <a:pt x="725715" y="2192340"/>
                </a:cubicBezTo>
                <a:lnTo>
                  <a:pt x="711200" y="2148798"/>
                </a:lnTo>
                <a:lnTo>
                  <a:pt x="696686" y="2105255"/>
                </a:lnTo>
                <a:cubicBezTo>
                  <a:pt x="701524" y="2076226"/>
                  <a:pt x="696372" y="2043589"/>
                  <a:pt x="711200" y="2018169"/>
                </a:cubicBezTo>
                <a:cubicBezTo>
                  <a:pt x="731885" y="1982708"/>
                  <a:pt x="798286" y="1931083"/>
                  <a:pt x="798286" y="1931083"/>
                </a:cubicBezTo>
                <a:cubicBezTo>
                  <a:pt x="827945" y="1842103"/>
                  <a:pt x="801982" y="1898357"/>
                  <a:pt x="914400" y="1785940"/>
                </a:cubicBezTo>
                <a:lnTo>
                  <a:pt x="1001486" y="1698855"/>
                </a:lnTo>
                <a:cubicBezTo>
                  <a:pt x="1016000" y="1684341"/>
                  <a:pt x="1027950" y="1666698"/>
                  <a:pt x="1045029" y="1655312"/>
                </a:cubicBezTo>
                <a:lnTo>
                  <a:pt x="1132115" y="1597255"/>
                </a:lnTo>
                <a:cubicBezTo>
                  <a:pt x="1214360" y="1473885"/>
                  <a:pt x="1078899" y="1664985"/>
                  <a:pt x="1248229" y="1495655"/>
                </a:cubicBezTo>
                <a:cubicBezTo>
                  <a:pt x="1304107" y="1439777"/>
                  <a:pt x="1274693" y="1463498"/>
                  <a:pt x="1335315" y="1423083"/>
                </a:cubicBezTo>
                <a:cubicBezTo>
                  <a:pt x="1362914" y="1428603"/>
                  <a:pt x="1421677" y="1437236"/>
                  <a:pt x="1451429" y="1452112"/>
                </a:cubicBezTo>
                <a:cubicBezTo>
                  <a:pt x="1467031" y="1459913"/>
                  <a:pt x="1479370" y="1473339"/>
                  <a:pt x="1494972" y="1481140"/>
                </a:cubicBezTo>
                <a:cubicBezTo>
                  <a:pt x="1508656" y="1487982"/>
                  <a:pt x="1524831" y="1488813"/>
                  <a:pt x="1538515" y="1495655"/>
                </a:cubicBezTo>
                <a:cubicBezTo>
                  <a:pt x="1633492" y="1543144"/>
                  <a:pt x="1529295" y="1504023"/>
                  <a:pt x="1625600" y="1568226"/>
                </a:cubicBezTo>
                <a:cubicBezTo>
                  <a:pt x="1638330" y="1576713"/>
                  <a:pt x="1654629" y="1577902"/>
                  <a:pt x="1669143" y="1582740"/>
                </a:cubicBezTo>
                <a:cubicBezTo>
                  <a:pt x="1722780" y="1663194"/>
                  <a:pt x="1667484" y="1599558"/>
                  <a:pt x="1741715" y="1640798"/>
                </a:cubicBezTo>
                <a:cubicBezTo>
                  <a:pt x="1772212" y="1657741"/>
                  <a:pt x="1828800" y="1698855"/>
                  <a:pt x="1828800" y="1698855"/>
                </a:cubicBezTo>
                <a:cubicBezTo>
                  <a:pt x="1838476" y="1713369"/>
                  <a:pt x="1845494" y="1730063"/>
                  <a:pt x="1857829" y="1742398"/>
                </a:cubicBezTo>
                <a:cubicBezTo>
                  <a:pt x="1870164" y="1754733"/>
                  <a:pt x="1890475" y="1757805"/>
                  <a:pt x="1901372" y="1771426"/>
                </a:cubicBezTo>
                <a:cubicBezTo>
                  <a:pt x="1910929" y="1783373"/>
                  <a:pt x="1907399" y="1802239"/>
                  <a:pt x="1915886" y="1814969"/>
                </a:cubicBezTo>
                <a:cubicBezTo>
                  <a:pt x="1947690" y="1862675"/>
                  <a:pt x="1962809" y="1854071"/>
                  <a:pt x="2002972" y="1887540"/>
                </a:cubicBezTo>
                <a:cubicBezTo>
                  <a:pt x="2018741" y="1900681"/>
                  <a:pt x="2032001" y="1916569"/>
                  <a:pt x="2046515" y="1931083"/>
                </a:cubicBezTo>
                <a:cubicBezTo>
                  <a:pt x="2082994" y="2040523"/>
                  <a:pt x="2033788" y="1905631"/>
                  <a:pt x="2090057" y="2018169"/>
                </a:cubicBezTo>
                <a:cubicBezTo>
                  <a:pt x="2096899" y="2031853"/>
                  <a:pt x="2097142" y="2048338"/>
                  <a:pt x="2104572" y="2061712"/>
                </a:cubicBezTo>
                <a:cubicBezTo>
                  <a:pt x="2136074" y="2118415"/>
                  <a:pt x="2196002" y="2200073"/>
                  <a:pt x="2249715" y="2235883"/>
                </a:cubicBezTo>
                <a:lnTo>
                  <a:pt x="2293257" y="2264912"/>
                </a:lnTo>
                <a:cubicBezTo>
                  <a:pt x="2346478" y="2344742"/>
                  <a:pt x="2293256" y="2277006"/>
                  <a:pt x="2365829" y="2337483"/>
                </a:cubicBezTo>
                <a:cubicBezTo>
                  <a:pt x="2477592" y="2430618"/>
                  <a:pt x="2344799" y="2337977"/>
                  <a:pt x="2452915" y="2410055"/>
                </a:cubicBezTo>
                <a:cubicBezTo>
                  <a:pt x="2457753" y="2424569"/>
                  <a:pt x="2456611" y="2442780"/>
                  <a:pt x="2467429" y="2453598"/>
                </a:cubicBezTo>
                <a:cubicBezTo>
                  <a:pt x="2478247" y="2464416"/>
                  <a:pt x="2497598" y="2460682"/>
                  <a:pt x="2510972" y="2468112"/>
                </a:cubicBezTo>
                <a:cubicBezTo>
                  <a:pt x="2541469" y="2485055"/>
                  <a:pt x="2569029" y="2506817"/>
                  <a:pt x="2598057" y="2526169"/>
                </a:cubicBezTo>
                <a:lnTo>
                  <a:pt x="2641600" y="2555198"/>
                </a:lnTo>
                <a:cubicBezTo>
                  <a:pt x="2708144" y="2655013"/>
                  <a:pt x="2688624" y="2609186"/>
                  <a:pt x="2714172" y="2685826"/>
                </a:cubicBezTo>
                <a:lnTo>
                  <a:pt x="3483429" y="2671312"/>
                </a:lnTo>
                <a:cubicBezTo>
                  <a:pt x="3498683" y="2670139"/>
                  <a:pt x="3469594" y="2643053"/>
                  <a:pt x="3468915" y="2627769"/>
                </a:cubicBezTo>
                <a:cubicBezTo>
                  <a:pt x="3459890" y="2424712"/>
                  <a:pt x="3463425" y="2221226"/>
                  <a:pt x="3454400" y="2018169"/>
                </a:cubicBezTo>
                <a:cubicBezTo>
                  <a:pt x="3453721" y="2002885"/>
                  <a:pt x="3443912" y="1989386"/>
                  <a:pt x="3439886" y="1974626"/>
                </a:cubicBezTo>
                <a:cubicBezTo>
                  <a:pt x="3429389" y="1936136"/>
                  <a:pt x="3418681" y="1897633"/>
                  <a:pt x="3410857" y="1858512"/>
                </a:cubicBezTo>
                <a:cubicBezTo>
                  <a:pt x="3399314" y="1800797"/>
                  <a:pt x="3392676" y="1742190"/>
                  <a:pt x="3381829" y="1684340"/>
                </a:cubicBezTo>
                <a:cubicBezTo>
                  <a:pt x="3378153" y="1664734"/>
                  <a:pt x="3370594" y="1645959"/>
                  <a:pt x="3367315" y="1626283"/>
                </a:cubicBezTo>
                <a:cubicBezTo>
                  <a:pt x="3352670" y="1538416"/>
                  <a:pt x="3356556" y="1505301"/>
                  <a:pt x="3338286" y="1423083"/>
                </a:cubicBezTo>
                <a:cubicBezTo>
                  <a:pt x="3334967" y="1408148"/>
                  <a:pt x="3327975" y="1394251"/>
                  <a:pt x="3323772" y="1379540"/>
                </a:cubicBezTo>
                <a:cubicBezTo>
                  <a:pt x="3306448" y="1318907"/>
                  <a:pt x="3306150" y="1302840"/>
                  <a:pt x="3294743" y="1234398"/>
                </a:cubicBezTo>
                <a:cubicBezTo>
                  <a:pt x="3299581" y="847350"/>
                  <a:pt x="3309257" y="460333"/>
                  <a:pt x="3309257" y="73255"/>
                </a:cubicBezTo>
                <a:cubicBezTo>
                  <a:pt x="3309257" y="48585"/>
                  <a:pt x="3318147" y="8485"/>
                  <a:pt x="3294743" y="683"/>
                </a:cubicBezTo>
                <a:cubicBezTo>
                  <a:pt x="3274217" y="-6159"/>
                  <a:pt x="3276847" y="40187"/>
                  <a:pt x="3265715" y="58740"/>
                </a:cubicBezTo>
                <a:cubicBezTo>
                  <a:pt x="3247765" y="88656"/>
                  <a:pt x="3227010" y="116797"/>
                  <a:pt x="3207657" y="145826"/>
                </a:cubicBezTo>
                <a:lnTo>
                  <a:pt x="3120572" y="276455"/>
                </a:lnTo>
                <a:cubicBezTo>
                  <a:pt x="3110896" y="290969"/>
                  <a:pt x="3106057" y="310322"/>
                  <a:pt x="3091543" y="319998"/>
                </a:cubicBezTo>
                <a:lnTo>
                  <a:pt x="3004457" y="378055"/>
                </a:lnTo>
                <a:cubicBezTo>
                  <a:pt x="2967976" y="487502"/>
                  <a:pt x="3021430" y="356839"/>
                  <a:pt x="2946400" y="450626"/>
                </a:cubicBezTo>
                <a:cubicBezTo>
                  <a:pt x="2936843" y="462573"/>
                  <a:pt x="2940373" y="481439"/>
                  <a:pt x="2931886" y="494169"/>
                </a:cubicBezTo>
                <a:cubicBezTo>
                  <a:pt x="2920500" y="511248"/>
                  <a:pt x="2900945" y="521509"/>
                  <a:pt x="2888343" y="537712"/>
                </a:cubicBezTo>
                <a:cubicBezTo>
                  <a:pt x="2797164" y="654942"/>
                  <a:pt x="2871038" y="597631"/>
                  <a:pt x="2786743" y="653826"/>
                </a:cubicBezTo>
                <a:cubicBezTo>
                  <a:pt x="2729758" y="739304"/>
                  <a:pt x="2752341" y="729621"/>
                  <a:pt x="2685143" y="769940"/>
                </a:cubicBezTo>
                <a:cubicBezTo>
                  <a:pt x="2675866" y="775506"/>
                  <a:pt x="2665791" y="779617"/>
                  <a:pt x="2656115" y="784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‘mathematical’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D:\NAB\Dots\IMG_15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30524"/>
            <a:ext cx="3480048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NAB\Dots\IMG_15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8272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en-GB" dirty="0" smtClean="0"/>
              <a:t>Flow</a:t>
            </a:r>
            <a:endParaRPr lang="en-GB" dirty="0"/>
          </a:p>
        </p:txBody>
      </p:sp>
      <p:pic>
        <p:nvPicPr>
          <p:cNvPr id="7170" name="Picture 2" descr="D:\NAB\Dots\IMG_15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9" y="1124744"/>
            <a:ext cx="3720075" cy="5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NAB\Dots\IMG_15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158"/>
            <a:ext cx="4416152" cy="66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en-GB" dirty="0" smtClean="0"/>
              <a:t>Unblock me</a:t>
            </a:r>
            <a:endParaRPr lang="en-GB" dirty="0"/>
          </a:p>
        </p:txBody>
      </p:sp>
      <p:pic>
        <p:nvPicPr>
          <p:cNvPr id="8194" name="Picture 2" descr="D:\NAB\Dots\IMG_15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1" y="1340768"/>
            <a:ext cx="3503736" cy="5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NAB\Dots\IMG_15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3062"/>
            <a:ext cx="4248472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1143000"/>
          </a:xfrm>
        </p:spPr>
        <p:txBody>
          <a:bodyPr/>
          <a:lstStyle/>
          <a:p>
            <a:r>
              <a:rPr lang="en-GB" dirty="0" smtClean="0"/>
              <a:t>Quell</a:t>
            </a:r>
            <a:endParaRPr lang="en-GB" dirty="0"/>
          </a:p>
        </p:txBody>
      </p:sp>
      <p:pic>
        <p:nvPicPr>
          <p:cNvPr id="10243" name="Picture 3" descr="D:\NAB\Dots\IMG_15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3192016"/>
            <a:ext cx="5498976" cy="36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NAB\Dots\IMG_15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88" y="0"/>
            <a:ext cx="525151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en-GB" dirty="0" smtClean="0"/>
              <a:t>Dot</a:t>
            </a:r>
            <a:endParaRPr lang="en-GB" dirty="0"/>
          </a:p>
        </p:txBody>
      </p:sp>
      <p:pic>
        <p:nvPicPr>
          <p:cNvPr id="9218" name="Picture 2" descr="D:\NAB\Dots\IMG_15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NAB\Dots\IMG_15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4311"/>
            <a:ext cx="4488160" cy="67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GB" dirty="0" smtClean="0"/>
              <a:t>Match Dots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Find a Hamiltonian path.</a:t>
            </a:r>
          </a:p>
          <a:p>
            <a:pPr marL="0" indent="0">
              <a:buNone/>
            </a:pPr>
            <a:r>
              <a:rPr lang="en-GB" dirty="0" smtClean="0"/>
              <a:t>You draw the edges to create the network.</a:t>
            </a:r>
            <a:endParaRPr lang="en-GB" dirty="0"/>
          </a:p>
        </p:txBody>
      </p:sp>
      <p:pic>
        <p:nvPicPr>
          <p:cNvPr id="3074" name="Picture 2" descr="D:\NAB\Dots\IMG_15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48472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GB" dirty="0" smtClean="0"/>
              <a:t>Match Dots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Find a Hamiltonian path.</a:t>
            </a:r>
          </a:p>
          <a:p>
            <a:pPr marL="0" indent="0">
              <a:buNone/>
            </a:pPr>
            <a:r>
              <a:rPr lang="en-GB" dirty="0" smtClean="0"/>
              <a:t>You draw the edges to create the network.</a:t>
            </a:r>
            <a:endParaRPr lang="en-GB" dirty="0"/>
          </a:p>
        </p:txBody>
      </p:sp>
      <p:pic>
        <p:nvPicPr>
          <p:cNvPr id="4098" name="Picture 2" descr="D:\NAB\Dots\IMG_15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44144" cy="65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GB" dirty="0" smtClean="0"/>
              <a:t>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Look at Pink.</a:t>
            </a:r>
          </a:p>
          <a:p>
            <a:pPr marL="0" indent="0">
              <a:buNone/>
            </a:pPr>
            <a:r>
              <a:rPr lang="en-GB" dirty="0" smtClean="0"/>
              <a:t>Which is the best part of the tree to get?</a:t>
            </a:r>
            <a:endParaRPr lang="en-GB" dirty="0"/>
          </a:p>
        </p:txBody>
      </p:sp>
      <p:pic>
        <p:nvPicPr>
          <p:cNvPr id="5122" name="Picture 2" descr="D:\NAB\Dots\IMG_15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20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066130"/>
          </a:xfrm>
        </p:spPr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Blues:</a:t>
            </a:r>
          </a:p>
          <a:p>
            <a:pPr marL="0" indent="0">
              <a:buNone/>
            </a:pPr>
            <a:r>
              <a:rPr lang="en-GB" dirty="0" smtClean="0"/>
              <a:t>Which is the best one to start at and is there a way to tell this?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D:\NAB\Dots\IMG_1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295800" cy="64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066130"/>
          </a:xfrm>
        </p:spPr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Blues:</a:t>
            </a:r>
          </a:p>
          <a:p>
            <a:pPr marL="0" indent="0">
              <a:buNone/>
            </a:pPr>
            <a:r>
              <a:rPr lang="en-GB" dirty="0" smtClean="0"/>
              <a:t>Which is the best one to start at and is there a way to tell this?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D:\NAB\Dots\IMG_1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295800" cy="64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675086" y="2293257"/>
            <a:ext cx="2699657" cy="2699657"/>
          </a:xfrm>
          <a:custGeom>
            <a:avLst/>
            <a:gdLst>
              <a:gd name="connsiteX0" fmla="*/ 2699657 w 2699657"/>
              <a:gd name="connsiteY0" fmla="*/ 1944914 h 2699657"/>
              <a:gd name="connsiteX1" fmla="*/ 2220685 w 2699657"/>
              <a:gd name="connsiteY1" fmla="*/ 1959429 h 2699657"/>
              <a:gd name="connsiteX2" fmla="*/ 2177143 w 2699657"/>
              <a:gd name="connsiteY2" fmla="*/ 1973943 h 2699657"/>
              <a:gd name="connsiteX3" fmla="*/ 2133600 w 2699657"/>
              <a:gd name="connsiteY3" fmla="*/ 2002972 h 2699657"/>
              <a:gd name="connsiteX4" fmla="*/ 2104571 w 2699657"/>
              <a:gd name="connsiteY4" fmla="*/ 2046514 h 2699657"/>
              <a:gd name="connsiteX5" fmla="*/ 2017485 w 2699657"/>
              <a:gd name="connsiteY5" fmla="*/ 2104572 h 2699657"/>
              <a:gd name="connsiteX6" fmla="*/ 1973943 w 2699657"/>
              <a:gd name="connsiteY6" fmla="*/ 2133600 h 2699657"/>
              <a:gd name="connsiteX7" fmla="*/ 1930400 w 2699657"/>
              <a:gd name="connsiteY7" fmla="*/ 2177143 h 2699657"/>
              <a:gd name="connsiteX8" fmla="*/ 1843314 w 2699657"/>
              <a:gd name="connsiteY8" fmla="*/ 2235200 h 2699657"/>
              <a:gd name="connsiteX9" fmla="*/ 1799771 w 2699657"/>
              <a:gd name="connsiteY9" fmla="*/ 2264229 h 2699657"/>
              <a:gd name="connsiteX10" fmla="*/ 1683657 w 2699657"/>
              <a:gd name="connsiteY10" fmla="*/ 2365829 h 2699657"/>
              <a:gd name="connsiteX11" fmla="*/ 1596571 w 2699657"/>
              <a:gd name="connsiteY11" fmla="*/ 2423886 h 2699657"/>
              <a:gd name="connsiteX12" fmla="*/ 1553028 w 2699657"/>
              <a:gd name="connsiteY12" fmla="*/ 2467429 h 2699657"/>
              <a:gd name="connsiteX13" fmla="*/ 1524000 w 2699657"/>
              <a:gd name="connsiteY13" fmla="*/ 2510972 h 2699657"/>
              <a:gd name="connsiteX14" fmla="*/ 1480457 w 2699657"/>
              <a:gd name="connsiteY14" fmla="*/ 2540000 h 2699657"/>
              <a:gd name="connsiteX15" fmla="*/ 1465943 w 2699657"/>
              <a:gd name="connsiteY15" fmla="*/ 2583543 h 2699657"/>
              <a:gd name="connsiteX16" fmla="*/ 1436914 w 2699657"/>
              <a:gd name="connsiteY16" fmla="*/ 2627086 h 2699657"/>
              <a:gd name="connsiteX17" fmla="*/ 1422400 w 2699657"/>
              <a:gd name="connsiteY17" fmla="*/ 2685143 h 2699657"/>
              <a:gd name="connsiteX18" fmla="*/ 1378857 w 2699657"/>
              <a:gd name="connsiteY18" fmla="*/ 2699657 h 2699657"/>
              <a:gd name="connsiteX19" fmla="*/ 1364343 w 2699657"/>
              <a:gd name="connsiteY19" fmla="*/ 2264229 h 2699657"/>
              <a:gd name="connsiteX20" fmla="*/ 1349828 w 2699657"/>
              <a:gd name="connsiteY20" fmla="*/ 2061029 h 2699657"/>
              <a:gd name="connsiteX21" fmla="*/ 1161143 w 2699657"/>
              <a:gd name="connsiteY21" fmla="*/ 2046514 h 2699657"/>
              <a:gd name="connsiteX22" fmla="*/ 1030514 w 2699657"/>
              <a:gd name="connsiteY22" fmla="*/ 2017486 h 2699657"/>
              <a:gd name="connsiteX23" fmla="*/ 914400 w 2699657"/>
              <a:gd name="connsiteY23" fmla="*/ 1988457 h 2699657"/>
              <a:gd name="connsiteX24" fmla="*/ 870857 w 2699657"/>
              <a:gd name="connsiteY24" fmla="*/ 1973943 h 2699657"/>
              <a:gd name="connsiteX25" fmla="*/ 711200 w 2699657"/>
              <a:gd name="connsiteY25" fmla="*/ 1959429 h 2699657"/>
              <a:gd name="connsiteX26" fmla="*/ 783771 w 2699657"/>
              <a:gd name="connsiteY26" fmla="*/ 1828800 h 2699657"/>
              <a:gd name="connsiteX27" fmla="*/ 812800 w 2699657"/>
              <a:gd name="connsiteY27" fmla="*/ 1785257 h 2699657"/>
              <a:gd name="connsiteX28" fmla="*/ 856343 w 2699657"/>
              <a:gd name="connsiteY28" fmla="*/ 1770743 h 2699657"/>
              <a:gd name="connsiteX29" fmla="*/ 914400 w 2699657"/>
              <a:gd name="connsiteY29" fmla="*/ 1698172 h 2699657"/>
              <a:gd name="connsiteX30" fmla="*/ 943428 w 2699657"/>
              <a:gd name="connsiteY30" fmla="*/ 1654629 h 2699657"/>
              <a:gd name="connsiteX31" fmla="*/ 986971 w 2699657"/>
              <a:gd name="connsiteY31" fmla="*/ 1611086 h 2699657"/>
              <a:gd name="connsiteX32" fmla="*/ 1059543 w 2699657"/>
              <a:gd name="connsiteY32" fmla="*/ 1538514 h 2699657"/>
              <a:gd name="connsiteX33" fmla="*/ 1132114 w 2699657"/>
              <a:gd name="connsiteY33" fmla="*/ 1465943 h 2699657"/>
              <a:gd name="connsiteX34" fmla="*/ 1233714 w 2699657"/>
              <a:gd name="connsiteY34" fmla="*/ 1393372 h 2699657"/>
              <a:gd name="connsiteX35" fmla="*/ 1320800 w 2699657"/>
              <a:gd name="connsiteY35" fmla="*/ 1364343 h 2699657"/>
              <a:gd name="connsiteX36" fmla="*/ 1364343 w 2699657"/>
              <a:gd name="connsiteY36" fmla="*/ 1335314 h 2699657"/>
              <a:gd name="connsiteX37" fmla="*/ 1393371 w 2699657"/>
              <a:gd name="connsiteY37" fmla="*/ 1291772 h 2699657"/>
              <a:gd name="connsiteX38" fmla="*/ 1436914 w 2699657"/>
              <a:gd name="connsiteY38" fmla="*/ 1277257 h 2699657"/>
              <a:gd name="connsiteX39" fmla="*/ 1509485 w 2699657"/>
              <a:gd name="connsiteY39" fmla="*/ 1219200 h 2699657"/>
              <a:gd name="connsiteX40" fmla="*/ 1582057 w 2699657"/>
              <a:gd name="connsiteY40" fmla="*/ 1161143 h 2699657"/>
              <a:gd name="connsiteX41" fmla="*/ 1596571 w 2699657"/>
              <a:gd name="connsiteY41" fmla="*/ 1117600 h 2699657"/>
              <a:gd name="connsiteX42" fmla="*/ 1683657 w 2699657"/>
              <a:gd name="connsiteY42" fmla="*/ 1059543 h 2699657"/>
              <a:gd name="connsiteX43" fmla="*/ 1785257 w 2699657"/>
              <a:gd name="connsiteY43" fmla="*/ 928914 h 2699657"/>
              <a:gd name="connsiteX44" fmla="*/ 1814285 w 2699657"/>
              <a:gd name="connsiteY44" fmla="*/ 885372 h 2699657"/>
              <a:gd name="connsiteX45" fmla="*/ 1857828 w 2699657"/>
              <a:gd name="connsiteY45" fmla="*/ 870857 h 2699657"/>
              <a:gd name="connsiteX46" fmla="*/ 1944914 w 2699657"/>
              <a:gd name="connsiteY46" fmla="*/ 812800 h 2699657"/>
              <a:gd name="connsiteX47" fmla="*/ 1973943 w 2699657"/>
              <a:gd name="connsiteY47" fmla="*/ 769257 h 2699657"/>
              <a:gd name="connsiteX48" fmla="*/ 1973943 w 2699657"/>
              <a:gd name="connsiteY48" fmla="*/ 566057 h 2699657"/>
              <a:gd name="connsiteX49" fmla="*/ 1944914 w 2699657"/>
              <a:gd name="connsiteY49" fmla="*/ 522514 h 2699657"/>
              <a:gd name="connsiteX50" fmla="*/ 1857828 w 2699657"/>
              <a:gd name="connsiteY50" fmla="*/ 493486 h 2699657"/>
              <a:gd name="connsiteX51" fmla="*/ 1770743 w 2699657"/>
              <a:gd name="connsiteY51" fmla="*/ 435429 h 2699657"/>
              <a:gd name="connsiteX52" fmla="*/ 1698171 w 2699657"/>
              <a:gd name="connsiteY52" fmla="*/ 362857 h 2699657"/>
              <a:gd name="connsiteX53" fmla="*/ 1669143 w 2699657"/>
              <a:gd name="connsiteY53" fmla="*/ 319314 h 2699657"/>
              <a:gd name="connsiteX54" fmla="*/ 1582057 w 2699657"/>
              <a:gd name="connsiteY54" fmla="*/ 232229 h 2699657"/>
              <a:gd name="connsiteX55" fmla="*/ 1480457 w 2699657"/>
              <a:gd name="connsiteY55" fmla="*/ 116114 h 2699657"/>
              <a:gd name="connsiteX56" fmla="*/ 1451428 w 2699657"/>
              <a:gd name="connsiteY56" fmla="*/ 72572 h 2699657"/>
              <a:gd name="connsiteX57" fmla="*/ 1364343 w 2699657"/>
              <a:gd name="connsiteY57" fmla="*/ 43543 h 2699657"/>
              <a:gd name="connsiteX58" fmla="*/ 1320800 w 2699657"/>
              <a:gd name="connsiteY58" fmla="*/ 29029 h 2699657"/>
              <a:gd name="connsiteX59" fmla="*/ 928914 w 2699657"/>
              <a:gd name="connsiteY59" fmla="*/ 0 h 2699657"/>
              <a:gd name="connsiteX60" fmla="*/ 798285 w 2699657"/>
              <a:gd name="connsiteY60" fmla="*/ 14514 h 2699657"/>
              <a:gd name="connsiteX61" fmla="*/ 754743 w 2699657"/>
              <a:gd name="connsiteY61" fmla="*/ 29029 h 2699657"/>
              <a:gd name="connsiteX62" fmla="*/ 740228 w 2699657"/>
              <a:gd name="connsiteY62" fmla="*/ 72572 h 2699657"/>
              <a:gd name="connsiteX63" fmla="*/ 783771 w 2699657"/>
              <a:gd name="connsiteY63" fmla="*/ 290286 h 2699657"/>
              <a:gd name="connsiteX64" fmla="*/ 798285 w 2699657"/>
              <a:gd name="connsiteY64" fmla="*/ 333829 h 2699657"/>
              <a:gd name="connsiteX65" fmla="*/ 812800 w 2699657"/>
              <a:gd name="connsiteY65" fmla="*/ 377372 h 2699657"/>
              <a:gd name="connsiteX66" fmla="*/ 798285 w 2699657"/>
              <a:gd name="connsiteY66" fmla="*/ 653143 h 2699657"/>
              <a:gd name="connsiteX67" fmla="*/ 754743 w 2699657"/>
              <a:gd name="connsiteY67" fmla="*/ 682172 h 2699657"/>
              <a:gd name="connsiteX68" fmla="*/ 653143 w 2699657"/>
              <a:gd name="connsiteY68" fmla="*/ 696686 h 2699657"/>
              <a:gd name="connsiteX69" fmla="*/ 130628 w 2699657"/>
              <a:gd name="connsiteY69" fmla="*/ 725714 h 2699657"/>
              <a:gd name="connsiteX70" fmla="*/ 0 w 2699657"/>
              <a:gd name="connsiteY70" fmla="*/ 740229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99657" h="2699657">
                <a:moveTo>
                  <a:pt x="2699657" y="1944914"/>
                </a:moveTo>
                <a:cubicBezTo>
                  <a:pt x="2540000" y="1949752"/>
                  <a:pt x="2380170" y="1950569"/>
                  <a:pt x="2220685" y="1959429"/>
                </a:cubicBezTo>
                <a:cubicBezTo>
                  <a:pt x="2205409" y="1960278"/>
                  <a:pt x="2190827" y="1967101"/>
                  <a:pt x="2177143" y="1973943"/>
                </a:cubicBezTo>
                <a:cubicBezTo>
                  <a:pt x="2161541" y="1981744"/>
                  <a:pt x="2148114" y="1993296"/>
                  <a:pt x="2133600" y="2002972"/>
                </a:cubicBezTo>
                <a:cubicBezTo>
                  <a:pt x="2123924" y="2017486"/>
                  <a:pt x="2117699" y="2035027"/>
                  <a:pt x="2104571" y="2046514"/>
                </a:cubicBezTo>
                <a:cubicBezTo>
                  <a:pt x="2078315" y="2069488"/>
                  <a:pt x="2046514" y="2085219"/>
                  <a:pt x="2017485" y="2104572"/>
                </a:cubicBezTo>
                <a:cubicBezTo>
                  <a:pt x="2002971" y="2114248"/>
                  <a:pt x="1986278" y="2121265"/>
                  <a:pt x="1973943" y="2133600"/>
                </a:cubicBezTo>
                <a:cubicBezTo>
                  <a:pt x="1959429" y="2148114"/>
                  <a:pt x="1946603" y="2164541"/>
                  <a:pt x="1930400" y="2177143"/>
                </a:cubicBezTo>
                <a:cubicBezTo>
                  <a:pt x="1902861" y="2198562"/>
                  <a:pt x="1872343" y="2215848"/>
                  <a:pt x="1843314" y="2235200"/>
                </a:cubicBezTo>
                <a:lnTo>
                  <a:pt x="1799771" y="2264229"/>
                </a:lnTo>
                <a:cubicBezTo>
                  <a:pt x="1717526" y="2387599"/>
                  <a:pt x="1852987" y="2196499"/>
                  <a:pt x="1683657" y="2365829"/>
                </a:cubicBezTo>
                <a:cubicBezTo>
                  <a:pt x="1629296" y="2420190"/>
                  <a:pt x="1659587" y="2402881"/>
                  <a:pt x="1596571" y="2423886"/>
                </a:cubicBezTo>
                <a:cubicBezTo>
                  <a:pt x="1582057" y="2438400"/>
                  <a:pt x="1566169" y="2451660"/>
                  <a:pt x="1553028" y="2467429"/>
                </a:cubicBezTo>
                <a:cubicBezTo>
                  <a:pt x="1541861" y="2480830"/>
                  <a:pt x="1536335" y="2498637"/>
                  <a:pt x="1524000" y="2510972"/>
                </a:cubicBezTo>
                <a:cubicBezTo>
                  <a:pt x="1511665" y="2523307"/>
                  <a:pt x="1494971" y="2530324"/>
                  <a:pt x="1480457" y="2540000"/>
                </a:cubicBezTo>
                <a:cubicBezTo>
                  <a:pt x="1475619" y="2554514"/>
                  <a:pt x="1472785" y="2569859"/>
                  <a:pt x="1465943" y="2583543"/>
                </a:cubicBezTo>
                <a:cubicBezTo>
                  <a:pt x="1458142" y="2599145"/>
                  <a:pt x="1443786" y="2611052"/>
                  <a:pt x="1436914" y="2627086"/>
                </a:cubicBezTo>
                <a:cubicBezTo>
                  <a:pt x="1429056" y="2645421"/>
                  <a:pt x="1434861" y="2669566"/>
                  <a:pt x="1422400" y="2685143"/>
                </a:cubicBezTo>
                <a:cubicBezTo>
                  <a:pt x="1412843" y="2697090"/>
                  <a:pt x="1393371" y="2694819"/>
                  <a:pt x="1378857" y="2699657"/>
                </a:cubicBezTo>
                <a:cubicBezTo>
                  <a:pt x="1275295" y="2544316"/>
                  <a:pt x="1364343" y="2696287"/>
                  <a:pt x="1364343" y="2264229"/>
                </a:cubicBezTo>
                <a:cubicBezTo>
                  <a:pt x="1364343" y="2196323"/>
                  <a:pt x="1396161" y="2110672"/>
                  <a:pt x="1349828" y="2061029"/>
                </a:cubicBezTo>
                <a:cubicBezTo>
                  <a:pt x="1306787" y="2014913"/>
                  <a:pt x="1224038" y="2051352"/>
                  <a:pt x="1161143" y="2046514"/>
                </a:cubicBezTo>
                <a:cubicBezTo>
                  <a:pt x="980432" y="2016396"/>
                  <a:pt x="1142803" y="2048111"/>
                  <a:pt x="1030514" y="2017486"/>
                </a:cubicBezTo>
                <a:cubicBezTo>
                  <a:pt x="992024" y="2006989"/>
                  <a:pt x="952249" y="2001073"/>
                  <a:pt x="914400" y="1988457"/>
                </a:cubicBezTo>
                <a:cubicBezTo>
                  <a:pt x="899886" y="1983619"/>
                  <a:pt x="886003" y="1976107"/>
                  <a:pt x="870857" y="1973943"/>
                </a:cubicBezTo>
                <a:cubicBezTo>
                  <a:pt x="817956" y="1966386"/>
                  <a:pt x="764419" y="1964267"/>
                  <a:pt x="711200" y="1959429"/>
                </a:cubicBezTo>
                <a:cubicBezTo>
                  <a:pt x="736746" y="1882789"/>
                  <a:pt x="717228" y="1928615"/>
                  <a:pt x="783771" y="1828800"/>
                </a:cubicBezTo>
                <a:cubicBezTo>
                  <a:pt x="793447" y="1814286"/>
                  <a:pt x="796251" y="1790773"/>
                  <a:pt x="812800" y="1785257"/>
                </a:cubicBezTo>
                <a:lnTo>
                  <a:pt x="856343" y="1770743"/>
                </a:lnTo>
                <a:cubicBezTo>
                  <a:pt x="884599" y="1685973"/>
                  <a:pt x="848748" y="1763824"/>
                  <a:pt x="914400" y="1698172"/>
                </a:cubicBezTo>
                <a:cubicBezTo>
                  <a:pt x="926735" y="1685837"/>
                  <a:pt x="932261" y="1668030"/>
                  <a:pt x="943428" y="1654629"/>
                </a:cubicBezTo>
                <a:cubicBezTo>
                  <a:pt x="956569" y="1638860"/>
                  <a:pt x="973830" y="1626855"/>
                  <a:pt x="986971" y="1611086"/>
                </a:cubicBezTo>
                <a:cubicBezTo>
                  <a:pt x="1047448" y="1538514"/>
                  <a:pt x="979714" y="1591734"/>
                  <a:pt x="1059543" y="1538514"/>
                </a:cubicBezTo>
                <a:cubicBezTo>
                  <a:pt x="1112761" y="1458687"/>
                  <a:pt x="1059543" y="1526419"/>
                  <a:pt x="1132114" y="1465943"/>
                </a:cubicBezTo>
                <a:cubicBezTo>
                  <a:pt x="1196859" y="1411989"/>
                  <a:pt x="1151076" y="1426427"/>
                  <a:pt x="1233714" y="1393372"/>
                </a:cubicBezTo>
                <a:cubicBezTo>
                  <a:pt x="1262124" y="1382008"/>
                  <a:pt x="1320800" y="1364343"/>
                  <a:pt x="1320800" y="1364343"/>
                </a:cubicBezTo>
                <a:cubicBezTo>
                  <a:pt x="1335314" y="1354667"/>
                  <a:pt x="1352008" y="1347649"/>
                  <a:pt x="1364343" y="1335314"/>
                </a:cubicBezTo>
                <a:cubicBezTo>
                  <a:pt x="1376678" y="1322979"/>
                  <a:pt x="1379750" y="1302669"/>
                  <a:pt x="1393371" y="1291772"/>
                </a:cubicBezTo>
                <a:cubicBezTo>
                  <a:pt x="1405318" y="1282214"/>
                  <a:pt x="1422400" y="1282095"/>
                  <a:pt x="1436914" y="1277257"/>
                </a:cubicBezTo>
                <a:cubicBezTo>
                  <a:pt x="1520108" y="1152467"/>
                  <a:pt x="1409332" y="1299323"/>
                  <a:pt x="1509485" y="1219200"/>
                </a:cubicBezTo>
                <a:cubicBezTo>
                  <a:pt x="1603271" y="1144171"/>
                  <a:pt x="1472613" y="1197624"/>
                  <a:pt x="1582057" y="1161143"/>
                </a:cubicBezTo>
                <a:cubicBezTo>
                  <a:pt x="1586895" y="1146629"/>
                  <a:pt x="1585753" y="1128418"/>
                  <a:pt x="1596571" y="1117600"/>
                </a:cubicBezTo>
                <a:cubicBezTo>
                  <a:pt x="1621241" y="1092930"/>
                  <a:pt x="1683657" y="1059543"/>
                  <a:pt x="1683657" y="1059543"/>
                </a:cubicBezTo>
                <a:cubicBezTo>
                  <a:pt x="1723314" y="940568"/>
                  <a:pt x="1654719" y="1124720"/>
                  <a:pt x="1785257" y="928914"/>
                </a:cubicBezTo>
                <a:cubicBezTo>
                  <a:pt x="1794933" y="914400"/>
                  <a:pt x="1800664" y="896269"/>
                  <a:pt x="1814285" y="885372"/>
                </a:cubicBezTo>
                <a:cubicBezTo>
                  <a:pt x="1826232" y="875814"/>
                  <a:pt x="1844454" y="878287"/>
                  <a:pt x="1857828" y="870857"/>
                </a:cubicBezTo>
                <a:cubicBezTo>
                  <a:pt x="1888326" y="853914"/>
                  <a:pt x="1944914" y="812800"/>
                  <a:pt x="1944914" y="812800"/>
                </a:cubicBezTo>
                <a:cubicBezTo>
                  <a:pt x="1954590" y="798286"/>
                  <a:pt x="1966142" y="784859"/>
                  <a:pt x="1973943" y="769257"/>
                </a:cubicBezTo>
                <a:cubicBezTo>
                  <a:pt x="2005743" y="705657"/>
                  <a:pt x="1988488" y="633933"/>
                  <a:pt x="1973943" y="566057"/>
                </a:cubicBezTo>
                <a:cubicBezTo>
                  <a:pt x="1970288" y="549000"/>
                  <a:pt x="1959707" y="531759"/>
                  <a:pt x="1944914" y="522514"/>
                </a:cubicBezTo>
                <a:cubicBezTo>
                  <a:pt x="1918966" y="506297"/>
                  <a:pt x="1857828" y="493486"/>
                  <a:pt x="1857828" y="493486"/>
                </a:cubicBezTo>
                <a:cubicBezTo>
                  <a:pt x="1828800" y="474134"/>
                  <a:pt x="1790095" y="464457"/>
                  <a:pt x="1770743" y="435429"/>
                </a:cubicBezTo>
                <a:cubicBezTo>
                  <a:pt x="1732038" y="377372"/>
                  <a:pt x="1756228" y="401562"/>
                  <a:pt x="1698171" y="362857"/>
                </a:cubicBezTo>
                <a:cubicBezTo>
                  <a:pt x="1688495" y="348343"/>
                  <a:pt x="1680732" y="332352"/>
                  <a:pt x="1669143" y="319314"/>
                </a:cubicBezTo>
                <a:cubicBezTo>
                  <a:pt x="1641869" y="288631"/>
                  <a:pt x="1604829" y="266387"/>
                  <a:pt x="1582057" y="232229"/>
                </a:cubicBezTo>
                <a:cubicBezTo>
                  <a:pt x="1514324" y="130629"/>
                  <a:pt x="1553029" y="164496"/>
                  <a:pt x="1480457" y="116114"/>
                </a:cubicBezTo>
                <a:cubicBezTo>
                  <a:pt x="1470781" y="101600"/>
                  <a:pt x="1466220" y="81817"/>
                  <a:pt x="1451428" y="72572"/>
                </a:cubicBezTo>
                <a:cubicBezTo>
                  <a:pt x="1425480" y="56355"/>
                  <a:pt x="1393371" y="53219"/>
                  <a:pt x="1364343" y="43543"/>
                </a:cubicBezTo>
                <a:lnTo>
                  <a:pt x="1320800" y="29029"/>
                </a:lnTo>
                <a:cubicBezTo>
                  <a:pt x="1167000" y="-22238"/>
                  <a:pt x="1292589" y="15153"/>
                  <a:pt x="928914" y="0"/>
                </a:cubicBezTo>
                <a:cubicBezTo>
                  <a:pt x="885371" y="4838"/>
                  <a:pt x="841500" y="7311"/>
                  <a:pt x="798285" y="14514"/>
                </a:cubicBezTo>
                <a:cubicBezTo>
                  <a:pt x="783194" y="17029"/>
                  <a:pt x="765561" y="18211"/>
                  <a:pt x="754743" y="29029"/>
                </a:cubicBezTo>
                <a:cubicBezTo>
                  <a:pt x="743925" y="39847"/>
                  <a:pt x="745066" y="58058"/>
                  <a:pt x="740228" y="72572"/>
                </a:cubicBezTo>
                <a:cubicBezTo>
                  <a:pt x="758122" y="233612"/>
                  <a:pt x="740889" y="161637"/>
                  <a:pt x="783771" y="290286"/>
                </a:cubicBezTo>
                <a:lnTo>
                  <a:pt x="798285" y="333829"/>
                </a:lnTo>
                <a:lnTo>
                  <a:pt x="812800" y="377372"/>
                </a:lnTo>
                <a:cubicBezTo>
                  <a:pt x="807962" y="469296"/>
                  <a:pt x="815509" y="562718"/>
                  <a:pt x="798285" y="653143"/>
                </a:cubicBezTo>
                <a:cubicBezTo>
                  <a:pt x="795021" y="670279"/>
                  <a:pt x="771451" y="677160"/>
                  <a:pt x="754743" y="682172"/>
                </a:cubicBezTo>
                <a:cubicBezTo>
                  <a:pt x="721975" y="692002"/>
                  <a:pt x="687199" y="693443"/>
                  <a:pt x="653143" y="696686"/>
                </a:cubicBezTo>
                <a:cubicBezTo>
                  <a:pt x="491676" y="712063"/>
                  <a:pt x="285542" y="718673"/>
                  <a:pt x="130628" y="725714"/>
                </a:cubicBezTo>
                <a:cubicBezTo>
                  <a:pt x="29226" y="742615"/>
                  <a:pt x="72972" y="740229"/>
                  <a:pt x="0" y="7402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066130"/>
          </a:xfrm>
        </p:spPr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Blues:</a:t>
            </a:r>
          </a:p>
          <a:p>
            <a:pPr marL="0" indent="0">
              <a:buNone/>
            </a:pPr>
            <a:r>
              <a:rPr lang="en-GB" dirty="0" smtClean="0"/>
              <a:t>Which is the best one to start at and is there a way to tell this?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D:\NAB\Dots\IMG_1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295800" cy="64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109029" y="2249714"/>
            <a:ext cx="2671095" cy="2687133"/>
          </a:xfrm>
          <a:custGeom>
            <a:avLst/>
            <a:gdLst>
              <a:gd name="connsiteX0" fmla="*/ 0 w 2671095"/>
              <a:gd name="connsiteY0" fmla="*/ 1959429 h 2687133"/>
              <a:gd name="connsiteX1" fmla="*/ 116114 w 2671095"/>
              <a:gd name="connsiteY1" fmla="*/ 2061029 h 2687133"/>
              <a:gd name="connsiteX2" fmla="*/ 174171 w 2671095"/>
              <a:gd name="connsiteY2" fmla="*/ 2148115 h 2687133"/>
              <a:gd name="connsiteX3" fmla="*/ 203200 w 2671095"/>
              <a:gd name="connsiteY3" fmla="*/ 2191657 h 2687133"/>
              <a:gd name="connsiteX4" fmla="*/ 275771 w 2671095"/>
              <a:gd name="connsiteY4" fmla="*/ 2278743 h 2687133"/>
              <a:gd name="connsiteX5" fmla="*/ 348342 w 2671095"/>
              <a:gd name="connsiteY5" fmla="*/ 2409372 h 2687133"/>
              <a:gd name="connsiteX6" fmla="*/ 391885 w 2671095"/>
              <a:gd name="connsiteY6" fmla="*/ 2438400 h 2687133"/>
              <a:gd name="connsiteX7" fmla="*/ 420914 w 2671095"/>
              <a:gd name="connsiteY7" fmla="*/ 2481943 h 2687133"/>
              <a:gd name="connsiteX8" fmla="*/ 464457 w 2671095"/>
              <a:gd name="connsiteY8" fmla="*/ 2510972 h 2687133"/>
              <a:gd name="connsiteX9" fmla="*/ 566057 w 2671095"/>
              <a:gd name="connsiteY9" fmla="*/ 2627086 h 2687133"/>
              <a:gd name="connsiteX10" fmla="*/ 595085 w 2671095"/>
              <a:gd name="connsiteY10" fmla="*/ 2670629 h 2687133"/>
              <a:gd name="connsiteX11" fmla="*/ 682171 w 2671095"/>
              <a:gd name="connsiteY11" fmla="*/ 2656115 h 2687133"/>
              <a:gd name="connsiteX12" fmla="*/ 725714 w 2671095"/>
              <a:gd name="connsiteY12" fmla="*/ 2641600 h 2687133"/>
              <a:gd name="connsiteX13" fmla="*/ 856342 w 2671095"/>
              <a:gd name="connsiteY13" fmla="*/ 2540000 h 2687133"/>
              <a:gd name="connsiteX14" fmla="*/ 899885 w 2671095"/>
              <a:gd name="connsiteY14" fmla="*/ 2510972 h 2687133"/>
              <a:gd name="connsiteX15" fmla="*/ 943428 w 2671095"/>
              <a:gd name="connsiteY15" fmla="*/ 2481943 h 2687133"/>
              <a:gd name="connsiteX16" fmla="*/ 972457 w 2671095"/>
              <a:gd name="connsiteY16" fmla="*/ 2438400 h 2687133"/>
              <a:gd name="connsiteX17" fmla="*/ 1016000 w 2671095"/>
              <a:gd name="connsiteY17" fmla="*/ 2351315 h 2687133"/>
              <a:gd name="connsiteX18" fmla="*/ 1103085 w 2671095"/>
              <a:gd name="connsiteY18" fmla="*/ 2264229 h 2687133"/>
              <a:gd name="connsiteX19" fmla="*/ 1146628 w 2671095"/>
              <a:gd name="connsiteY19" fmla="*/ 2220686 h 2687133"/>
              <a:gd name="connsiteX20" fmla="*/ 1233714 w 2671095"/>
              <a:gd name="connsiteY20" fmla="*/ 2162629 h 2687133"/>
              <a:gd name="connsiteX21" fmla="*/ 1262742 w 2671095"/>
              <a:gd name="connsiteY21" fmla="*/ 2119086 h 2687133"/>
              <a:gd name="connsiteX22" fmla="*/ 1306285 w 2671095"/>
              <a:gd name="connsiteY22" fmla="*/ 2104572 h 2687133"/>
              <a:gd name="connsiteX23" fmla="*/ 1349828 w 2671095"/>
              <a:gd name="connsiteY23" fmla="*/ 2061029 h 2687133"/>
              <a:gd name="connsiteX24" fmla="*/ 1407885 w 2671095"/>
              <a:gd name="connsiteY24" fmla="*/ 2133600 h 2687133"/>
              <a:gd name="connsiteX25" fmla="*/ 1465942 w 2671095"/>
              <a:gd name="connsiteY25" fmla="*/ 2220686 h 2687133"/>
              <a:gd name="connsiteX26" fmla="*/ 1494971 w 2671095"/>
              <a:gd name="connsiteY26" fmla="*/ 2264229 h 2687133"/>
              <a:gd name="connsiteX27" fmla="*/ 1524000 w 2671095"/>
              <a:gd name="connsiteY27" fmla="*/ 2307772 h 2687133"/>
              <a:gd name="connsiteX28" fmla="*/ 1567542 w 2671095"/>
              <a:gd name="connsiteY28" fmla="*/ 2336800 h 2687133"/>
              <a:gd name="connsiteX29" fmla="*/ 1596571 w 2671095"/>
              <a:gd name="connsiteY29" fmla="*/ 2380343 h 2687133"/>
              <a:gd name="connsiteX30" fmla="*/ 1683657 w 2671095"/>
              <a:gd name="connsiteY30" fmla="*/ 2409372 h 2687133"/>
              <a:gd name="connsiteX31" fmla="*/ 1727200 w 2671095"/>
              <a:gd name="connsiteY31" fmla="*/ 2438400 h 2687133"/>
              <a:gd name="connsiteX32" fmla="*/ 1770742 w 2671095"/>
              <a:gd name="connsiteY32" fmla="*/ 2452915 h 2687133"/>
              <a:gd name="connsiteX33" fmla="*/ 1857828 w 2671095"/>
              <a:gd name="connsiteY33" fmla="*/ 2510972 h 2687133"/>
              <a:gd name="connsiteX34" fmla="*/ 1901371 w 2671095"/>
              <a:gd name="connsiteY34" fmla="*/ 2540000 h 2687133"/>
              <a:gd name="connsiteX35" fmla="*/ 1930400 w 2671095"/>
              <a:gd name="connsiteY35" fmla="*/ 2583543 h 2687133"/>
              <a:gd name="connsiteX36" fmla="*/ 1988457 w 2671095"/>
              <a:gd name="connsiteY36" fmla="*/ 2641600 h 2687133"/>
              <a:gd name="connsiteX37" fmla="*/ 2017485 w 2671095"/>
              <a:gd name="connsiteY37" fmla="*/ 2438400 h 2687133"/>
              <a:gd name="connsiteX38" fmla="*/ 2032000 w 2671095"/>
              <a:gd name="connsiteY38" fmla="*/ 2119086 h 2687133"/>
              <a:gd name="connsiteX39" fmla="*/ 2438400 w 2671095"/>
              <a:gd name="connsiteY39" fmla="*/ 2162629 h 2687133"/>
              <a:gd name="connsiteX40" fmla="*/ 2583542 w 2671095"/>
              <a:gd name="connsiteY40" fmla="*/ 2148115 h 2687133"/>
              <a:gd name="connsiteX41" fmla="*/ 2627085 w 2671095"/>
              <a:gd name="connsiteY41" fmla="*/ 2133600 h 2687133"/>
              <a:gd name="connsiteX42" fmla="*/ 2641600 w 2671095"/>
              <a:gd name="connsiteY42" fmla="*/ 2090057 h 2687133"/>
              <a:gd name="connsiteX43" fmla="*/ 2583542 w 2671095"/>
              <a:gd name="connsiteY43" fmla="*/ 2002972 h 2687133"/>
              <a:gd name="connsiteX44" fmla="*/ 2496457 w 2671095"/>
              <a:gd name="connsiteY44" fmla="*/ 1944915 h 2687133"/>
              <a:gd name="connsiteX45" fmla="*/ 2452914 w 2671095"/>
              <a:gd name="connsiteY45" fmla="*/ 1930400 h 2687133"/>
              <a:gd name="connsiteX46" fmla="*/ 2365828 w 2671095"/>
              <a:gd name="connsiteY46" fmla="*/ 1872343 h 2687133"/>
              <a:gd name="connsiteX47" fmla="*/ 2322285 w 2671095"/>
              <a:gd name="connsiteY47" fmla="*/ 1843315 h 2687133"/>
              <a:gd name="connsiteX48" fmla="*/ 2278742 w 2671095"/>
              <a:gd name="connsiteY48" fmla="*/ 1814286 h 2687133"/>
              <a:gd name="connsiteX49" fmla="*/ 2148114 w 2671095"/>
              <a:gd name="connsiteY49" fmla="*/ 1756229 h 2687133"/>
              <a:gd name="connsiteX50" fmla="*/ 2104571 w 2671095"/>
              <a:gd name="connsiteY50" fmla="*/ 1712686 h 2687133"/>
              <a:gd name="connsiteX51" fmla="*/ 2046514 w 2671095"/>
              <a:gd name="connsiteY51" fmla="*/ 1640115 h 2687133"/>
              <a:gd name="connsiteX52" fmla="*/ 2032000 w 2671095"/>
              <a:gd name="connsiteY52" fmla="*/ 1596572 h 2687133"/>
              <a:gd name="connsiteX53" fmla="*/ 2002971 w 2671095"/>
              <a:gd name="connsiteY53" fmla="*/ 1553029 h 2687133"/>
              <a:gd name="connsiteX54" fmla="*/ 1959428 w 2671095"/>
              <a:gd name="connsiteY54" fmla="*/ 1422400 h 2687133"/>
              <a:gd name="connsiteX55" fmla="*/ 1944914 w 2671095"/>
              <a:gd name="connsiteY55" fmla="*/ 1378857 h 2687133"/>
              <a:gd name="connsiteX56" fmla="*/ 1930400 w 2671095"/>
              <a:gd name="connsiteY56" fmla="*/ 1335315 h 2687133"/>
              <a:gd name="connsiteX57" fmla="*/ 2075542 w 2671095"/>
              <a:gd name="connsiteY57" fmla="*/ 1320800 h 2687133"/>
              <a:gd name="connsiteX58" fmla="*/ 2162628 w 2671095"/>
              <a:gd name="connsiteY58" fmla="*/ 1291772 h 2687133"/>
              <a:gd name="connsiteX59" fmla="*/ 2206171 w 2671095"/>
              <a:gd name="connsiteY59" fmla="*/ 1262743 h 2687133"/>
              <a:gd name="connsiteX60" fmla="*/ 2249714 w 2671095"/>
              <a:gd name="connsiteY60" fmla="*/ 1248229 h 2687133"/>
              <a:gd name="connsiteX61" fmla="*/ 2380342 w 2671095"/>
              <a:gd name="connsiteY61" fmla="*/ 1146629 h 2687133"/>
              <a:gd name="connsiteX62" fmla="*/ 2394857 w 2671095"/>
              <a:gd name="connsiteY62" fmla="*/ 1103086 h 2687133"/>
              <a:gd name="connsiteX63" fmla="*/ 2481942 w 2671095"/>
              <a:gd name="connsiteY63" fmla="*/ 1030515 h 2687133"/>
              <a:gd name="connsiteX64" fmla="*/ 2540000 w 2671095"/>
              <a:gd name="connsiteY64" fmla="*/ 943429 h 2687133"/>
              <a:gd name="connsiteX65" fmla="*/ 2569028 w 2671095"/>
              <a:gd name="connsiteY65" fmla="*/ 899886 h 2687133"/>
              <a:gd name="connsiteX66" fmla="*/ 2612571 w 2671095"/>
              <a:gd name="connsiteY66" fmla="*/ 870857 h 2687133"/>
              <a:gd name="connsiteX67" fmla="*/ 2627085 w 2671095"/>
              <a:gd name="connsiteY67" fmla="*/ 827315 h 2687133"/>
              <a:gd name="connsiteX68" fmla="*/ 2670628 w 2671095"/>
              <a:gd name="connsiteY68" fmla="*/ 798286 h 2687133"/>
              <a:gd name="connsiteX69" fmla="*/ 2641600 w 2671095"/>
              <a:gd name="connsiteY69" fmla="*/ 725715 h 2687133"/>
              <a:gd name="connsiteX70" fmla="*/ 2540000 w 2671095"/>
              <a:gd name="connsiteY70" fmla="*/ 638629 h 2687133"/>
              <a:gd name="connsiteX71" fmla="*/ 2496457 w 2671095"/>
              <a:gd name="connsiteY71" fmla="*/ 595086 h 2687133"/>
              <a:gd name="connsiteX72" fmla="*/ 2452914 w 2671095"/>
              <a:gd name="connsiteY72" fmla="*/ 566057 h 2687133"/>
              <a:gd name="connsiteX73" fmla="*/ 2365828 w 2671095"/>
              <a:gd name="connsiteY73" fmla="*/ 478972 h 2687133"/>
              <a:gd name="connsiteX74" fmla="*/ 2220685 w 2671095"/>
              <a:gd name="connsiteY74" fmla="*/ 391886 h 2687133"/>
              <a:gd name="connsiteX75" fmla="*/ 2090057 w 2671095"/>
              <a:gd name="connsiteY75" fmla="*/ 290286 h 2687133"/>
              <a:gd name="connsiteX76" fmla="*/ 2032000 w 2671095"/>
              <a:gd name="connsiteY76" fmla="*/ 203200 h 2687133"/>
              <a:gd name="connsiteX77" fmla="*/ 1973942 w 2671095"/>
              <a:gd name="connsiteY77" fmla="*/ 72572 h 2687133"/>
              <a:gd name="connsiteX78" fmla="*/ 1886857 w 2671095"/>
              <a:gd name="connsiteY78" fmla="*/ 43543 h 2687133"/>
              <a:gd name="connsiteX79" fmla="*/ 1291771 w 2671095"/>
              <a:gd name="connsiteY79" fmla="*/ 0 h 2687133"/>
              <a:gd name="connsiteX80" fmla="*/ 1248228 w 2671095"/>
              <a:gd name="connsiteY80" fmla="*/ 14515 h 2687133"/>
              <a:gd name="connsiteX81" fmla="*/ 1262742 w 2671095"/>
              <a:gd name="connsiteY81" fmla="*/ 72572 h 2687133"/>
              <a:gd name="connsiteX82" fmla="*/ 1306285 w 2671095"/>
              <a:gd name="connsiteY82" fmla="*/ 159657 h 2687133"/>
              <a:gd name="connsiteX83" fmla="*/ 1335314 w 2671095"/>
              <a:gd name="connsiteY83" fmla="*/ 261257 h 2687133"/>
              <a:gd name="connsiteX84" fmla="*/ 1349828 w 2671095"/>
              <a:gd name="connsiteY84" fmla="*/ 304800 h 2687133"/>
              <a:gd name="connsiteX85" fmla="*/ 653142 w 2671095"/>
              <a:gd name="connsiteY85" fmla="*/ 740229 h 2687133"/>
              <a:gd name="connsiteX86" fmla="*/ 624114 w 2671095"/>
              <a:gd name="connsiteY86" fmla="*/ 740229 h 2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71095" h="2687133">
                <a:moveTo>
                  <a:pt x="0" y="1959429"/>
                </a:moveTo>
                <a:cubicBezTo>
                  <a:pt x="30495" y="1983825"/>
                  <a:pt x="89165" y="2026380"/>
                  <a:pt x="116114" y="2061029"/>
                </a:cubicBezTo>
                <a:cubicBezTo>
                  <a:pt x="137533" y="2088568"/>
                  <a:pt x="154818" y="2119086"/>
                  <a:pt x="174171" y="2148115"/>
                </a:cubicBezTo>
                <a:cubicBezTo>
                  <a:pt x="183847" y="2162629"/>
                  <a:pt x="190865" y="2179322"/>
                  <a:pt x="203200" y="2191657"/>
                </a:cubicBezTo>
                <a:cubicBezTo>
                  <a:pt x="259077" y="2247535"/>
                  <a:pt x="235356" y="2218121"/>
                  <a:pt x="275771" y="2278743"/>
                </a:cubicBezTo>
                <a:cubicBezTo>
                  <a:pt x="290896" y="2324118"/>
                  <a:pt x="305564" y="2380854"/>
                  <a:pt x="348342" y="2409372"/>
                </a:cubicBezTo>
                <a:lnTo>
                  <a:pt x="391885" y="2438400"/>
                </a:lnTo>
                <a:cubicBezTo>
                  <a:pt x="401561" y="2452914"/>
                  <a:pt x="408579" y="2469608"/>
                  <a:pt x="420914" y="2481943"/>
                </a:cubicBezTo>
                <a:cubicBezTo>
                  <a:pt x="433249" y="2494278"/>
                  <a:pt x="452970" y="2497844"/>
                  <a:pt x="464457" y="2510972"/>
                </a:cubicBezTo>
                <a:cubicBezTo>
                  <a:pt x="582991" y="2646439"/>
                  <a:pt x="468085" y="2561771"/>
                  <a:pt x="566057" y="2627086"/>
                </a:cubicBezTo>
                <a:cubicBezTo>
                  <a:pt x="575733" y="2641600"/>
                  <a:pt x="581464" y="2659732"/>
                  <a:pt x="595085" y="2670629"/>
                </a:cubicBezTo>
                <a:cubicBezTo>
                  <a:pt x="639932" y="2706507"/>
                  <a:pt x="643280" y="2675561"/>
                  <a:pt x="682171" y="2656115"/>
                </a:cubicBezTo>
                <a:cubicBezTo>
                  <a:pt x="695855" y="2649273"/>
                  <a:pt x="711200" y="2646438"/>
                  <a:pt x="725714" y="2641600"/>
                </a:cubicBezTo>
                <a:cubicBezTo>
                  <a:pt x="793925" y="2573389"/>
                  <a:pt x="752180" y="2609441"/>
                  <a:pt x="856342" y="2540000"/>
                </a:cubicBezTo>
                <a:lnTo>
                  <a:pt x="899885" y="2510972"/>
                </a:lnTo>
                <a:lnTo>
                  <a:pt x="943428" y="2481943"/>
                </a:lnTo>
                <a:cubicBezTo>
                  <a:pt x="953104" y="2467429"/>
                  <a:pt x="964656" y="2454002"/>
                  <a:pt x="972457" y="2438400"/>
                </a:cubicBezTo>
                <a:cubicBezTo>
                  <a:pt x="1001280" y="2380753"/>
                  <a:pt x="968458" y="2404799"/>
                  <a:pt x="1016000" y="2351315"/>
                </a:cubicBezTo>
                <a:cubicBezTo>
                  <a:pt x="1043274" y="2320632"/>
                  <a:pt x="1074057" y="2293258"/>
                  <a:pt x="1103085" y="2264229"/>
                </a:cubicBezTo>
                <a:cubicBezTo>
                  <a:pt x="1117599" y="2249715"/>
                  <a:pt x="1129549" y="2232072"/>
                  <a:pt x="1146628" y="2220686"/>
                </a:cubicBezTo>
                <a:lnTo>
                  <a:pt x="1233714" y="2162629"/>
                </a:lnTo>
                <a:cubicBezTo>
                  <a:pt x="1243390" y="2148115"/>
                  <a:pt x="1249121" y="2129983"/>
                  <a:pt x="1262742" y="2119086"/>
                </a:cubicBezTo>
                <a:cubicBezTo>
                  <a:pt x="1274689" y="2109529"/>
                  <a:pt x="1293555" y="2113059"/>
                  <a:pt x="1306285" y="2104572"/>
                </a:cubicBezTo>
                <a:cubicBezTo>
                  <a:pt x="1323364" y="2093186"/>
                  <a:pt x="1335314" y="2075543"/>
                  <a:pt x="1349828" y="2061029"/>
                </a:cubicBezTo>
                <a:cubicBezTo>
                  <a:pt x="1429069" y="2087442"/>
                  <a:pt x="1367791" y="2053411"/>
                  <a:pt x="1407885" y="2133600"/>
                </a:cubicBezTo>
                <a:cubicBezTo>
                  <a:pt x="1423487" y="2164805"/>
                  <a:pt x="1446590" y="2191657"/>
                  <a:pt x="1465942" y="2220686"/>
                </a:cubicBezTo>
                <a:lnTo>
                  <a:pt x="1494971" y="2264229"/>
                </a:lnTo>
                <a:cubicBezTo>
                  <a:pt x="1504647" y="2278743"/>
                  <a:pt x="1509486" y="2298096"/>
                  <a:pt x="1524000" y="2307772"/>
                </a:cubicBezTo>
                <a:lnTo>
                  <a:pt x="1567542" y="2336800"/>
                </a:lnTo>
                <a:cubicBezTo>
                  <a:pt x="1577218" y="2351314"/>
                  <a:pt x="1581778" y="2371098"/>
                  <a:pt x="1596571" y="2380343"/>
                </a:cubicBezTo>
                <a:cubicBezTo>
                  <a:pt x="1622519" y="2396560"/>
                  <a:pt x="1658197" y="2392399"/>
                  <a:pt x="1683657" y="2409372"/>
                </a:cubicBezTo>
                <a:cubicBezTo>
                  <a:pt x="1698171" y="2419048"/>
                  <a:pt x="1711598" y="2430599"/>
                  <a:pt x="1727200" y="2438400"/>
                </a:cubicBezTo>
                <a:cubicBezTo>
                  <a:pt x="1740884" y="2445242"/>
                  <a:pt x="1757368" y="2445485"/>
                  <a:pt x="1770742" y="2452915"/>
                </a:cubicBezTo>
                <a:cubicBezTo>
                  <a:pt x="1801240" y="2469858"/>
                  <a:pt x="1828799" y="2491620"/>
                  <a:pt x="1857828" y="2510972"/>
                </a:cubicBezTo>
                <a:lnTo>
                  <a:pt x="1901371" y="2540000"/>
                </a:lnTo>
                <a:cubicBezTo>
                  <a:pt x="1911047" y="2554514"/>
                  <a:pt x="1916778" y="2572646"/>
                  <a:pt x="1930400" y="2583543"/>
                </a:cubicBezTo>
                <a:cubicBezTo>
                  <a:pt x="2000772" y="2639841"/>
                  <a:pt x="1956788" y="2546596"/>
                  <a:pt x="1988457" y="2641600"/>
                </a:cubicBezTo>
                <a:cubicBezTo>
                  <a:pt x="2018015" y="2552924"/>
                  <a:pt x="2008063" y="2593862"/>
                  <a:pt x="2017485" y="2438400"/>
                </a:cubicBezTo>
                <a:cubicBezTo>
                  <a:pt x="2023931" y="2332047"/>
                  <a:pt x="2027162" y="2225524"/>
                  <a:pt x="2032000" y="2119086"/>
                </a:cubicBezTo>
                <a:cubicBezTo>
                  <a:pt x="2390405" y="2150252"/>
                  <a:pt x="2256301" y="2126210"/>
                  <a:pt x="2438400" y="2162629"/>
                </a:cubicBezTo>
                <a:cubicBezTo>
                  <a:pt x="2486781" y="2157791"/>
                  <a:pt x="2535485" y="2155508"/>
                  <a:pt x="2583542" y="2148115"/>
                </a:cubicBezTo>
                <a:cubicBezTo>
                  <a:pt x="2598664" y="2145789"/>
                  <a:pt x="2616267" y="2144418"/>
                  <a:pt x="2627085" y="2133600"/>
                </a:cubicBezTo>
                <a:cubicBezTo>
                  <a:pt x="2637903" y="2122782"/>
                  <a:pt x="2636762" y="2104571"/>
                  <a:pt x="2641600" y="2090057"/>
                </a:cubicBezTo>
                <a:cubicBezTo>
                  <a:pt x="2622247" y="2061029"/>
                  <a:pt x="2612570" y="2022324"/>
                  <a:pt x="2583542" y="2002972"/>
                </a:cubicBezTo>
                <a:cubicBezTo>
                  <a:pt x="2554514" y="1983620"/>
                  <a:pt x="2529554" y="1955948"/>
                  <a:pt x="2496457" y="1944915"/>
                </a:cubicBezTo>
                <a:cubicBezTo>
                  <a:pt x="2481943" y="1940077"/>
                  <a:pt x="2466288" y="1937830"/>
                  <a:pt x="2452914" y="1930400"/>
                </a:cubicBezTo>
                <a:cubicBezTo>
                  <a:pt x="2422416" y="1913457"/>
                  <a:pt x="2394857" y="1891695"/>
                  <a:pt x="2365828" y="1872343"/>
                </a:cubicBezTo>
                <a:lnTo>
                  <a:pt x="2322285" y="1843315"/>
                </a:lnTo>
                <a:cubicBezTo>
                  <a:pt x="2307771" y="1833639"/>
                  <a:pt x="2295291" y="1819802"/>
                  <a:pt x="2278742" y="1814286"/>
                </a:cubicBezTo>
                <a:cubicBezTo>
                  <a:pt x="2215458" y="1793191"/>
                  <a:pt x="2194114" y="1794562"/>
                  <a:pt x="2148114" y="1756229"/>
                </a:cubicBezTo>
                <a:cubicBezTo>
                  <a:pt x="2132345" y="1743088"/>
                  <a:pt x="2119085" y="1727200"/>
                  <a:pt x="2104571" y="1712686"/>
                </a:cubicBezTo>
                <a:cubicBezTo>
                  <a:pt x="2068090" y="1603239"/>
                  <a:pt x="2121544" y="1733902"/>
                  <a:pt x="2046514" y="1640115"/>
                </a:cubicBezTo>
                <a:cubicBezTo>
                  <a:pt x="2036957" y="1628168"/>
                  <a:pt x="2038842" y="1610256"/>
                  <a:pt x="2032000" y="1596572"/>
                </a:cubicBezTo>
                <a:cubicBezTo>
                  <a:pt x="2024199" y="1580970"/>
                  <a:pt x="2012647" y="1567543"/>
                  <a:pt x="2002971" y="1553029"/>
                </a:cubicBezTo>
                <a:lnTo>
                  <a:pt x="1959428" y="1422400"/>
                </a:lnTo>
                <a:lnTo>
                  <a:pt x="1944914" y="1378857"/>
                </a:lnTo>
                <a:lnTo>
                  <a:pt x="1930400" y="1335315"/>
                </a:lnTo>
                <a:cubicBezTo>
                  <a:pt x="1978781" y="1330477"/>
                  <a:pt x="2027753" y="1329761"/>
                  <a:pt x="2075542" y="1320800"/>
                </a:cubicBezTo>
                <a:cubicBezTo>
                  <a:pt x="2105617" y="1315161"/>
                  <a:pt x="2162628" y="1291772"/>
                  <a:pt x="2162628" y="1291772"/>
                </a:cubicBezTo>
                <a:cubicBezTo>
                  <a:pt x="2177142" y="1282096"/>
                  <a:pt x="2190569" y="1270544"/>
                  <a:pt x="2206171" y="1262743"/>
                </a:cubicBezTo>
                <a:cubicBezTo>
                  <a:pt x="2219855" y="1255901"/>
                  <a:pt x="2236340" y="1255659"/>
                  <a:pt x="2249714" y="1248229"/>
                </a:cubicBezTo>
                <a:cubicBezTo>
                  <a:pt x="2327839" y="1204827"/>
                  <a:pt x="2327451" y="1199521"/>
                  <a:pt x="2380342" y="1146629"/>
                </a:cubicBezTo>
                <a:cubicBezTo>
                  <a:pt x="2385180" y="1132115"/>
                  <a:pt x="2386370" y="1115816"/>
                  <a:pt x="2394857" y="1103086"/>
                </a:cubicBezTo>
                <a:cubicBezTo>
                  <a:pt x="2417208" y="1069559"/>
                  <a:pt x="2449812" y="1051935"/>
                  <a:pt x="2481942" y="1030515"/>
                </a:cubicBezTo>
                <a:lnTo>
                  <a:pt x="2540000" y="943429"/>
                </a:lnTo>
                <a:cubicBezTo>
                  <a:pt x="2549676" y="928915"/>
                  <a:pt x="2554514" y="909562"/>
                  <a:pt x="2569028" y="899886"/>
                </a:cubicBezTo>
                <a:lnTo>
                  <a:pt x="2612571" y="870857"/>
                </a:lnTo>
                <a:cubicBezTo>
                  <a:pt x="2617409" y="856343"/>
                  <a:pt x="2617528" y="839262"/>
                  <a:pt x="2627085" y="827315"/>
                </a:cubicBezTo>
                <a:cubicBezTo>
                  <a:pt x="2637982" y="813693"/>
                  <a:pt x="2668161" y="815555"/>
                  <a:pt x="2670628" y="798286"/>
                </a:cubicBezTo>
                <a:cubicBezTo>
                  <a:pt x="2674313" y="772494"/>
                  <a:pt x="2655408" y="747809"/>
                  <a:pt x="2641600" y="725715"/>
                </a:cubicBezTo>
                <a:cubicBezTo>
                  <a:pt x="2620822" y="692471"/>
                  <a:pt x="2567490" y="662192"/>
                  <a:pt x="2540000" y="638629"/>
                </a:cubicBezTo>
                <a:cubicBezTo>
                  <a:pt x="2524415" y="625271"/>
                  <a:pt x="2512226" y="608227"/>
                  <a:pt x="2496457" y="595086"/>
                </a:cubicBezTo>
                <a:cubicBezTo>
                  <a:pt x="2483056" y="583919"/>
                  <a:pt x="2465952" y="577646"/>
                  <a:pt x="2452914" y="566057"/>
                </a:cubicBezTo>
                <a:cubicBezTo>
                  <a:pt x="2422231" y="538783"/>
                  <a:pt x="2402546" y="497331"/>
                  <a:pt x="2365828" y="478972"/>
                </a:cubicBezTo>
                <a:cubicBezTo>
                  <a:pt x="2320017" y="456066"/>
                  <a:pt x="2255712" y="426913"/>
                  <a:pt x="2220685" y="391886"/>
                </a:cubicBezTo>
                <a:cubicBezTo>
                  <a:pt x="2122782" y="293982"/>
                  <a:pt x="2172546" y="317782"/>
                  <a:pt x="2090057" y="290286"/>
                </a:cubicBezTo>
                <a:cubicBezTo>
                  <a:pt x="2070705" y="261257"/>
                  <a:pt x="2043033" y="236298"/>
                  <a:pt x="2032000" y="203200"/>
                </a:cubicBezTo>
                <a:cubicBezTo>
                  <a:pt x="2027183" y="188751"/>
                  <a:pt x="2002996" y="90731"/>
                  <a:pt x="1973942" y="72572"/>
                </a:cubicBezTo>
                <a:cubicBezTo>
                  <a:pt x="1947994" y="56355"/>
                  <a:pt x="1917039" y="48573"/>
                  <a:pt x="1886857" y="43543"/>
                </a:cubicBezTo>
                <a:cubicBezTo>
                  <a:pt x="1574207" y="-8564"/>
                  <a:pt x="1771508" y="16543"/>
                  <a:pt x="1291771" y="0"/>
                </a:cubicBezTo>
                <a:cubicBezTo>
                  <a:pt x="1277257" y="4838"/>
                  <a:pt x="1253910" y="310"/>
                  <a:pt x="1248228" y="14515"/>
                </a:cubicBezTo>
                <a:cubicBezTo>
                  <a:pt x="1240819" y="33036"/>
                  <a:pt x="1257262" y="53392"/>
                  <a:pt x="1262742" y="72572"/>
                </a:cubicBezTo>
                <a:cubicBezTo>
                  <a:pt x="1287063" y="157693"/>
                  <a:pt x="1263880" y="74848"/>
                  <a:pt x="1306285" y="159657"/>
                </a:cubicBezTo>
                <a:cubicBezTo>
                  <a:pt x="1317888" y="182862"/>
                  <a:pt x="1329112" y="239549"/>
                  <a:pt x="1335314" y="261257"/>
                </a:cubicBezTo>
                <a:cubicBezTo>
                  <a:pt x="1339517" y="275968"/>
                  <a:pt x="1344990" y="290286"/>
                  <a:pt x="1349828" y="304800"/>
                </a:cubicBezTo>
                <a:cubicBezTo>
                  <a:pt x="1327966" y="982543"/>
                  <a:pt x="1485362" y="757213"/>
                  <a:pt x="653142" y="740229"/>
                </a:cubicBezTo>
                <a:cubicBezTo>
                  <a:pt x="643468" y="740032"/>
                  <a:pt x="633790" y="740229"/>
                  <a:pt x="624114" y="7402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066130"/>
          </a:xfrm>
        </p:spPr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Pink:</a:t>
            </a:r>
          </a:p>
          <a:p>
            <a:pPr marL="0" indent="0">
              <a:buNone/>
            </a:pPr>
            <a:r>
              <a:rPr lang="en-GB" dirty="0" smtClean="0"/>
              <a:t>Which is the best </a:t>
            </a:r>
            <a:r>
              <a:rPr lang="en-GB" dirty="0" smtClean="0"/>
              <a:t>route to take and </a:t>
            </a:r>
            <a:r>
              <a:rPr lang="en-GB" dirty="0" smtClean="0"/>
              <a:t>is there a way to tell this?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D:\NAB\Dots\IMG_15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41" y="188640"/>
            <a:ext cx="4320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066130"/>
          </a:xfrm>
        </p:spPr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Pink:</a:t>
            </a:r>
          </a:p>
          <a:p>
            <a:pPr marL="0" indent="0">
              <a:buNone/>
            </a:pPr>
            <a:r>
              <a:rPr lang="en-GB" dirty="0" smtClean="0"/>
              <a:t>Which is the best </a:t>
            </a:r>
            <a:r>
              <a:rPr lang="en-GB" dirty="0" smtClean="0"/>
              <a:t>route to take and </a:t>
            </a:r>
            <a:r>
              <a:rPr lang="en-GB" dirty="0" smtClean="0"/>
              <a:t>is there a way to tell this?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D:\NAB\Dots\IMG_15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41" y="188640"/>
            <a:ext cx="4320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196114" y="2801257"/>
            <a:ext cx="3570515" cy="2757714"/>
          </a:xfrm>
          <a:custGeom>
            <a:avLst/>
            <a:gdLst>
              <a:gd name="connsiteX0" fmla="*/ 0 w 3570515"/>
              <a:gd name="connsiteY0" fmla="*/ 1988457 h 2757714"/>
              <a:gd name="connsiteX1" fmla="*/ 159657 w 3570515"/>
              <a:gd name="connsiteY1" fmla="*/ 2104572 h 2757714"/>
              <a:gd name="connsiteX2" fmla="*/ 319315 w 3570515"/>
              <a:gd name="connsiteY2" fmla="*/ 2148114 h 2757714"/>
              <a:gd name="connsiteX3" fmla="*/ 362857 w 3570515"/>
              <a:gd name="connsiteY3" fmla="*/ 2162629 h 2757714"/>
              <a:gd name="connsiteX4" fmla="*/ 406400 w 3570515"/>
              <a:gd name="connsiteY4" fmla="*/ 2191657 h 2757714"/>
              <a:gd name="connsiteX5" fmla="*/ 522515 w 3570515"/>
              <a:gd name="connsiteY5" fmla="*/ 2206172 h 2757714"/>
              <a:gd name="connsiteX6" fmla="*/ 566057 w 3570515"/>
              <a:gd name="connsiteY6" fmla="*/ 2220686 h 2757714"/>
              <a:gd name="connsiteX7" fmla="*/ 595086 w 3570515"/>
              <a:gd name="connsiteY7" fmla="*/ 2264229 h 2757714"/>
              <a:gd name="connsiteX8" fmla="*/ 624115 w 3570515"/>
              <a:gd name="connsiteY8" fmla="*/ 2394857 h 2757714"/>
              <a:gd name="connsiteX9" fmla="*/ 638629 w 3570515"/>
              <a:gd name="connsiteY9" fmla="*/ 2452914 h 2757714"/>
              <a:gd name="connsiteX10" fmla="*/ 667657 w 3570515"/>
              <a:gd name="connsiteY10" fmla="*/ 2598057 h 2757714"/>
              <a:gd name="connsiteX11" fmla="*/ 682172 w 3570515"/>
              <a:gd name="connsiteY11" fmla="*/ 2641600 h 2757714"/>
              <a:gd name="connsiteX12" fmla="*/ 696686 w 3570515"/>
              <a:gd name="connsiteY12" fmla="*/ 2699657 h 2757714"/>
              <a:gd name="connsiteX13" fmla="*/ 841829 w 3570515"/>
              <a:gd name="connsiteY13" fmla="*/ 2743200 h 2757714"/>
              <a:gd name="connsiteX14" fmla="*/ 1277257 w 3570515"/>
              <a:gd name="connsiteY14" fmla="*/ 2757714 h 2757714"/>
              <a:gd name="connsiteX15" fmla="*/ 1393372 w 3570515"/>
              <a:gd name="connsiteY15" fmla="*/ 2728686 h 2757714"/>
              <a:gd name="connsiteX16" fmla="*/ 1422400 w 3570515"/>
              <a:gd name="connsiteY16" fmla="*/ 2685143 h 2757714"/>
              <a:gd name="connsiteX17" fmla="*/ 1465943 w 3570515"/>
              <a:gd name="connsiteY17" fmla="*/ 2656114 h 2757714"/>
              <a:gd name="connsiteX18" fmla="*/ 1538515 w 3570515"/>
              <a:gd name="connsiteY18" fmla="*/ 2583543 h 2757714"/>
              <a:gd name="connsiteX19" fmla="*/ 1582057 w 3570515"/>
              <a:gd name="connsiteY19" fmla="*/ 2540000 h 2757714"/>
              <a:gd name="connsiteX20" fmla="*/ 1611086 w 3570515"/>
              <a:gd name="connsiteY20" fmla="*/ 2496457 h 2757714"/>
              <a:gd name="connsiteX21" fmla="*/ 1654629 w 3570515"/>
              <a:gd name="connsiteY21" fmla="*/ 2481943 h 2757714"/>
              <a:gd name="connsiteX22" fmla="*/ 1712686 w 3570515"/>
              <a:gd name="connsiteY22" fmla="*/ 2394857 h 2757714"/>
              <a:gd name="connsiteX23" fmla="*/ 1756229 w 3570515"/>
              <a:gd name="connsiteY23" fmla="*/ 2365829 h 2757714"/>
              <a:gd name="connsiteX24" fmla="*/ 1843315 w 3570515"/>
              <a:gd name="connsiteY24" fmla="*/ 2293257 h 2757714"/>
              <a:gd name="connsiteX25" fmla="*/ 1872343 w 3570515"/>
              <a:gd name="connsiteY25" fmla="*/ 2249714 h 2757714"/>
              <a:gd name="connsiteX26" fmla="*/ 1915886 w 3570515"/>
              <a:gd name="connsiteY26" fmla="*/ 2235200 h 2757714"/>
              <a:gd name="connsiteX27" fmla="*/ 1930400 w 3570515"/>
              <a:gd name="connsiteY27" fmla="*/ 2191657 h 2757714"/>
              <a:gd name="connsiteX28" fmla="*/ 2017486 w 3570515"/>
              <a:gd name="connsiteY28" fmla="*/ 2162629 h 2757714"/>
              <a:gd name="connsiteX29" fmla="*/ 2162629 w 3570515"/>
              <a:gd name="connsiteY29" fmla="*/ 2220686 h 2757714"/>
              <a:gd name="connsiteX30" fmla="*/ 2293257 w 3570515"/>
              <a:gd name="connsiteY30" fmla="*/ 2322286 h 2757714"/>
              <a:gd name="connsiteX31" fmla="*/ 2351315 w 3570515"/>
              <a:gd name="connsiteY31" fmla="*/ 2365829 h 2757714"/>
              <a:gd name="connsiteX32" fmla="*/ 2409372 w 3570515"/>
              <a:gd name="connsiteY32" fmla="*/ 2409372 h 2757714"/>
              <a:gd name="connsiteX33" fmla="*/ 2438400 w 3570515"/>
              <a:gd name="connsiteY33" fmla="*/ 2452914 h 2757714"/>
              <a:gd name="connsiteX34" fmla="*/ 2481943 w 3570515"/>
              <a:gd name="connsiteY34" fmla="*/ 2467429 h 2757714"/>
              <a:gd name="connsiteX35" fmla="*/ 2510972 w 3570515"/>
              <a:gd name="connsiteY35" fmla="*/ 2510972 h 2757714"/>
              <a:gd name="connsiteX36" fmla="*/ 2598057 w 3570515"/>
              <a:gd name="connsiteY36" fmla="*/ 2540000 h 2757714"/>
              <a:gd name="connsiteX37" fmla="*/ 2641600 w 3570515"/>
              <a:gd name="connsiteY37" fmla="*/ 2569029 h 2757714"/>
              <a:gd name="connsiteX38" fmla="*/ 2685143 w 3570515"/>
              <a:gd name="connsiteY38" fmla="*/ 2583543 h 2757714"/>
              <a:gd name="connsiteX39" fmla="*/ 2786743 w 3570515"/>
              <a:gd name="connsiteY39" fmla="*/ 2699657 h 2757714"/>
              <a:gd name="connsiteX40" fmla="*/ 2917372 w 3570515"/>
              <a:gd name="connsiteY40" fmla="*/ 2670629 h 2757714"/>
              <a:gd name="connsiteX41" fmla="*/ 3570515 w 3570515"/>
              <a:gd name="connsiteY41" fmla="*/ 2656114 h 2757714"/>
              <a:gd name="connsiteX42" fmla="*/ 3541486 w 3570515"/>
              <a:gd name="connsiteY42" fmla="*/ 2525486 h 2757714"/>
              <a:gd name="connsiteX43" fmla="*/ 3512457 w 3570515"/>
              <a:gd name="connsiteY43" fmla="*/ 2481943 h 2757714"/>
              <a:gd name="connsiteX44" fmla="*/ 3497943 w 3570515"/>
              <a:gd name="connsiteY44" fmla="*/ 2423886 h 2757714"/>
              <a:gd name="connsiteX45" fmla="*/ 3468915 w 3570515"/>
              <a:gd name="connsiteY45" fmla="*/ 2336800 h 2757714"/>
              <a:gd name="connsiteX46" fmla="*/ 3439886 w 3570515"/>
              <a:gd name="connsiteY46" fmla="*/ 2235200 h 2757714"/>
              <a:gd name="connsiteX47" fmla="*/ 3425372 w 3570515"/>
              <a:gd name="connsiteY47" fmla="*/ 2046514 h 2757714"/>
              <a:gd name="connsiteX48" fmla="*/ 3396343 w 3570515"/>
              <a:gd name="connsiteY48" fmla="*/ 1973943 h 2757714"/>
              <a:gd name="connsiteX49" fmla="*/ 3381829 w 3570515"/>
              <a:gd name="connsiteY49" fmla="*/ 1901372 h 2757714"/>
              <a:gd name="connsiteX50" fmla="*/ 3367315 w 3570515"/>
              <a:gd name="connsiteY50" fmla="*/ 1857829 h 2757714"/>
              <a:gd name="connsiteX51" fmla="*/ 3338286 w 3570515"/>
              <a:gd name="connsiteY51" fmla="*/ 1669143 h 2757714"/>
              <a:gd name="connsiteX52" fmla="*/ 3323772 w 3570515"/>
              <a:gd name="connsiteY52" fmla="*/ 1625600 h 2757714"/>
              <a:gd name="connsiteX53" fmla="*/ 3309257 w 3570515"/>
              <a:gd name="connsiteY53" fmla="*/ 1553029 h 2757714"/>
              <a:gd name="connsiteX54" fmla="*/ 3280229 w 3570515"/>
              <a:gd name="connsiteY54" fmla="*/ 1320800 h 2757714"/>
              <a:gd name="connsiteX55" fmla="*/ 3294743 w 3570515"/>
              <a:gd name="connsiteY55" fmla="*/ 1117600 h 2757714"/>
              <a:gd name="connsiteX56" fmla="*/ 3309257 w 3570515"/>
              <a:gd name="connsiteY56" fmla="*/ 1045029 h 2757714"/>
              <a:gd name="connsiteX57" fmla="*/ 3338286 w 3570515"/>
              <a:gd name="connsiteY57" fmla="*/ 841829 h 2757714"/>
              <a:gd name="connsiteX58" fmla="*/ 3352800 w 3570515"/>
              <a:gd name="connsiteY58" fmla="*/ 0 h 2757714"/>
              <a:gd name="connsiteX59" fmla="*/ 3309257 w 3570515"/>
              <a:gd name="connsiteY59" fmla="*/ 29029 h 2757714"/>
              <a:gd name="connsiteX60" fmla="*/ 3280229 w 3570515"/>
              <a:gd name="connsiteY60" fmla="*/ 72572 h 2757714"/>
              <a:gd name="connsiteX61" fmla="*/ 3193143 w 3570515"/>
              <a:gd name="connsiteY61" fmla="*/ 130629 h 2757714"/>
              <a:gd name="connsiteX62" fmla="*/ 3149600 w 3570515"/>
              <a:gd name="connsiteY62" fmla="*/ 159657 h 2757714"/>
              <a:gd name="connsiteX63" fmla="*/ 3120572 w 3570515"/>
              <a:gd name="connsiteY63" fmla="*/ 203200 h 2757714"/>
              <a:gd name="connsiteX64" fmla="*/ 3077029 w 3570515"/>
              <a:gd name="connsiteY64" fmla="*/ 232229 h 2757714"/>
              <a:gd name="connsiteX65" fmla="*/ 3018972 w 3570515"/>
              <a:gd name="connsiteY65" fmla="*/ 319314 h 2757714"/>
              <a:gd name="connsiteX66" fmla="*/ 2989943 w 3570515"/>
              <a:gd name="connsiteY66" fmla="*/ 362857 h 2757714"/>
              <a:gd name="connsiteX67" fmla="*/ 2873829 w 3570515"/>
              <a:gd name="connsiteY67" fmla="*/ 537029 h 2757714"/>
              <a:gd name="connsiteX68" fmla="*/ 2815772 w 3570515"/>
              <a:gd name="connsiteY68" fmla="*/ 624114 h 2757714"/>
              <a:gd name="connsiteX69" fmla="*/ 2786743 w 3570515"/>
              <a:gd name="connsiteY69" fmla="*/ 667657 h 2757714"/>
              <a:gd name="connsiteX70" fmla="*/ 2699657 w 3570515"/>
              <a:gd name="connsiteY70" fmla="*/ 740229 h 2757714"/>
              <a:gd name="connsiteX71" fmla="*/ 2656115 w 3570515"/>
              <a:gd name="connsiteY71" fmla="*/ 783772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70515" h="2757714">
                <a:moveTo>
                  <a:pt x="0" y="1988457"/>
                </a:moveTo>
                <a:cubicBezTo>
                  <a:pt x="28227" y="2011039"/>
                  <a:pt x="127417" y="2093825"/>
                  <a:pt x="159657" y="2104572"/>
                </a:cubicBezTo>
                <a:cubicBezTo>
                  <a:pt x="346511" y="2166855"/>
                  <a:pt x="155171" y="2107077"/>
                  <a:pt x="319315" y="2148114"/>
                </a:cubicBezTo>
                <a:cubicBezTo>
                  <a:pt x="334157" y="2151825"/>
                  <a:pt x="349173" y="2155787"/>
                  <a:pt x="362857" y="2162629"/>
                </a:cubicBezTo>
                <a:cubicBezTo>
                  <a:pt x="378459" y="2170430"/>
                  <a:pt x="389571" y="2187067"/>
                  <a:pt x="406400" y="2191657"/>
                </a:cubicBezTo>
                <a:cubicBezTo>
                  <a:pt x="444032" y="2201920"/>
                  <a:pt x="483810" y="2201334"/>
                  <a:pt x="522515" y="2206172"/>
                </a:cubicBezTo>
                <a:cubicBezTo>
                  <a:pt x="537029" y="2211010"/>
                  <a:pt x="554110" y="2211129"/>
                  <a:pt x="566057" y="2220686"/>
                </a:cubicBezTo>
                <a:cubicBezTo>
                  <a:pt x="579679" y="2231583"/>
                  <a:pt x="588214" y="2248195"/>
                  <a:pt x="595086" y="2264229"/>
                </a:cubicBezTo>
                <a:cubicBezTo>
                  <a:pt x="603252" y="2283283"/>
                  <a:pt x="620937" y="2380557"/>
                  <a:pt x="624115" y="2394857"/>
                </a:cubicBezTo>
                <a:cubicBezTo>
                  <a:pt x="628442" y="2414330"/>
                  <a:pt x="634717" y="2433353"/>
                  <a:pt x="638629" y="2452914"/>
                </a:cubicBezTo>
                <a:cubicBezTo>
                  <a:pt x="657635" y="2547945"/>
                  <a:pt x="645184" y="2519401"/>
                  <a:pt x="667657" y="2598057"/>
                </a:cubicBezTo>
                <a:cubicBezTo>
                  <a:pt x="671860" y="2612768"/>
                  <a:pt x="677969" y="2626889"/>
                  <a:pt x="682172" y="2641600"/>
                </a:cubicBezTo>
                <a:cubicBezTo>
                  <a:pt x="687652" y="2660780"/>
                  <a:pt x="681540" y="2686675"/>
                  <a:pt x="696686" y="2699657"/>
                </a:cubicBezTo>
                <a:cubicBezTo>
                  <a:pt x="700909" y="2703276"/>
                  <a:pt x="820444" y="2741942"/>
                  <a:pt x="841829" y="2743200"/>
                </a:cubicBezTo>
                <a:cubicBezTo>
                  <a:pt x="986802" y="2751728"/>
                  <a:pt x="1132114" y="2752876"/>
                  <a:pt x="1277257" y="2757714"/>
                </a:cubicBezTo>
                <a:cubicBezTo>
                  <a:pt x="1280870" y="2756991"/>
                  <a:pt x="1378495" y="2740587"/>
                  <a:pt x="1393372" y="2728686"/>
                </a:cubicBezTo>
                <a:cubicBezTo>
                  <a:pt x="1406993" y="2717789"/>
                  <a:pt x="1410065" y="2697478"/>
                  <a:pt x="1422400" y="2685143"/>
                </a:cubicBezTo>
                <a:cubicBezTo>
                  <a:pt x="1434735" y="2672808"/>
                  <a:pt x="1451429" y="2665790"/>
                  <a:pt x="1465943" y="2656114"/>
                </a:cubicBezTo>
                <a:cubicBezTo>
                  <a:pt x="1519164" y="2576285"/>
                  <a:pt x="1465942" y="2644022"/>
                  <a:pt x="1538515" y="2583543"/>
                </a:cubicBezTo>
                <a:cubicBezTo>
                  <a:pt x="1554284" y="2570402"/>
                  <a:pt x="1568917" y="2555769"/>
                  <a:pt x="1582057" y="2540000"/>
                </a:cubicBezTo>
                <a:cubicBezTo>
                  <a:pt x="1593224" y="2526599"/>
                  <a:pt x="1597464" y="2507354"/>
                  <a:pt x="1611086" y="2496457"/>
                </a:cubicBezTo>
                <a:cubicBezTo>
                  <a:pt x="1623033" y="2486900"/>
                  <a:pt x="1640115" y="2486781"/>
                  <a:pt x="1654629" y="2481943"/>
                </a:cubicBezTo>
                <a:cubicBezTo>
                  <a:pt x="1673981" y="2452914"/>
                  <a:pt x="1683657" y="2414209"/>
                  <a:pt x="1712686" y="2394857"/>
                </a:cubicBezTo>
                <a:cubicBezTo>
                  <a:pt x="1727200" y="2385181"/>
                  <a:pt x="1742828" y="2376996"/>
                  <a:pt x="1756229" y="2365829"/>
                </a:cubicBezTo>
                <a:cubicBezTo>
                  <a:pt x="1867992" y="2272694"/>
                  <a:pt x="1735199" y="2365335"/>
                  <a:pt x="1843315" y="2293257"/>
                </a:cubicBezTo>
                <a:cubicBezTo>
                  <a:pt x="1852991" y="2278743"/>
                  <a:pt x="1858722" y="2260611"/>
                  <a:pt x="1872343" y="2249714"/>
                </a:cubicBezTo>
                <a:cubicBezTo>
                  <a:pt x="1884290" y="2240157"/>
                  <a:pt x="1905068" y="2246018"/>
                  <a:pt x="1915886" y="2235200"/>
                </a:cubicBezTo>
                <a:cubicBezTo>
                  <a:pt x="1926704" y="2224382"/>
                  <a:pt x="1917950" y="2200550"/>
                  <a:pt x="1930400" y="2191657"/>
                </a:cubicBezTo>
                <a:cubicBezTo>
                  <a:pt x="1955299" y="2173872"/>
                  <a:pt x="2017486" y="2162629"/>
                  <a:pt x="2017486" y="2162629"/>
                </a:cubicBezTo>
                <a:cubicBezTo>
                  <a:pt x="2081232" y="2178565"/>
                  <a:pt x="2099672" y="2178715"/>
                  <a:pt x="2162629" y="2220686"/>
                </a:cubicBezTo>
                <a:cubicBezTo>
                  <a:pt x="2208527" y="2251285"/>
                  <a:pt x="2249534" y="2288653"/>
                  <a:pt x="2293257" y="2322286"/>
                </a:cubicBezTo>
                <a:cubicBezTo>
                  <a:pt x="2312431" y="2337035"/>
                  <a:pt x="2331962" y="2351315"/>
                  <a:pt x="2351315" y="2365829"/>
                </a:cubicBezTo>
                <a:cubicBezTo>
                  <a:pt x="2370667" y="2380343"/>
                  <a:pt x="2395954" y="2389244"/>
                  <a:pt x="2409372" y="2409372"/>
                </a:cubicBezTo>
                <a:cubicBezTo>
                  <a:pt x="2419048" y="2423886"/>
                  <a:pt x="2424779" y="2442017"/>
                  <a:pt x="2438400" y="2452914"/>
                </a:cubicBezTo>
                <a:cubicBezTo>
                  <a:pt x="2450347" y="2462472"/>
                  <a:pt x="2467429" y="2462591"/>
                  <a:pt x="2481943" y="2467429"/>
                </a:cubicBezTo>
                <a:cubicBezTo>
                  <a:pt x="2491619" y="2481943"/>
                  <a:pt x="2496179" y="2501727"/>
                  <a:pt x="2510972" y="2510972"/>
                </a:cubicBezTo>
                <a:cubicBezTo>
                  <a:pt x="2536920" y="2527189"/>
                  <a:pt x="2598057" y="2540000"/>
                  <a:pt x="2598057" y="2540000"/>
                </a:cubicBezTo>
                <a:cubicBezTo>
                  <a:pt x="2612571" y="2549676"/>
                  <a:pt x="2625998" y="2561228"/>
                  <a:pt x="2641600" y="2569029"/>
                </a:cubicBezTo>
                <a:cubicBezTo>
                  <a:pt x="2655284" y="2575871"/>
                  <a:pt x="2674325" y="2572725"/>
                  <a:pt x="2685143" y="2583543"/>
                </a:cubicBezTo>
                <a:cubicBezTo>
                  <a:pt x="2854473" y="2752873"/>
                  <a:pt x="2663373" y="2617412"/>
                  <a:pt x="2786743" y="2699657"/>
                </a:cubicBezTo>
                <a:cubicBezTo>
                  <a:pt x="2811973" y="2693350"/>
                  <a:pt x="2895435" y="2671507"/>
                  <a:pt x="2917372" y="2670629"/>
                </a:cubicBezTo>
                <a:cubicBezTo>
                  <a:pt x="3134966" y="2661925"/>
                  <a:pt x="3352801" y="2660952"/>
                  <a:pt x="3570515" y="2656114"/>
                </a:cubicBezTo>
                <a:cubicBezTo>
                  <a:pt x="3564941" y="2622672"/>
                  <a:pt x="3559350" y="2561214"/>
                  <a:pt x="3541486" y="2525486"/>
                </a:cubicBezTo>
                <a:cubicBezTo>
                  <a:pt x="3533685" y="2509884"/>
                  <a:pt x="3522133" y="2496457"/>
                  <a:pt x="3512457" y="2481943"/>
                </a:cubicBezTo>
                <a:cubicBezTo>
                  <a:pt x="3507619" y="2462591"/>
                  <a:pt x="3503675" y="2442993"/>
                  <a:pt x="3497943" y="2423886"/>
                </a:cubicBezTo>
                <a:cubicBezTo>
                  <a:pt x="3489151" y="2394578"/>
                  <a:pt x="3476337" y="2366485"/>
                  <a:pt x="3468915" y="2336800"/>
                </a:cubicBezTo>
                <a:cubicBezTo>
                  <a:pt x="3450689" y="2263900"/>
                  <a:pt x="3460708" y="2297667"/>
                  <a:pt x="3439886" y="2235200"/>
                </a:cubicBezTo>
                <a:cubicBezTo>
                  <a:pt x="3435048" y="2172305"/>
                  <a:pt x="3435743" y="2108737"/>
                  <a:pt x="3425372" y="2046514"/>
                </a:cubicBezTo>
                <a:cubicBezTo>
                  <a:pt x="3421089" y="2020815"/>
                  <a:pt x="3403830" y="1998898"/>
                  <a:pt x="3396343" y="1973943"/>
                </a:cubicBezTo>
                <a:cubicBezTo>
                  <a:pt x="3389254" y="1950314"/>
                  <a:pt x="3387812" y="1925305"/>
                  <a:pt x="3381829" y="1901372"/>
                </a:cubicBezTo>
                <a:cubicBezTo>
                  <a:pt x="3378118" y="1886529"/>
                  <a:pt x="3370634" y="1872764"/>
                  <a:pt x="3367315" y="1857829"/>
                </a:cubicBezTo>
                <a:cubicBezTo>
                  <a:pt x="3343322" y="1749863"/>
                  <a:pt x="3361441" y="1784921"/>
                  <a:pt x="3338286" y="1669143"/>
                </a:cubicBezTo>
                <a:cubicBezTo>
                  <a:pt x="3335286" y="1654141"/>
                  <a:pt x="3327483" y="1640443"/>
                  <a:pt x="3323772" y="1625600"/>
                </a:cubicBezTo>
                <a:cubicBezTo>
                  <a:pt x="3317789" y="1601667"/>
                  <a:pt x="3312746" y="1577451"/>
                  <a:pt x="3309257" y="1553029"/>
                </a:cubicBezTo>
                <a:cubicBezTo>
                  <a:pt x="3298224" y="1475801"/>
                  <a:pt x="3280229" y="1320800"/>
                  <a:pt x="3280229" y="1320800"/>
                </a:cubicBezTo>
                <a:cubicBezTo>
                  <a:pt x="3285067" y="1253067"/>
                  <a:pt x="3287634" y="1185133"/>
                  <a:pt x="3294743" y="1117600"/>
                </a:cubicBezTo>
                <a:cubicBezTo>
                  <a:pt x="3297325" y="1093066"/>
                  <a:pt x="3304844" y="1069300"/>
                  <a:pt x="3309257" y="1045029"/>
                </a:cubicBezTo>
                <a:cubicBezTo>
                  <a:pt x="3326001" y="952937"/>
                  <a:pt x="3325667" y="942784"/>
                  <a:pt x="3338286" y="841829"/>
                </a:cubicBezTo>
                <a:cubicBezTo>
                  <a:pt x="3371671" y="174146"/>
                  <a:pt x="3378064" y="454724"/>
                  <a:pt x="3352800" y="0"/>
                </a:cubicBezTo>
                <a:cubicBezTo>
                  <a:pt x="3338286" y="9676"/>
                  <a:pt x="3321592" y="16694"/>
                  <a:pt x="3309257" y="29029"/>
                </a:cubicBezTo>
                <a:cubicBezTo>
                  <a:pt x="3296922" y="41364"/>
                  <a:pt x="3293357" y="61085"/>
                  <a:pt x="3280229" y="72572"/>
                </a:cubicBezTo>
                <a:cubicBezTo>
                  <a:pt x="3253973" y="95546"/>
                  <a:pt x="3222172" y="111277"/>
                  <a:pt x="3193143" y="130629"/>
                </a:cubicBezTo>
                <a:lnTo>
                  <a:pt x="3149600" y="159657"/>
                </a:lnTo>
                <a:cubicBezTo>
                  <a:pt x="3139924" y="174171"/>
                  <a:pt x="3132907" y="190865"/>
                  <a:pt x="3120572" y="203200"/>
                </a:cubicBezTo>
                <a:cubicBezTo>
                  <a:pt x="3108237" y="215535"/>
                  <a:pt x="3088516" y="219101"/>
                  <a:pt x="3077029" y="232229"/>
                </a:cubicBezTo>
                <a:cubicBezTo>
                  <a:pt x="3054055" y="258485"/>
                  <a:pt x="3038324" y="290286"/>
                  <a:pt x="3018972" y="319314"/>
                </a:cubicBezTo>
                <a:lnTo>
                  <a:pt x="2989943" y="362857"/>
                </a:lnTo>
                <a:lnTo>
                  <a:pt x="2873829" y="537029"/>
                </a:lnTo>
                <a:lnTo>
                  <a:pt x="2815772" y="624114"/>
                </a:lnTo>
                <a:cubicBezTo>
                  <a:pt x="2806096" y="638628"/>
                  <a:pt x="2799078" y="655322"/>
                  <a:pt x="2786743" y="667657"/>
                </a:cubicBezTo>
                <a:cubicBezTo>
                  <a:pt x="2730865" y="723535"/>
                  <a:pt x="2760279" y="699814"/>
                  <a:pt x="2699657" y="740229"/>
                </a:cubicBezTo>
                <a:cubicBezTo>
                  <a:pt x="2667945" y="787797"/>
                  <a:pt x="2688073" y="783772"/>
                  <a:pt x="2656115" y="7837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203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Joining the dots</vt:lpstr>
      <vt:lpstr>Match Dots</vt:lpstr>
      <vt:lpstr>Match Dots</vt:lpstr>
      <vt:lpstr>Trees</vt:lpstr>
      <vt:lpstr>Where to start</vt:lpstr>
      <vt:lpstr>Where to start</vt:lpstr>
      <vt:lpstr>Where to start</vt:lpstr>
      <vt:lpstr>Where to start</vt:lpstr>
      <vt:lpstr>Where to start</vt:lpstr>
      <vt:lpstr>Where to start</vt:lpstr>
      <vt:lpstr>Other ‘mathematical’ games</vt:lpstr>
      <vt:lpstr>Flow</vt:lpstr>
      <vt:lpstr>Unblock me</vt:lpstr>
      <vt:lpstr>Quell</vt:lpstr>
      <vt:lpstr>Dot</vt:lpstr>
    </vt:vector>
  </TitlesOfParts>
  <Company>University of Greenwich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Noel-Ann Bradshaw</dc:creator>
  <cp:lastModifiedBy>Noel-Ann Bradshaw</cp:lastModifiedBy>
  <cp:revision>8</cp:revision>
  <dcterms:created xsi:type="dcterms:W3CDTF">2014-10-29T15:04:24Z</dcterms:created>
  <dcterms:modified xsi:type="dcterms:W3CDTF">2014-11-01T08:19:09Z</dcterms:modified>
</cp:coreProperties>
</file>