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  <p:sldId id="265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5070-EA5B-4526-866D-99994DC9F1CE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6F27-E447-43A7-9A75-DC1217DEC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339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5070-EA5B-4526-866D-99994DC9F1CE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6F27-E447-43A7-9A75-DC1217DEC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431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5070-EA5B-4526-866D-99994DC9F1CE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6F27-E447-43A7-9A75-DC1217DEC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96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5070-EA5B-4526-866D-99994DC9F1CE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6F27-E447-43A7-9A75-DC1217DEC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585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5070-EA5B-4526-866D-99994DC9F1CE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6F27-E447-43A7-9A75-DC1217DEC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407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5070-EA5B-4526-866D-99994DC9F1CE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6F27-E447-43A7-9A75-DC1217DEC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706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5070-EA5B-4526-866D-99994DC9F1CE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6F27-E447-43A7-9A75-DC1217DEC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441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5070-EA5B-4526-866D-99994DC9F1CE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6F27-E447-43A7-9A75-DC1217DEC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27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5070-EA5B-4526-866D-99994DC9F1CE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6F27-E447-43A7-9A75-DC1217DEC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601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5070-EA5B-4526-866D-99994DC9F1CE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6F27-E447-43A7-9A75-DC1217DEC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220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5070-EA5B-4526-866D-99994DC9F1CE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6F27-E447-43A7-9A75-DC1217DEC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742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45070-EA5B-4526-866D-99994DC9F1CE}" type="datetimeFigureOut">
              <a:rPr lang="en-GB" smtClean="0"/>
              <a:t>27/10/2014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46F27-E447-43A7-9A75-DC1217DEC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627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Goodstein Sequences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The lonely passion of Phil </a:t>
            </a:r>
            <a:r>
              <a:rPr lang="en-GB" dirty="0" err="1" smtClean="0"/>
              <a:t>Ramsden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203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GB" dirty="0" smtClean="0"/>
              <a:t>12406389208958094863286622565112272996390364569579358817161315222677546400947588100796534601783052800196155249795349768814486991874594007520316573398315595973249430576523440185831051065840823717168658925667708378826419564483726742473220414046038821402216195753547233092484893443151076282089732669442115881871506381907083110289843358284980563949668409879175422800213930396013559904427592632606337808092194192360001466589768211866250991771660667065050458165296738230551630308368554303385581530366485187259219326196047186827198426872891501884255080798469250013196397468302518725871851019853313862334273880014538762368347196161056952044591881602820084549709265274437315903098420352337460459944617980511092018716003880752279261048549181096536319290387992896718307316911462902297909607442939760137029682140302674529815706416154923261355823255356106942934048627717249177424463941288078429567910757426907481639844535366305402788938170383775702899113363177688803644599851322787289551472319792770640012247930244116058039024513620509189485846767479946150444025190868893023566916333430078757703111251488471578780052896644177721015061278335143355222068507852326233681351447891838116182260382655839652750705179647134406409140965189848797855992332763834634976480622327688001995328870939760550527493673264253806190269893714616829147002639652054242591560870505853332322220581757728358957413447850456563511615217936133059673263701019421103257971656677297632966141859087733875785958739510143990568238387507558864825675519203030540058722817172559656151281874115329237814808060864166768565085208250855368934547898514328122359209831377820117849082556406124947779089594052371038540491239349554203262418139726272610817388745690947638455922379479880264845794045595368586707827097339846819243865591473896730273578366940256206989055506637005935039741721535470978670331905440166678419432554892780320638554660689034699258409783577763487186927153129983322120234723323977185381889776007958784099587735512830952030098435319824025625875212048469466756364543917940944216034667828371408970956480560119382003448295119677637828441087890933691004268783820645800542147973539499545347988608735208552296508519080593868028781914103538180344285932345410202146236898767106603064977530995584921534237112773272844977139531391499023775720056006594041803129467707410372717707395393629023190302120864786651818583444298716073197993936395982836500541762460908021885603522607450404301093453428803625848996424375770047949410820494150223876535863755732219123312596204720086884299613550649025347897595418660455775598894232132266615083088617696026922775794993677917007608947746180230043549596614475676259607002274070322812449330837178875011216010298758978498145202266881317673757951262121844669483400280253634426669945441986468259608395530908432180066502758362241004004510949628837609137902732819926373079815413395627774038749738794669184736345790744369064415839512552064854564505424267111671106668136146969544162166677070221070224767087287561147332079131562233445463641763619605258714773364859260786680782499067543826162078700621088423018145185146195251975679737375964020572227282571818961089902585859383596101266619181375378598207202422589942109562570872549527788954784179529165099967540381313057948882457689741157899591666228124188697380466487427728643030363930585164392407526719404378599784529316594255578887424019542874248577281942519860546827530405761475247538289372781585707065932834064321045327901803711204123288333267222990136482459556805886046455592393668479844004765970547365624072991919456073530831395662816086555662020357029825759685049831425389979665093950584454687753013376886410490331543444393248564954701950804568116983674597279263826099323614154685163481164352516698500056720967795634611315116143210467165234962840445146661078411077598884400454897650415515288881883107121926820048553747389363701366311876661215897271631610720612673991240703067511079303489261167665430534973864337914179370787187939478979173247411220295186602440927774615076924574389658113187937252318048894328469440980937713199353990401462909234318581633541890454558186964233017689035186027710996191202865302470125182331675095263822474286566075660497399055159752219901945340489658767113045715208273490555562508143684195228213486871540350527659788530280480051198996077810421332759721129077535647158848228465528843100216222138463920190893847298801509725261537685727511593388977782875802248808780011096781254299132185279944796124231692599016021001588383380476536923525043854483994755415545010131722587662404476252108018355017778256000612415674573640608101089941871904746297338484396036233050693829165993581344934233232280842935618537375876548732810681783344510052562863837249804399656998880162265460735176367405836936528271897275845436737754616671166523212922912030711650507772147211388346334513975482464006873382938755818211333042385889134993248195858171092371022831453443798399219351139494983999812490553513619418910214169298212370787972609198272449301655654382531109098952694392579760351833701405772979450778304320277517220907950839143942496557465978550662808279482942359138231567068141184449020403477354085292195276549567678616907848435049523938681966197173279724378180890026720089169173451017966390466579593580207447338419723565306398452295868299188950047412531968123851085112166314505159001810160141092837819108100786057876152759676128643550952199016691588152095285095140652878243165955351262786555169060329760942641364432646236516734093906897860235149332004739556442090617334381764354010278043936556933134417917871285481532664612232379640825708965806598363774329932066848001322729048118133280254269307405332109637986999185755125579734941849825053285165732584849885232292149055059286275419588168449336264493289648990147875181895139677529978796276394636212601456743117933958771617648207850578401227125867971012038093097352053593905320552191980102188610330193764607148428054837321798461382607067148767308412016669863648529826400401447839898597347987583624683202420581565750996187961957887757569744928075813139668500854650983952364315156318531392548183138973532321757126736886868207480851920604124912337175195478948501957134550467060683977557781909519061998386956926486384101507712788926887539659927291399952627663146968700646071476998025164850420358352010024524765115161007569640981322677030725718764044769506701392359413731341442052875953707514699494625191406375196560079238485144273891709508219599796927542690136967965853775268434741713950663382527271948768301010014336384137514529413466165492720834879912904746122875675116314785693708349789660156782153023390754912172198913952605196676172808122932884827748282332940049175200902170781680769686526317744058356903116718603811742477821256114666880887514532009406560933242732820337652208202636642460622458634724341751372700665189426455491708442787797762649515305559428736989261918429552237235593119492765053592103234226832120038571632055867549736736057168107187697648964968700307633346321850403858243799253603211631601814082050523932966259280146665862063575247753160978845635288096555962078208683186495562988673534438401833823825506361887756930298615533475528955447781105962446491948220029333943316557518468265590881200127778488778556755037317515871318643128415380131711227791783436576485255491191308741636588028750433614962478600839651387054057025912193835534896514734924504637623698315876670064566814871002207432587277276460057154099981621492050059411146305981415064322022856292727578380918408454100318556785303162036532485283754830642196670560840976985080834903450313699861532323227100387542508993543368278865862477454657676039182744507488219482600192761904913543836312097657624419861860273978790934323975766523746965682396718480758180866668736478526895168181825273422225485677572913707424637594796492510663050655669767181192609191485496418958216216358419449596552357386676213783121912163044040434887025593742993436658615175984240692182102887627123407151467309173759405784935808767837698474445363363222458579186726957545098251990701142384040018689196743614532150667076503882050986761292130694912007244028685711551211231415540166976430622549160522125795270859636410515435296094671589701924346241180543474586166448175819337565098092022819605495261573497397623064005340302869297728076705929028783699538991644627741712225545323588646532230251894977636901687805735050798130408786966345474326561528074145853753730263045473681565156382806108941772256814503811978665725920442978498335164415950359855856646313326950650560733741518453833465476472465769281330040620771709261377964728376975139871534510692638182463814555904148960019805292710380013188466291041240698343906762441861850730618688425545982067303703112051530567971921110354500611751008745561036485367453586746459410179281527033995333138867413696448242670102183926043063068822618004952026765087329912727137212057219470833192730909425303140728224669735054709608515616895952116031921668382602786414466564654779727775452187817157043504965798997397331697337638262398804345835328140660796627356040795098842991159440880691793844561887884029083562118777030563405114012136643359945987738668684407026157205862977600653415093514938352735456998668519869299980853700072461214059128918926927129208807319247570812209402514342324005712320801878902875947216070829201402897447130598329087308868432145556528683776271663240367419085726747579636895302149700925247665135579468546842892440315640149352985814788239957913113230242263393625628254929450705574717197557697289694708969667519447620842878631296284017661776078115521244341855647760130991945086053322182226835670743974865141696169748177124945475671911431331819397634024109195674576260304563175221098428481745788139401119561810658479996525485968177872355942438807699611581094046770090195603481509162400168896143285552551607950726976973059511508261010430820203294088040938678886898328505699659314325299157721306318057863260268404145815407858218369157600487977832176460943465103799934270893474110992373231883981990383637807222530101493623940531883533604277178155485355743425732579290162729558330868954807269930155454798864407967303963610358721352781699845171104359395430850070675884434997341612712024506900978959045531205383638113675623735260400826797633571883866568803342321756979090391617162404474227966719157414723955793535211380755006009128216378092556171895204577378467611689114851583807703421360146831655090468213359359356465870939350738200420107409975898880120722282179274560295889430503969958947225551832843441692387858509804450618532824402402318423886206712459963000452765725883121532596387926843893313683587104094952784635120178163919766935463843554207793495250954638275936465431937988939968196549229977451305382721879785397243131587471728151086618579503806727641221588898984077789808572425253818664292444677740303224955538905571976358373696807514914043760689788987612149118329766267405146196840574964945502445069830930030607771578159036338382200204790150371251429592310773351744540743456763664732345401487027621195271237481703137334253417107393574731774184775864639759503694965648095090194751384532943642639628021579963392461379726432854905589479962355299375032695814801891075656999612095867377735376694245136960038987685992085060864755385836461147507657772091378918872418691367498256454146825986006732538005531371067994542883667503169613157921019247954705753092819560376532852745913975034037551726204579979643857067168196411697451266076948553128091400597031950049257963031073625737355747577614534493317538951141386285209206701677942897626988789986151872408496337115526717439611595692510125320692271995679518643787277271231352280900904682714733179439328162325885144353499594669353095066237257936677303088737272261612780739665752769097301773423434690527597835445197579476138456271089014503859536746432719035690617447604614911587174234352222726992793718138446664661201412074409406471635686993366214085669016945254998502035900105033752921814857142893449447079161972706369512975989436870942717127416847868324721867745667420869619584826065813801209131094547709717507292309707487134361995749095845878309588964791847477395563129792705119453290178458304688886412689796268380918874374289459951430828242174357780223509324225041996731801738916654499191724865522722465236540339823011984407207511398995727787585091753720631945689165812526148107465758518748377761788822186324477558035288126490575555884000432678617931946231485605159809120588494246295884007151709985912874521485832361067219547927808750884435259767274676082798738234793916083997016656541932725197676550441281968805287366686899498439314666495391126753513099748983527020179428608759589865326578845642676755718834653216002004420887879036746903046353311449523535850796356899196971137742523499033763458009562567237893868881305019796766336693086312961663902476716890231697768194427346794961821478697240667925074657130338203123873854568118917183926578493916920017752940113380292634160300488510413384828290631553829170838420864384530294973677717087057471980887117759007805291178880097919659531647288986483301079161503957086357048774405999310801873020646334621124046121766180028776886896711167667327897357188114675784451143102475824450940415812502116701164870638432069754583177154325457867719805691808873983990261653815268425272011838127702538496150780697024873381633184371731919227225187503522168248902454096132201351873245708750413674857498354660315196876124900482450854373960464514886762527728464069512033862178587913454789407095869087847764294170169110938151387794767385748464308853362694515397013570973726156993161482011640880544717315413568068427878030296178707369060477008592360534300532158172190626320289128198664064570236984745952520892441902101680762025011628316795709506723318331622317638264588238674122863978530850160666447904304940759802283135218222346636497147388029290868057921056239251904605094662032168980847866469619793423108089936054031391737313042530539883527652044627697622200936697176164044424685986576052084423502471514532615276069268170985693973924088566412325585671196250316210671994756151812628018036342335474361486086466684446574381074763070226450760866774353475873278134816144334798116145127284092081621265255535429607716225227800933492973423068692638951425434210670049627783558791000831772613431885253228708626866468850410048073997266043867476540127769343970464049790955602416133568611317828340086950881631767851999049717209613762536951809522174168711354942771130841908789181550340426972991702718327955801461353364887398025419647708779088044433712687505382056036358101285554934912845902984692200582504494751407140592505737974796044755260780971816236848627704157442405499214441156328902090643425574957166631455325272889035141530951911909226717146529942824706400317957089779391612123570123383227464129535216723129149422387766127357198014200505484871327253945581525409565487620713410720525402341824405706578798223807593195757255665368518564056393405146825591406430015794401584170470219491192924728735242382505043701799403274658716446034012350810805588578592399242581417702714880570683673495817721577376118125658585165795964144663502151459049104636636868371904401581997932222833574107613640180126739101050292338302424252152461283845296749309419207937230369483354546477812002424540360853853615112398962820159574539489943280464968853055525034631336517761501626552860037280311564117706275503107578222668722934322529264196208424669372490605165989937059669446273334650616710410884000171921350183953912833820118550957286620057338857183465724928881709840469521015483292430158617860839473790431017847510483359621236132615379960686239505209079911253273412047960115773058946874193863496329424153215489563939714934250854462384368613769237159951154818258294323444084574613713195844839155198404144267292371147149598645897995768438619771467781396997465008819309940777705557873804994637022731673603388601958420863853399132945598471659450431332700927434518684157708717100342130959589001383958013582165617847493879307918995277745610580855407244726196910025360001090548817871492977879778305345345273315583840543396226591716761777376779929410799379358625373605446744870452322756660676952092434442163734785001490748623418468202614486766070819498367415728684774176427653301451375452970045193565418914235021821124613709500811913259205614488729961258642114699453321852467703362781713529837708208643043289917519523203520613969443310256573369118388198839469564027944654137378242303118627228892729456478374675177888944810745936084828848703109686918785552556272246062419862683719564850146973124124456973380881326288497014263816079555689141669632802544054994585055140952097065554390899635410291946727661661583347788870430157118601946694218395647743143078512280297164059796424485268833090052723598593538822934657512871989754327797713408339429688818057731046572794379368569282251567013979421072116175442217089496258986628373386730943686797991306720318609183525149629199418835431564216098551285572704014561625133760379488127904989895878837243804811497997404382533250398406578870992579682468073228334347048366120455966732174748435950234597728825466761324710391698912652392553716999424814089406567652705694230947368170780065407831770603071239923762092493028437849783880735423700703324118631803071705550585308746447659708623691434678398463152240886906126184654795012607370732839433931486611401581462485362665295177022105638129061838322148186081485456276727495407254922933986489259309856263808399278321405141136332006409663597185345265711678134757690833504996231810580444956683931489844945988700837009257880378932823668878719931935109161691627618184377261206185205180619742511765392723032657766931001352955991690261347192463737398058552352267479966948159491653471221920500301317015036245669533154037274691062324010869440625464125274145157245100302110437357456449920256451336713500270922500354499050103345643609361425015015053594933996157419313134388333455807618571389891404066115295810196612425699025008265764783791225857003403341561255730655498059292475983544668186122597912714317520738429605096045120993733737602175383163370151186148060425677517396125269007882098930566811201198086702901747130708569340158093142862718937582840940610800960913936687316657574652037843784527473914027435265228876068012786353685396390083500991782517213038618826910311458131538443879246009604968347309119426276604368237927897669715545771533882674142304800368145760301413111212403543075997153234341906103660323457017211906220614736989634324579160571308429661418961753804585892866020754283371049915927358737187675323276410199433466253757624479818530387548956528340668100284055269191393670865499935474160775688593836938659790734513753733544409869440646552296750602694456210342119858117288528642140761480476357848635917569009997073031177390109902693182376798421588850144299214046649859233986107373792763350679501597870157929675416335279195948321295938195211554892992397869336200275595000370373673989867936554652106846873630273160070904996283369092727879325579012565195640170165158689807660697870472279909908430836978750066153285158615628891203487055489689784457816504894753872366567529105329358628756006240721405562608935078644452562713456678898782225877816951784724166352032927490065762105914804402828658534673160345212106745288469631212098025456475517378410135437211719827734927813084865763405728854307313422402148870575787353910373046683645357730362715580903988129006043865497534823199505397823387925559683566749235794335720319349047274900446624591053538916757740265034166713343843309476310759140214814162141738686159379837661917687742634984013167073116497185567760451177318358512584575789674761887903982586699392575174192764816287211687138324066340891330702644465688853863751041365064843421001085566590331802414791604302871365600183381975300060181744459874546865512314963389518636985832688212054618516769887258186914764676860118000522972214425377071452119367201063168937224974732537400505730176644975519789219810823476620922810736732545980515434003326896404259354135566482826142001852673142714590127665138632154662350659485989324222139980209000991639860519381868933142789403644478867599585437682844214730839648804919494448010248336005219788750834798388596769428238428414006034831006354016124482988909488124240595600795287099997478427784432206793777285366609283935387817709277087158735122334411142286229989682268615789788016508095224840106216993505453216487957149005603678079787496936548663646911200906115362905107542398500096942509835599562140138100805865703450906635878711897280980381192507134660668555346545771193453220770011730489235591304494314621368112639883288984824821246489805340559857867755628010918689728088872491432829543793561956312749625888855809401300482797360293710967805301056576379370245508380781791303503965625307094210328151559167274575678891466212323161148278028464161071970217005878539515480707419449476875140774150674362678391585189643774591560924811713077339086149411911116403089825285499135902154503769374316155792345132066007659410351396708823638189649601147567168143385827934430557835823002511158697259835372753513705373361991321109627813457035702158695331081870310926221684759012882748658348784958092129210101707997429727265832187448344800163156235325404154519893282293130690317882439057862924550511626659002574426976286804922084944912775394249654283906392330954968092990504672058222484194641062780106831824006234016189318132349119941795337733294022088044607082289210624759608258626852731179090039256379702237770573095729477650184752701086552842982915977879841155776489245150206871000356192320395151117248911402653459730598301439880133423682220652202380515082235604341487334300713450242377423022738566150075837917424372594943113871980832412575273270243588287041911658614469619362802025719492434509362273472172055442783458426600102199766048033243420631021713070020641755772864371170726590377260257781046273987480223016894154138294453276368259080691880940311735865967072250342383981266135357226600086777833326186997549103665368373409734565528322703242146074951675808590904231539141846548359826021998272694404294461182844373755689727264474580429656303117897221717806408255313280547237152602368218653500277185834239662567816570623257189415143377436522057947401767092489293018746476100501997197975895060426383891804181542720340722903291663160949879932222105059555338106546991687265549499814996894676180441183937464298821469745185399123288120492338219443548391217737857341977140716329697809310794693666995614997380057283947897113021350229728143823942435439268974157307174044987535444288098994599724762956780067404280865476528825743687444588257220403708997185107127352346367691606830407628832144673739940846885161579631516409963376223421808481419401401703608687750395091405560028382635784968330678675496509100698865555699193481018051985250305787735630190574736928976398613400591885286404203500295770654111114020670261328447465572384804267184355285436665344402285994990998122890597131258565378718378202344151699797285461098479116013898487439369258942294195434233954890963810222897131407106812404278658587558018670326682678759700386543872490861707445875927199985876978920165656390125935842458010238932952010669643798565790064202542733394124236126629691462771313994757032791339969301454997391483513040076164662094438929894895821028040091193343536435221809532045543156888673879646582271746715431022427696175016750900072524295535622067354540716949518710410311581171153708914640001185245214679002015453570076036985651784585552760723516681501569910670726954299546033131401069114785352981090967602855201043335966642125480934296995343010502669684826379848721701847168042552748457828727140939627716012725375246223092655438746361906220236875803650915870501723052059132130403443792016948066599956242860773927108017009467494864482099595011953909697089503035553873525622176926260812653458317782341908272812136959264323493089694581217220457899198983423095099178351998146576445333702558046588038667395920978548026076645539855473640687142474649941053078086306472463593132620878566421821047173957429115800380120043174922616019922639841981519456406800357158299409318282709026634625864951523373623587523896786406676373245422243793757821427446494970612690785239905432421553018591194184676224006661388119046091215743965859438112933515177690926734159899202633995542225395024012141071609543006037420523556197740840390744302834260602215109633423091855435180772233897063774024870611657097873658192531566262719707621044919262119701213010126058266525655141665183598488439507381203352923285229155685535249407284377355822935078849734421832248369061958088629073863228062789644122412410048932023245786352126034777056015848308003345773773246900698739954305626769990376846053733871892489313990447074864127962367121310534786116338355189593744146157038057178113566613608815813449966191404157667049329257432327930261679141320446901567030441878304268864729158447005569824455961646487085760879302175429771348080745006688436893262316023057542333127332540186872370666828960214409431817153721512597614978701112782937413310715192686755372000132598639409710648164132578893793174236521190547994232697547528413754029657775446535121430042952806921483820969800828878302556985581695446529128903601596134462110191643044664292390986269801255414592512131790908811244268600904197805313527440772912833460131472596989538456682771902871317026983478848902843657990709270398807713520038233160888072341771596091553954722390935423165364197115308689807376024946173810208025597078880755278299709679682634779958033981168581553166354626182127889164824924580024341739194694288490378992818602066990576238981054112197915995389222940265468400474104321037820009131625634000999144650348312981628278760192918797454542989937632183865256367769360433661770938162887523882032462047253275332169758801585379617457434102595207181939607273049957693206962332372359630968822837420541816412510860243837919972041640302207996922703119524567474258204435471270856815028532245331499065869084705755707403242815917063036524042599369889704670828333740629325294474644994549882225721842982236604729741603122917800121477579892706529739064332048504124458217132352604178498063150311453364875197988160493980077202010329934647965034629818619261340769266517291421454883046420385806597597131236254105284359086686260919065975439641761272431053263232001632095037152356095535008911287895262272900369885828851395857152011483666708633769111389737277457570917654169141521364947045916398451725095303732733800967209275743132497179253792026904981201922515053300313281950846470524195462836156387676018823193636611285666925007142364702927263253732741054137773230304001097493002803043577001539386057223703170036898276382875715130631615895137319514208345562069067895635630200441445759698789751143132312811921694680774135435858597839640651006116292088857795055014126470454335633230647485722730919627144791240832808631589966617204383662920042766056606246822257376800714575721178979072777735464249964304507986777159945880885605844141552617849327937870393846009466670741699589375237285685520964145412767780663411368499696828941010736219349708096390041124003779227990740394054710297367405785521957329279038207151791424528410140202007387604381807839864424491112664265301155014218721862188704197888548890478463068958954004991120607383790467061037428334789325200419780056721956062677237462864476591382442011447069292278865536828848569694691189366629038039849584118567799436621014723780667980195697101437031240812544138546016735804759467148400826525453513383175400556012819201380321587223929392456806689819172784446634623402073213354745375016192918211269109085667380944246344164722796653645781216946819153443980511953287473979932114901921319807945871683086602645111233502568242990584149707949096307559710378537898994195575508297873142056449440854374515488102266100760246909208824433694576796478080202335942625049583626104850901023837185901555064691356404137879145648390659535013373320152292241995184947136256218458525706231998821942906280730426179927004969445094752730762192879101644004298267594619776289037578249740501336505178815948455672309930829752703984348254007791786820187093583913719040741528274304241022865088186122650888917930883789587270225810063959746896465176963498713618709070737438894843444300935576152698361444919016673702630166537824385933003368650420440801197893905777922743763437027483890505534941393026136431400764330331154739664283428859471000652625429097645646309463569094170634961105279186465222971112563334690561493604071430695966910014337066417089885762048916761368674517864048262240471536940442232785350060389755820052230779875037117283804171211734808912709838383843417490260410825462503964585371896283416363535761908415345016764077830613925015725413177649593110955681078601452816977240920127652668322471288787230653089133199417687250140418879119609496475460257006557246237451080616607832307064848446148539413666840789592316921388869832138665531648369515004276223699768025914419793897823441481780425765274684852611583069932857505595656647627372700311707876996176533331489641428847223281298557603757505314015059725367679564727025396989307523436755397090552863677280754139857243789005652623243700243813227708297925198060263284894957079829430456692149721960967788717533679672441858749316496698310292386799325754206919622967481165525444450344059331938374776763770484460938835417113108334021605982081768897697882681010358872668151588176501489006368241428611608516917699138883753170112980722142356339354700688876653915947795828247221648192621870065896487446315700958250369308037199931819262887000031183425098069827645734913771988406135052410506095647490847413657838223651223157719479678780264161870603171101931552154673587641401872218413209631656702357705405589365305424639292953068504489502855808249485000136736217671214444938110735350241044092906917004177030400820730341351273792003921075795395400457541318854296088261122795057206764899131475003900710884010628493167036110257798180893516271109561283727651501566752505561539088572844536421591977434626689823662424319412871699972860455999324760627273709971780786050053187017105898784179550778798448351371202738272729903824491461362764937161344239343166340684345259684697092999532413101234708580684482571234117387763683105218090962135678794100764019089953054358808100595181257697871559285066147290648906028689408159283320026356428850985070324262285531159063949459657937014041547453267336248392430161096433404941927078813031531476192645181201190366334810563723617800696482788577963214614460065184079543897005393007488441254915568090647323788319482886860764418044393375992344942269154640251847532767844358897451523367692933354349526035195470701671604847390350588546764864420259624180494146695086013275423049830384141059544824825636053726510024110010858364411695801840855836783641011568205178493239658270114775916539907595544650552811296153169515611279015981684563067295602442510103724974924424705798268523722605485121026840994314149599146788609398875940020348755155948839376445933510767201701203492240300504593330960500707815308458335638795923842559732699214806277519057445568986329921612121610699253106684042998450930886102183100480438578834312888492189293532288817217883635083155018645002953432877038592233542631924142532174673629456508371761729125712429656374967100184903323566208163543337763803802297597883935380424094058418524983104014354537763859923441954403117469279126838687695597337243003495413159475398205046418257753690908995394431374851955146899942131718061396238498326805931826962989140344154265410485219563250949590569490198030492003249603021176361561344925123706788254864157130080720470035635802075267022267190383502397020086230264189920936299110658489422671579328604052844465522684121610657002049474885325543235611193711256135481382479339631016933526629560755985450624375458840529274834306481476160683319596114897430553497578336507743109605098165121768773071613452127626646716060905354165500807859862804897973544707312006768424627638863198669752183628069765770356020733016157052592019038227450322413556453396964615470230819841584697805434168482245894023231184981252967896005664493297417234698808364166556791745941590433467094756290392447991674915783111799130509120954866601588992182054183327113622411076322225128565808143070179844774638655784007108398153339585517431544089568472611237236765645869199303988936640322139697874363075068912353154431781004911402376798431856832162625596000472328323416502388096178069183644200281262221555990628601021202983715787727998055167379576218926013390735102813017398972636091381008896304857076078256744349160540257272483854507140580388112842590122028788478739694219937369073949281421891655059914420768213466168160054950736304434309418008409663605670076223505877891041508507328561336339723000304021464855292761673096238396558800548109359982767027880033789305370441120305259887612976959638018864516160609416167288958305828827218591655555143185357514160893742203735074935336781560456115366806216746005655667610210810937498152499467609586655243183715451194941004156705839052061922897112230154922328847653865629057626861385756202281828368677695114209253960682918412644024545481635677658793649305167744171302619836578981285684399750239332233776847000589454509157409395173425745957303115385511803572338898561940840683323667296331347241933042019128530923673015364661909736264103484226068525199746147172803322073056373158571574630728336777900370053385372260951713631805505355216576444652445604465284599896635282803572994489643086680173417311591431765631091644929423791792336933775398065884275735932145307937987995364929227437440547968385044932313856006260658475550206569058983161087055375953408000715779828745416220062017491597978717472671536435329537537732384149963432391350331043909755736942235245298875202125503626239761331368314228681216113165860642105801173051092403649605323812457062881344620310900405665592443958070703866761082753445299949905374480546970151079618723551627933941575839171473583324905000998342500459031543660565896852285722526590424107050671743873114255302228995206598819870539926898134564735247687814759337878632581490584520437271379617269113458983461058620945714637053187254613897302483404336723757248151428542863224244260646990943838268937715477819119698453911102563331890426630026806454375057468229248969413739418570518738070169842403688918587314592326156607174949953077733711947716968001191043623583558583354877497757867155894053253094274692199215320418786629978194718626935612939191367615300788297024387740972160097321827397356580787985278908934253765906520173004940713835046188460072345237311197130828901399759214937696636189833678283269049854734723139607118593741321275161758364240684489772804467264522871062156093563774855415728005061210929907712115202641896443375972498150429692354491231798290177320790739885315432532233796802842774764935573034843011973760520714319021274702064800315850904840551748383881163757548720425119952393788941091694398270720474792604311644447528636093977239414386554547593428010364999282946639914186313107801547525295313336018984126960523061638377012823739184978503970168006236665538611097455816517905344321430396775821990454733316673964933453225361032451510918604008849189865744808144657103498928185421109174074379851344278604757132181679387875433041015189218301717150218329890669039396208296727024587876599806664384180722509145076285580608549034574983852341787808803378178740023672233209917927589296684879632154891592092729318102738870483186643747457650779764660623422421352126280938934052299288673732667172223955801401681962633417285102426736828645116865685312321872742896067809966967251969294203919075899662130711389022956564723214295297115311529081265594803599446251059219675844150422170538997152882145857030835597591265989742315309553442814976116032217811723742656870976168354282568263715862210034837427632851643562066731455707531463006150833903272538733470853707346848976897947867432480760888259329594429654535810151675043466674985358945458862472537267723350234455423880849626390787870635379463118151815255064747624572590143373259277621371350191612184246604929913371836940546097426469796288831690781232425265995657209069335508306752648472476398808224010627396812418961649149628204362630017624923170564013095165997241552291628038663946674881920883923594404621653526875712719520559825778941697004712368095505187319031049736098269017846820731862228657122855047</a:t>
            </a:r>
          </a:p>
          <a:p>
            <a:endParaRPr lang="en-GB" b="0" dirty="0" smtClean="0"/>
          </a:p>
        </p:txBody>
      </p:sp>
    </p:spTree>
    <p:extLst>
      <p:ext uri="{BB962C8B-B14F-4D97-AF65-F5344CB8AC3E}">
        <p14:creationId xmlns:p14="http://schemas.microsoft.com/office/powerpoint/2010/main" val="3945842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Iteration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6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=1.24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36310</m:t>
                        </m:r>
                      </m:sup>
                    </m:sSup>
                  </m:oMath>
                </a14:m>
                <a:endParaRPr lang="en-GB" b="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297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What’s the long-term behaviour of this Goodstein sequence?</a:t>
            </a:r>
          </a:p>
        </p:txBody>
      </p:sp>
    </p:spTree>
    <p:extLst>
      <p:ext uri="{BB962C8B-B14F-4D97-AF65-F5344CB8AC3E}">
        <p14:creationId xmlns:p14="http://schemas.microsoft.com/office/powerpoint/2010/main" val="63709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Amazing Fact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This Goodstein sequence eventually hits zero.</a:t>
            </a:r>
          </a:p>
        </p:txBody>
      </p:sp>
    </p:spTree>
    <p:extLst>
      <p:ext uri="{BB962C8B-B14F-4D97-AF65-F5344CB8AC3E}">
        <p14:creationId xmlns:p14="http://schemas.microsoft.com/office/powerpoint/2010/main" val="396734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Amazing Fact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b="0" i="1" dirty="0" smtClean="0"/>
              <a:t>All</a:t>
            </a:r>
            <a:r>
              <a:rPr lang="en-GB" b="0" dirty="0" smtClean="0"/>
              <a:t> Goodstein sequences eventually hit zero.</a:t>
            </a:r>
          </a:p>
        </p:txBody>
      </p:sp>
    </p:spTree>
    <p:extLst>
      <p:ext uri="{BB962C8B-B14F-4D97-AF65-F5344CB8AC3E}">
        <p14:creationId xmlns:p14="http://schemas.microsoft.com/office/powerpoint/2010/main" val="262117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Amazing Fact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But this wasn’t proved using the axioms of arithmetic.</a:t>
            </a:r>
            <a:endParaRPr lang="en-GB" b="0" dirty="0" smtClean="0"/>
          </a:p>
        </p:txBody>
      </p:sp>
    </p:spTree>
    <p:extLst>
      <p:ext uri="{BB962C8B-B14F-4D97-AF65-F5344CB8AC3E}">
        <p14:creationId xmlns:p14="http://schemas.microsoft.com/office/powerpoint/2010/main" val="89918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Amazing Fact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This </a:t>
            </a:r>
            <a:r>
              <a:rPr lang="en-GB" i="1" dirty="0" smtClean="0"/>
              <a:t>can’t</a:t>
            </a:r>
            <a:r>
              <a:rPr lang="en-GB" dirty="0" smtClean="0"/>
              <a:t> be proved using the axioms of arithmetic.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Nonetheless, it’s true.</a:t>
            </a:r>
          </a:p>
        </p:txBody>
      </p:sp>
    </p:spTree>
    <p:extLst>
      <p:ext uri="{BB962C8B-B14F-4D97-AF65-F5344CB8AC3E}">
        <p14:creationId xmlns:p14="http://schemas.microsoft.com/office/powerpoint/2010/main" val="2014714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Amazing Fact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So “All Goodstein sequences eventually hit zero” is a </a:t>
            </a:r>
            <a:r>
              <a:rPr lang="en-GB" b="1" dirty="0"/>
              <a:t>natural Gödel</a:t>
            </a:r>
            <a:r>
              <a:rPr lang="en-GB" dirty="0"/>
              <a:t> </a:t>
            </a:r>
            <a:r>
              <a:rPr lang="en-GB" b="1" dirty="0" smtClean="0"/>
              <a:t>sentence</a:t>
            </a:r>
            <a:r>
              <a:rPr lang="en-GB" dirty="0" smtClean="0"/>
              <a:t> for arithmetic.</a:t>
            </a:r>
            <a:endParaRPr lang="en-GB" b="0" dirty="0" smtClean="0"/>
          </a:p>
        </p:txBody>
      </p:sp>
    </p:spTree>
    <p:extLst>
      <p:ext uri="{BB962C8B-B14F-4D97-AF65-F5344CB8AC3E}">
        <p14:creationId xmlns:p14="http://schemas.microsoft.com/office/powerpoint/2010/main" val="342774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 kind of blows my mind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/>
              <a:t>But I'm not sure I can easily explain why to non-maths types</a:t>
            </a:r>
            <a:r>
              <a:rPr lang="en-GB" dirty="0" smtClean="0"/>
              <a:t>.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b="0" dirty="0" smtClean="0"/>
              <a:t>Any ideas… ?</a:t>
            </a:r>
          </a:p>
        </p:txBody>
      </p:sp>
    </p:spTree>
    <p:extLst>
      <p:ext uri="{BB962C8B-B14F-4D97-AF65-F5344CB8AC3E}">
        <p14:creationId xmlns:p14="http://schemas.microsoft.com/office/powerpoint/2010/main" val="38075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What’s a Goodstein sequence?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GB" dirty="0" smtClean="0"/>
                  <a:t>Think of a number:</a:t>
                </a:r>
              </a:p>
              <a:p>
                <a:pPr lvl="1"/>
                <a:r>
                  <a:rPr lang="en-GB" dirty="0" smtClean="0"/>
                  <a:t>Let’s say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77</m:t>
                    </m:r>
                  </m:oMath>
                </a14:m>
                <a:endParaRPr lang="en-GB" dirty="0" smtClean="0"/>
              </a:p>
              <a:p>
                <a:r>
                  <a:rPr lang="en-GB" dirty="0" smtClean="0"/>
                  <a:t>Express it in “binary”: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77=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6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+1</m:t>
                    </m:r>
                  </m:oMath>
                </a14:m>
                <a:endParaRPr lang="en-GB" dirty="0" smtClean="0"/>
              </a:p>
              <a:p>
                <a:r>
                  <a:rPr lang="en-GB" dirty="0" smtClean="0"/>
                  <a:t>Express all indices in “binary”: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77=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+1</m:t>
                    </m:r>
                  </m:oMath>
                </a14:m>
                <a:endParaRPr lang="en-GB" b="0" dirty="0" smtClean="0"/>
              </a:p>
              <a:p>
                <a:r>
                  <a:rPr lang="en-GB" dirty="0" smtClean="0"/>
                  <a:t>Express all indices of indices in “binary”: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77=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sup>
                            </m:sSup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+1</m:t>
                    </m:r>
                  </m:oMath>
                </a14:m>
                <a:endParaRPr lang="en-GB" b="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8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876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Iteration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sup>
                            </m:sSup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+1</m:t>
                    </m:r>
                  </m:oMath>
                </a14:m>
                <a:endParaRPr lang="en-GB" b="0" dirty="0" smtClean="0"/>
              </a:p>
              <a:p>
                <a:r>
                  <a:rPr lang="en-GB" b="0" dirty="0" smtClean="0"/>
                  <a:t>Increase base by 1: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sup>
                            </m:sSup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+1</m:t>
                    </m:r>
                  </m:oMath>
                </a14:m>
                <a:endParaRPr lang="en-GB" b="0" dirty="0" smtClean="0"/>
              </a:p>
              <a:p>
                <a:r>
                  <a:rPr lang="en-GB" dirty="0" smtClean="0"/>
                  <a:t>Subtract 1: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sup>
                            </m:sSup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</m:oMath>
                </a14:m>
                <a:endParaRPr lang="en-GB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0" i="0" smtClean="0">
                        <a:latin typeface="Cambria Math"/>
                      </a:rPr>
                      <m:t>205891132094757</m:t>
                    </m:r>
                  </m:oMath>
                </a14:m>
                <a:endParaRPr lang="en-GB" b="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702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Iteration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sup>
                            </m:sSup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</m:oMath>
                </a14:m>
                <a:endParaRPr lang="en-GB" b="0" dirty="0" smtClean="0"/>
              </a:p>
              <a:p>
                <a:r>
                  <a:rPr lang="en-GB" b="0" dirty="0" smtClean="0"/>
                  <a:t>Increase base by 1: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sup>
                            </m:sSup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</m:oMath>
                </a14:m>
                <a:endParaRPr lang="en-GB" b="0" dirty="0" smtClean="0"/>
              </a:p>
              <a:p>
                <a:r>
                  <a:rPr lang="en-GB" dirty="0" smtClean="0"/>
                  <a:t>Subtract 1: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sup>
                            </m:sSup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+3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+3×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+3×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+3</m:t>
                    </m:r>
                  </m:oMath>
                </a14:m>
                <a:endParaRPr lang="en-GB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0" i="0" smtClean="0">
                        <a:latin typeface="Cambria Math"/>
                      </a:rPr>
                      <m:t>…</m:t>
                    </m:r>
                  </m:oMath>
                </a14:m>
                <a:endParaRPr lang="en-GB" b="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917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Iteration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lvl="1" indent="-342900">
                  <a:buFont typeface="Arial" panose="020B0604020202020204" pitchFamily="34" charset="0"/>
                  <a:buChar char="•"/>
                </a:pPr>
                <a:r>
                  <a:rPr lang="en-GB" dirty="0" smtClean="0"/>
                  <a:t>3432398830065304857490950399540696608634717650071652704697231729592771591698828026061279820330727277488648155695740429018560993999858321906287014145557529855</a:t>
                </a:r>
              </a:p>
              <a:p>
                <a:pPr marL="342900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=3.43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156</m:t>
                        </m:r>
                      </m:sup>
                    </m:sSup>
                  </m:oMath>
                </a14:m>
                <a:endParaRPr lang="en-GB" b="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59" t="-12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403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Iteration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sup>
                            </m:sSup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+3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+3×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+3×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+3</m:t>
                    </m:r>
                  </m:oMath>
                </a14:m>
                <a:endParaRPr lang="en-GB" b="0" dirty="0" smtClean="0"/>
              </a:p>
              <a:p>
                <a:r>
                  <a:rPr lang="en-GB" b="0" dirty="0" smtClean="0"/>
                  <a:t>Increase base by 1: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5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sup>
                            </m:sSup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5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5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+3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+3×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+3×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+3</m:t>
                    </m:r>
                  </m:oMath>
                </a14:m>
                <a:endParaRPr lang="en-GB" b="0" dirty="0" smtClean="0"/>
              </a:p>
              <a:p>
                <a:r>
                  <a:rPr lang="en-GB" dirty="0" smtClean="0"/>
                  <a:t>Subtract 1: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5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sup>
                            </m:sSup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5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5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+3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+3×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+3×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+2</m:t>
                    </m:r>
                  </m:oMath>
                </a14:m>
                <a:endParaRPr lang="en-GB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sub>
                    </m:sSub>
                    <m:r>
                      <a:rPr lang="en-GB" b="0" i="0" smtClean="0">
                        <a:latin typeface="Cambria Math"/>
                      </a:rPr>
                      <m:t>=…</m:t>
                    </m:r>
                  </m:oMath>
                </a14:m>
                <a:endParaRPr lang="en-GB" b="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456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GB" dirty="0" smtClean="0"/>
              <a:t>5971914368579617251113764249074889372494003278094044803560977466395376657008174384412685582874187032079957625486857694485497539964605646788401281709112458131524880927366236568247755188556398785081173542581565629633284760666086775788785915920147428016508613391239804732485492320247166310020755884411834903507976315843908465827107446471410781094551831857692322448473062028542786812275398230751348591365173521198738669069079161081347980391642964490341124308407275832684946824422594646676790230285695775410286699256676017907255141509310896445550766756931305228827939273883810500246002230740851110329519862981082503704214043102248483107829713227341317518277852846703718624839644373572336459181290741175511226857749206763187659015873343139022291266041127309794470438121476781369780628893906865667085616174715710592168511929111834365143436858690837633820112793074832297704446299075946351382454734632239034272767850536587885102470255678963523469102333694741909330902136589131252224167163293479132189862959938840648523993104225956876932143788922669509565646546267020577202564534320825998003001214800807846084607314488396801802195935183281104868675994293445471535410072796074782324863004151043977598948432056703833943763461872139650324388085526015002824604988165373855008072252442730230445416633997802835017158111316896527581222639318257436243323364013486480502886328407410974371691950819594437707145271462089719321815227508002165943591502596328263120077489975184090053476022475942048696614833734991970462582514521418758543730814995607706129692976834268160773651593879902149159074101507922949497766867496092057803281369453164029012505708093925785269336343556388772937944834568924329079140734119342467834997830194339103009960942948549875881878244411300151703503247854100801038314895113239650927656902623425446345264809731223967570781089261516358477729046239627764091893418597202034200430967194614205166040683345729754134463939123232441874408004377039360314786846164722080573419295758389752987920772899214325744609061464859539076231931975597991322043958485541794526698892699318892817670603806731417338730044533326558079385335832714193406712919836608282234493606799308196286801830865442752838134781717</a:t>
            </a:r>
          </a:p>
          <a:p>
            <a:endParaRPr lang="en-GB" b="0" dirty="0" smtClean="0"/>
          </a:p>
        </p:txBody>
      </p:sp>
    </p:spTree>
    <p:extLst>
      <p:ext uri="{BB962C8B-B14F-4D97-AF65-F5344CB8AC3E}">
        <p14:creationId xmlns:p14="http://schemas.microsoft.com/office/powerpoint/2010/main" val="2877458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Iteration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=5.97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2187</m:t>
                        </m:r>
                      </m:sup>
                    </m:sSup>
                  </m:oMath>
                </a14:m>
                <a:endParaRPr lang="en-GB" b="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6812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Iteration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5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sup>
                            </m:sSup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5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5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+3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+3×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+3×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+2</m:t>
                    </m:r>
                  </m:oMath>
                </a14:m>
                <a:endParaRPr lang="en-GB" b="0" dirty="0" smtClean="0"/>
              </a:p>
              <a:p>
                <a:r>
                  <a:rPr lang="en-GB" b="0" dirty="0" smtClean="0"/>
                  <a:t>Increase base by 1: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6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6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sup>
                            </m:sSup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6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6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6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+3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6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+3×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6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+3×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6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</m:t>
                    </m:r>
                  </m:oMath>
                </a14:m>
                <a:r>
                  <a:rPr lang="en-GB" b="0" dirty="0" smtClean="0"/>
                  <a:t>2</a:t>
                </a:r>
              </a:p>
              <a:p>
                <a:r>
                  <a:rPr lang="en-GB" dirty="0" smtClean="0"/>
                  <a:t>Subtract 1: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6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6</m:t>
                            </m:r>
                          </m:e>
                          <m:sup>
                            <m:sSup>
                              <m:sSup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6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1</m:t>
                                </m:r>
                              </m:sup>
                            </m:sSup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6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6</m:t>
                        </m:r>
                      </m:e>
                      <m:sup>
                        <m:sSup>
                          <m:sSup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6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+3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6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+3×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6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+3×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6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m:rPr>
                        <m:nor/>
                      </m:rPr>
                      <a:rPr lang="en-GB" b="0" i="0" smtClean="0">
                        <a:latin typeface="Cambria Math"/>
                        <a:ea typeface="Cambria Math"/>
                      </a:rPr>
                      <m:t>1</m:t>
                    </m:r>
                  </m:oMath>
                </a14:m>
                <a:endParaRPr lang="en-GB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6</m:t>
                        </m:r>
                      </m:sub>
                    </m:sSub>
                    <m:r>
                      <a:rPr lang="en-GB" b="0" i="0" smtClean="0">
                        <a:latin typeface="Cambria Math"/>
                      </a:rPr>
                      <m:t>=…</m:t>
                    </m:r>
                  </m:oMath>
                </a14:m>
                <a:endParaRPr lang="en-GB" b="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5136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737</Words>
  <Application>Microsoft Office PowerPoint</Application>
  <PresentationFormat>On-screen Show (4:3)</PresentationFormat>
  <Paragraphs>66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Goodstein Sequences</vt:lpstr>
      <vt:lpstr>What’s a Goodstein sequence?</vt:lpstr>
      <vt:lpstr>Iteration</vt:lpstr>
      <vt:lpstr>Iteration</vt:lpstr>
      <vt:lpstr>Iteration</vt:lpstr>
      <vt:lpstr>Iteration</vt:lpstr>
      <vt:lpstr>Iteration</vt:lpstr>
      <vt:lpstr>Iteration</vt:lpstr>
      <vt:lpstr>Iteration</vt:lpstr>
      <vt:lpstr>Iteration</vt:lpstr>
      <vt:lpstr>Iteration</vt:lpstr>
      <vt:lpstr>Question</vt:lpstr>
      <vt:lpstr>Amazing Fact 1</vt:lpstr>
      <vt:lpstr>Amazing Fact 2</vt:lpstr>
      <vt:lpstr>Amazing Fact 3</vt:lpstr>
      <vt:lpstr>Amazing Fact 4</vt:lpstr>
      <vt:lpstr>Amazing Fact 5</vt:lpstr>
      <vt:lpstr>This kind of blows my mind</vt:lpstr>
    </vt:vector>
  </TitlesOfParts>
  <Company>Imperial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Goodstein Sequences</dc:title>
  <dc:creator>Ramsden, Philip J</dc:creator>
  <cp:lastModifiedBy>Ramsden, Philip J</cp:lastModifiedBy>
  <cp:revision>5</cp:revision>
  <dcterms:created xsi:type="dcterms:W3CDTF">2014-10-10T14:44:23Z</dcterms:created>
  <dcterms:modified xsi:type="dcterms:W3CDTF">2014-10-27T17:36:57Z</dcterms:modified>
</cp:coreProperties>
</file>