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129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123C6-A03A-45D6-A1DE-E9E634353A37}" type="datetimeFigureOut">
              <a:rPr lang="en-GB" smtClean="0"/>
              <a:t>07/11/2015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6CA2D-D911-47B1-B169-E850CCC632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10262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123C6-A03A-45D6-A1DE-E9E634353A37}" type="datetimeFigureOut">
              <a:rPr lang="en-GB" smtClean="0"/>
              <a:t>07/11/2015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6CA2D-D911-47B1-B169-E850CCC632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96720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123C6-A03A-45D6-A1DE-E9E634353A37}" type="datetimeFigureOut">
              <a:rPr lang="en-GB" smtClean="0"/>
              <a:t>07/11/2015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6CA2D-D911-47B1-B169-E850CCC632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4101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123C6-A03A-45D6-A1DE-E9E634353A37}" type="datetimeFigureOut">
              <a:rPr lang="en-GB" smtClean="0"/>
              <a:t>07/11/2015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6CA2D-D911-47B1-B169-E850CCC632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6038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123C6-A03A-45D6-A1DE-E9E634353A37}" type="datetimeFigureOut">
              <a:rPr lang="en-GB" smtClean="0"/>
              <a:t>07/11/2015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6CA2D-D911-47B1-B169-E850CCC632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88898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123C6-A03A-45D6-A1DE-E9E634353A37}" type="datetimeFigureOut">
              <a:rPr lang="en-GB" smtClean="0"/>
              <a:t>07/11/2015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6CA2D-D911-47B1-B169-E850CCC632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1638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123C6-A03A-45D6-A1DE-E9E634353A37}" type="datetimeFigureOut">
              <a:rPr lang="en-GB" smtClean="0"/>
              <a:t>07/11/2015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6CA2D-D911-47B1-B169-E850CCC632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53213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123C6-A03A-45D6-A1DE-E9E634353A37}" type="datetimeFigureOut">
              <a:rPr lang="en-GB" smtClean="0"/>
              <a:t>07/11/2015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6CA2D-D911-47B1-B169-E850CCC632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86448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123C6-A03A-45D6-A1DE-E9E634353A37}" type="datetimeFigureOut">
              <a:rPr lang="en-GB" smtClean="0"/>
              <a:t>07/11/2015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6CA2D-D911-47B1-B169-E850CCC632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83558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123C6-A03A-45D6-A1DE-E9E634353A37}" type="datetimeFigureOut">
              <a:rPr lang="en-GB" smtClean="0"/>
              <a:t>07/11/2015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6CA2D-D911-47B1-B169-E850CCC632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75040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123C6-A03A-45D6-A1DE-E9E634353A37}" type="datetimeFigureOut">
              <a:rPr lang="en-GB" smtClean="0"/>
              <a:t>07/11/2015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6CA2D-D911-47B1-B169-E850CCC632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5280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C123C6-A03A-45D6-A1DE-E9E634353A37}" type="datetimeFigureOut">
              <a:rPr lang="en-GB" smtClean="0"/>
              <a:t>07/11/2015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B6CA2D-D911-47B1-B169-E850CCC632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2716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conics.ggb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Conics and Coordinates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err="1" smtClean="0"/>
              <a:t>MathsJam</a:t>
            </a:r>
            <a:r>
              <a:rPr lang="en-GB" dirty="0" smtClean="0"/>
              <a:t> 2015</a:t>
            </a:r>
          </a:p>
          <a:p>
            <a:r>
              <a:rPr lang="en-GB" dirty="0" smtClean="0"/>
              <a:t>Ben Sparks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01239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Bernard Silverman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dirty="0" smtClean="0"/>
              <a:t>Chief Scientific Advisor to the Home Office</a:t>
            </a:r>
          </a:p>
          <a:p>
            <a:pPr marL="0" indent="0" algn="ctr">
              <a:buNone/>
            </a:pPr>
            <a:r>
              <a:rPr lang="en-GB" dirty="0" smtClean="0"/>
              <a:t>Gresham Lecture 2012</a:t>
            </a:r>
          </a:p>
          <a:p>
            <a:pPr marL="0" indent="0" algn="ctr">
              <a:buNone/>
            </a:pPr>
            <a:r>
              <a:rPr lang="en-GB" dirty="0" smtClean="0"/>
              <a:t>“Home Office Maths”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721462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Conic Sections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hlinkClick r:id="rId2" action="ppaction://hlinkfile"/>
              </a:rPr>
              <a:t>3D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37315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Multilateration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Find the plane?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219137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</TotalTime>
  <Words>32</Words>
  <Application>Microsoft Office PowerPoint</Application>
  <PresentationFormat>On-screen Show (4:3)</PresentationFormat>
  <Paragraphs>11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Conics and Coordinates</vt:lpstr>
      <vt:lpstr>Bernard Silverman</vt:lpstr>
      <vt:lpstr>Conic Sections</vt:lpstr>
      <vt:lpstr>Multilateration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Conics and Coordinates</dc:title>
  <dc:creator>Ben Sparks</dc:creator>
  <cp:lastModifiedBy>Ben Sparks</cp:lastModifiedBy>
  <cp:revision>3</cp:revision>
  <dcterms:created xsi:type="dcterms:W3CDTF">2015-11-07T09:37:43Z</dcterms:created>
  <dcterms:modified xsi:type="dcterms:W3CDTF">2015-11-07T10:11:59Z</dcterms:modified>
</cp:coreProperties>
</file>