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71" r:id="rId9"/>
    <p:sldId id="268" r:id="rId10"/>
    <p:sldId id="269" r:id="rId11"/>
    <p:sldId id="273" r:id="rId12"/>
    <p:sldId id="264" r:id="rId13"/>
    <p:sldId id="265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7" autoAdjust="0"/>
    <p:restoredTop sz="94660"/>
  </p:normalViewPr>
  <p:slideViewPr>
    <p:cSldViewPr snapToGrid="0">
      <p:cViewPr varScale="1">
        <p:scale>
          <a:sx n="85" d="100"/>
          <a:sy n="85" d="100"/>
        </p:scale>
        <p:origin x="62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1F70C-4832-4878-B4E0-A08CFDB762E7}" type="datetimeFigureOut">
              <a:rPr lang="en-GB" smtClean="0"/>
              <a:t>07/11/2015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86C7E-4B7F-4BBA-AD89-844312D23A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40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1F70C-4832-4878-B4E0-A08CFDB762E7}" type="datetimeFigureOut">
              <a:rPr lang="en-GB" smtClean="0"/>
              <a:t>07/11/2015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86C7E-4B7F-4BBA-AD89-844312D23A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879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1F70C-4832-4878-B4E0-A08CFDB762E7}" type="datetimeFigureOut">
              <a:rPr lang="en-GB" smtClean="0"/>
              <a:t>07/11/2015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86C7E-4B7F-4BBA-AD89-844312D23A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681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1F70C-4832-4878-B4E0-A08CFDB762E7}" type="datetimeFigureOut">
              <a:rPr lang="en-GB" smtClean="0"/>
              <a:t>07/11/2015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86C7E-4B7F-4BBA-AD89-844312D23A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269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1F70C-4832-4878-B4E0-A08CFDB762E7}" type="datetimeFigureOut">
              <a:rPr lang="en-GB" smtClean="0"/>
              <a:t>07/11/2015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86C7E-4B7F-4BBA-AD89-844312D23A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379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1F70C-4832-4878-B4E0-A08CFDB762E7}" type="datetimeFigureOut">
              <a:rPr lang="en-GB" smtClean="0"/>
              <a:t>07/11/2015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86C7E-4B7F-4BBA-AD89-844312D23A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361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1F70C-4832-4878-B4E0-A08CFDB762E7}" type="datetimeFigureOut">
              <a:rPr lang="en-GB" smtClean="0"/>
              <a:t>07/11/2015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86C7E-4B7F-4BBA-AD89-844312D23A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391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1F70C-4832-4878-B4E0-A08CFDB762E7}" type="datetimeFigureOut">
              <a:rPr lang="en-GB" smtClean="0"/>
              <a:t>07/11/2015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86C7E-4B7F-4BBA-AD89-844312D23A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87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1F70C-4832-4878-B4E0-A08CFDB762E7}" type="datetimeFigureOut">
              <a:rPr lang="en-GB" smtClean="0"/>
              <a:t>07/11/2015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86C7E-4B7F-4BBA-AD89-844312D23A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212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1F70C-4832-4878-B4E0-A08CFDB762E7}" type="datetimeFigureOut">
              <a:rPr lang="en-GB" smtClean="0"/>
              <a:t>07/11/2015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86C7E-4B7F-4BBA-AD89-844312D23A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086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1F70C-4832-4878-B4E0-A08CFDB762E7}" type="datetimeFigureOut">
              <a:rPr lang="en-GB" smtClean="0"/>
              <a:t>07/11/2015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86C7E-4B7F-4BBA-AD89-844312D23A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987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1F70C-4832-4878-B4E0-A08CFDB762E7}" type="datetimeFigureOut">
              <a:rPr lang="en-GB" smtClean="0"/>
              <a:t>07/11/2015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86C7E-4B7F-4BBA-AD89-844312D23A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23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gif"/><Relationship Id="rId7" Type="http://schemas.openxmlformats.org/officeDocument/2006/relationships/image" Target="../media/image17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Relationship Id="rId9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gif"/><Relationship Id="rId7" Type="http://schemas.openxmlformats.org/officeDocument/2006/relationships/image" Target="../media/image25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Relationship Id="rId9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98528" y="904259"/>
            <a:ext cx="8064896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6600" dirty="0" smtClean="0">
                <a:solidFill>
                  <a:schemeClr val="bg1"/>
                </a:solidFill>
              </a:rPr>
              <a:t>G &amp; P Revisited</a:t>
            </a:r>
            <a:br>
              <a:rPr lang="en-GB" sz="6600" dirty="0" smtClean="0">
                <a:solidFill>
                  <a:schemeClr val="bg1"/>
                </a:solidFill>
              </a:rPr>
            </a:br>
            <a:r>
              <a:rPr lang="en-GB" sz="6600" dirty="0" smtClean="0">
                <a:solidFill>
                  <a:schemeClr val="bg1"/>
                </a:solidFill>
              </a:rPr>
              <a:t>Eric Solomon's Hexagrams &amp; More</a:t>
            </a:r>
            <a:endParaRPr lang="en-GB" sz="6600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098528" y="4320579"/>
            <a:ext cx="8064896" cy="22159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John </a:t>
            </a:r>
            <a:r>
              <a:rPr lang="en-GB" sz="4000" dirty="0" smtClean="0">
                <a:solidFill>
                  <a:schemeClr val="bg1"/>
                </a:solidFill>
              </a:rPr>
              <a:t>Read</a:t>
            </a:r>
          </a:p>
          <a:p>
            <a:pPr algn="ctr"/>
            <a:r>
              <a:rPr lang="en-GB" sz="4000" dirty="0" smtClean="0">
                <a:solidFill>
                  <a:schemeClr val="bg1"/>
                </a:solidFill>
              </a:rPr>
              <a:t>John.read@outlook.com</a:t>
            </a:r>
            <a:endParaRPr lang="en-GB" sz="4000" dirty="0">
              <a:solidFill>
                <a:schemeClr val="bg1"/>
              </a:solidFill>
            </a:endParaRPr>
          </a:p>
          <a:p>
            <a:pPr algn="ctr"/>
            <a:r>
              <a:rPr lang="en-GB" sz="4000" dirty="0">
                <a:solidFill>
                  <a:schemeClr val="bg1"/>
                </a:solidFill>
              </a:rPr>
              <a:t>@johndavidread</a:t>
            </a:r>
            <a:endParaRPr lang="en-GB" sz="8000" dirty="0">
              <a:solidFill>
                <a:schemeClr val="bg1"/>
              </a:solidFill>
            </a:endParaRP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129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54200" y="247651"/>
            <a:ext cx="84836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8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4" t="1755" r="7101" b="2786"/>
          <a:stretch/>
        </p:blipFill>
        <p:spPr>
          <a:xfrm rot="5400000">
            <a:off x="2852503" y="159026"/>
            <a:ext cx="6486995" cy="653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9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ricsolomon.co.uk/hx/gallery/octopu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25" y="340107"/>
            <a:ext cx="2192211" cy="202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58777" y="2545488"/>
            <a:ext cx="16634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</a:rPr>
              <a:t>Octopus</a:t>
            </a:r>
            <a:r>
              <a:rPr lang="en-GB" dirty="0" smtClean="0"/>
              <a:t>/</a:t>
            </a:r>
            <a:endParaRPr lang="en-GB" dirty="0"/>
          </a:p>
        </p:txBody>
      </p:sp>
      <p:pic>
        <p:nvPicPr>
          <p:cNvPr id="1028" name="Picture 4" descr="http://www.ericsolomon.co.uk/hx/gallery/bamb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905" y="340108"/>
            <a:ext cx="2157230" cy="202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99394" y="2545488"/>
            <a:ext cx="12442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</a:rPr>
              <a:t>Bambi</a:t>
            </a:r>
            <a:endParaRPr lang="en-GB" dirty="0"/>
          </a:p>
        </p:txBody>
      </p:sp>
      <p:pic>
        <p:nvPicPr>
          <p:cNvPr id="1030" name="Picture 6" descr="http://www.ericsolomon.co.uk/hx/gallery/puppy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704" y="352465"/>
            <a:ext cx="2180425" cy="202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928196" y="2545488"/>
            <a:ext cx="12294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</a:rPr>
              <a:t>Puppy</a:t>
            </a:r>
            <a:endParaRPr lang="en-GB" dirty="0"/>
          </a:p>
        </p:txBody>
      </p:sp>
      <p:pic>
        <p:nvPicPr>
          <p:cNvPr id="1032" name="Picture 8" descr="http://www.ericsolomon.co.uk/hx/gallery/elephant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697" y="340108"/>
            <a:ext cx="2134522" cy="202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521127" y="2545488"/>
            <a:ext cx="1663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</a:rPr>
              <a:t>Elephant</a:t>
            </a:r>
            <a:endParaRPr lang="en-GB" dirty="0"/>
          </a:p>
        </p:txBody>
      </p:sp>
      <p:pic>
        <p:nvPicPr>
          <p:cNvPr id="1034" name="Picture 10" descr="http://www.ericsolomon.co.uk/hx/gallery/andrea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25" y="3303463"/>
            <a:ext cx="2192211" cy="234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340232" y="5694816"/>
            <a:ext cx="110799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Plane</a:t>
            </a:r>
          </a:p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Tiler</a:t>
            </a:r>
            <a:endParaRPr lang="en-GB" dirty="0"/>
          </a:p>
        </p:txBody>
      </p:sp>
      <p:pic>
        <p:nvPicPr>
          <p:cNvPr id="1036" name="Picture 12" descr="http://www.ericsolomon.co.uk/hx/gallery/2-2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984" y="3303463"/>
            <a:ext cx="2481070" cy="234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927070" y="5694816"/>
            <a:ext cx="158889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Only 2-2</a:t>
            </a:r>
          </a:p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Solution</a:t>
            </a:r>
            <a:endParaRPr lang="en-GB" dirty="0"/>
          </a:p>
        </p:txBody>
      </p:sp>
      <p:pic>
        <p:nvPicPr>
          <p:cNvPr id="1040" name="Picture 16" descr="http://www.ericsolomon.co.uk/hx/gallery/8-spot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873" y="3303463"/>
            <a:ext cx="2178716" cy="244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9461004" y="5694816"/>
            <a:ext cx="156645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An 8-8</a:t>
            </a:r>
          </a:p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Solution</a:t>
            </a:r>
            <a:endParaRPr lang="en-GB" dirty="0"/>
          </a:p>
        </p:txBody>
      </p:sp>
      <p:pic>
        <p:nvPicPr>
          <p:cNvPr id="1044" name="Picture 20" descr="http://www.ericsolomon.co.uk/hx/gallery/bigblack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0" y="3303463"/>
            <a:ext cx="2481070" cy="234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853078" y="5628501"/>
            <a:ext cx="137967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Largest</a:t>
            </a:r>
            <a:br>
              <a:rPr lang="en-GB" sz="3200" dirty="0" smtClean="0">
                <a:solidFill>
                  <a:schemeClr val="bg1"/>
                </a:solidFill>
              </a:rPr>
            </a:br>
            <a:r>
              <a:rPr lang="en-GB" sz="3200" dirty="0" smtClean="0">
                <a:solidFill>
                  <a:schemeClr val="bg1"/>
                </a:solidFill>
              </a:rPr>
              <a:t>Region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16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4658" y="2582559"/>
            <a:ext cx="24750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Weeping Wino</a:t>
            </a:r>
            <a:r>
              <a:rPr lang="en-GB" sz="2800" dirty="0" smtClean="0"/>
              <a:t>/</a:t>
            </a:r>
            <a:endParaRPr lang="en-GB" sz="2800" dirty="0"/>
          </a:p>
        </p:txBody>
      </p:sp>
      <p:sp>
        <p:nvSpPr>
          <p:cNvPr id="6" name="Rectangle 5"/>
          <p:cNvSpPr/>
          <p:nvPr/>
        </p:nvSpPr>
        <p:spPr>
          <a:xfrm>
            <a:off x="4093109" y="2471345"/>
            <a:ext cx="142981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ET Plays </a:t>
            </a:r>
            <a:br>
              <a:rPr lang="en-GB" sz="2800" dirty="0" smtClean="0">
                <a:solidFill>
                  <a:schemeClr val="bg1"/>
                </a:solidFill>
              </a:rPr>
            </a:br>
            <a:r>
              <a:rPr lang="en-GB" sz="2800" dirty="0" smtClean="0">
                <a:solidFill>
                  <a:schemeClr val="bg1"/>
                </a:solidFill>
              </a:rPr>
              <a:t>Football</a:t>
            </a:r>
            <a:endParaRPr lang="en-GB" sz="2800" dirty="0"/>
          </a:p>
        </p:txBody>
      </p:sp>
      <p:sp>
        <p:nvSpPr>
          <p:cNvPr id="8" name="Rectangle 7"/>
          <p:cNvSpPr/>
          <p:nvPr/>
        </p:nvSpPr>
        <p:spPr>
          <a:xfrm>
            <a:off x="6210264" y="2471345"/>
            <a:ext cx="280012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Where are </a:t>
            </a:r>
          </a:p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Grandma’s Teeth?</a:t>
            </a:r>
            <a:endParaRPr lang="en-GB" sz="2800" dirty="0"/>
          </a:p>
        </p:txBody>
      </p:sp>
      <p:sp>
        <p:nvSpPr>
          <p:cNvPr id="10" name="Rectangle 9"/>
          <p:cNvSpPr/>
          <p:nvPr/>
        </p:nvSpPr>
        <p:spPr>
          <a:xfrm>
            <a:off x="9206876" y="2500877"/>
            <a:ext cx="225837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This Soap</a:t>
            </a:r>
            <a:br>
              <a:rPr lang="en-GB" sz="2800" dirty="0" smtClean="0">
                <a:solidFill>
                  <a:schemeClr val="bg1"/>
                </a:solidFill>
              </a:rPr>
            </a:br>
            <a:r>
              <a:rPr lang="en-GB" sz="2800" dirty="0" smtClean="0">
                <a:solidFill>
                  <a:schemeClr val="bg1"/>
                </a:solidFill>
              </a:rPr>
              <a:t>Tastes Terrible</a:t>
            </a:r>
            <a:endParaRPr lang="en-GB" sz="2800" dirty="0"/>
          </a:p>
        </p:txBody>
      </p:sp>
      <p:sp>
        <p:nvSpPr>
          <p:cNvPr id="12" name="Rectangle 11"/>
          <p:cNvSpPr/>
          <p:nvPr/>
        </p:nvSpPr>
        <p:spPr>
          <a:xfrm>
            <a:off x="1338446" y="5749679"/>
            <a:ext cx="101341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Tribal</a:t>
            </a:r>
          </a:p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Spear</a:t>
            </a:r>
            <a:endParaRPr lang="en-GB" sz="2800" dirty="0"/>
          </a:p>
        </p:txBody>
      </p:sp>
      <p:sp>
        <p:nvSpPr>
          <p:cNvPr id="14" name="Rectangle 13"/>
          <p:cNvSpPr/>
          <p:nvPr/>
        </p:nvSpPr>
        <p:spPr>
          <a:xfrm>
            <a:off x="3943773" y="5797585"/>
            <a:ext cx="155549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Plumbers</a:t>
            </a:r>
          </a:p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Delight</a:t>
            </a:r>
            <a:endParaRPr lang="en-GB" sz="2800" dirty="0"/>
          </a:p>
        </p:txBody>
      </p:sp>
      <p:sp>
        <p:nvSpPr>
          <p:cNvPr id="17" name="Rectangle 16"/>
          <p:cNvSpPr/>
          <p:nvPr/>
        </p:nvSpPr>
        <p:spPr>
          <a:xfrm>
            <a:off x="9640379" y="5797585"/>
            <a:ext cx="12077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Broken</a:t>
            </a:r>
          </a:p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Guitar</a:t>
            </a:r>
            <a:endParaRPr lang="en-GB" sz="2800" dirty="0"/>
          </a:p>
        </p:txBody>
      </p:sp>
      <p:sp>
        <p:nvSpPr>
          <p:cNvPr id="20" name="Rectangle 19"/>
          <p:cNvSpPr/>
          <p:nvPr/>
        </p:nvSpPr>
        <p:spPr>
          <a:xfrm>
            <a:off x="6782132" y="5797585"/>
            <a:ext cx="152157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Still Life</a:t>
            </a:r>
            <a:br>
              <a:rPr lang="en-GB" sz="2800" dirty="0" smtClean="0">
                <a:solidFill>
                  <a:schemeClr val="bg1"/>
                </a:solidFill>
              </a:rPr>
            </a:br>
            <a:r>
              <a:rPr lang="en-GB" sz="2800" dirty="0" smtClean="0">
                <a:solidFill>
                  <a:schemeClr val="bg1"/>
                </a:solidFill>
              </a:rPr>
              <a:t>With Urn</a:t>
            </a:r>
            <a:endParaRPr lang="en-GB" sz="2800" dirty="0"/>
          </a:p>
        </p:txBody>
      </p:sp>
      <p:pic>
        <p:nvPicPr>
          <p:cNvPr id="2050" name="Picture 2" descr="http://www.ericsolomon.co.uk/hx/gallery/win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11" y="224803"/>
            <a:ext cx="2158237" cy="232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ericsolomon.co.uk/hx/gallery/hunt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90" y="3322209"/>
            <a:ext cx="2274078" cy="242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ericsolomon.co.uk/hx/gallery/plumb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865" y="3425882"/>
            <a:ext cx="2550304" cy="238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ericsolomon.co.uk/hx/gallery/urn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406" y="3425881"/>
            <a:ext cx="2110315" cy="238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ericsolomon.co.uk/hx/gallery/guitar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103" y="3425881"/>
            <a:ext cx="2567707" cy="240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ericsolomon.co.uk/hx/gallery/football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705" y="224803"/>
            <a:ext cx="2123427" cy="232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ericsolomon.co.uk/hx/gallery/grandma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922" y="224803"/>
            <a:ext cx="2468812" cy="232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www.ericsolomon.co.uk/hx/gallery/bubbles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524" y="224803"/>
            <a:ext cx="2169136" cy="235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97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63552" y="311134"/>
            <a:ext cx="8064896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6600" dirty="0" smtClean="0">
                <a:solidFill>
                  <a:schemeClr val="bg1"/>
                </a:solidFill>
              </a:rPr>
              <a:t>G &amp; P Revisited</a:t>
            </a:r>
            <a:br>
              <a:rPr lang="en-GB" sz="6600" dirty="0" smtClean="0">
                <a:solidFill>
                  <a:schemeClr val="bg1"/>
                </a:solidFill>
              </a:rPr>
            </a:br>
            <a:r>
              <a:rPr lang="en-GB" sz="6600" dirty="0" smtClean="0">
                <a:solidFill>
                  <a:schemeClr val="bg1"/>
                </a:solidFill>
              </a:rPr>
              <a:t>Eric Solomon's Hexagrams &amp; More</a:t>
            </a:r>
            <a:endParaRPr lang="en-GB" sz="6600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172669" y="2888338"/>
            <a:ext cx="8064896" cy="28315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lang="en-GB" sz="4000" dirty="0" smtClean="0">
              <a:solidFill>
                <a:schemeClr val="bg1"/>
              </a:solidFill>
            </a:endParaRPr>
          </a:p>
          <a:p>
            <a:pPr algn="ctr"/>
            <a:r>
              <a:rPr lang="en-GB" sz="6000" dirty="0" smtClean="0">
                <a:solidFill>
                  <a:schemeClr val="bg1"/>
                </a:solidFill>
              </a:rPr>
              <a:t>John.read@outlook.com</a:t>
            </a:r>
            <a:endParaRPr lang="en-GB" sz="6000" dirty="0">
              <a:solidFill>
                <a:schemeClr val="bg1"/>
              </a:solidFill>
            </a:endParaRPr>
          </a:p>
          <a:p>
            <a:pPr algn="ctr"/>
            <a:r>
              <a:rPr lang="en-GB" sz="6000" dirty="0">
                <a:solidFill>
                  <a:schemeClr val="bg1"/>
                </a:solidFill>
              </a:rPr>
              <a:t>@johndavidread</a:t>
            </a:r>
          </a:p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528884" y="5596312"/>
            <a:ext cx="91342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 smtClean="0">
                <a:solidFill>
                  <a:schemeClr val="bg1"/>
                </a:solidFill>
              </a:rPr>
              <a:t>http://www.ericsolomon.co.uk</a:t>
            </a:r>
            <a:r>
              <a:rPr lang="en-GB" sz="5400" dirty="0" smtClean="0"/>
              <a:t>/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354961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6" b="7971"/>
          <a:stretch/>
        </p:blipFill>
        <p:spPr>
          <a:xfrm>
            <a:off x="3771910" y="273326"/>
            <a:ext cx="4648180" cy="631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9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 t="1802" r="1933" b="7207"/>
          <a:stretch/>
        </p:blipFill>
        <p:spPr>
          <a:xfrm>
            <a:off x="3779108" y="333682"/>
            <a:ext cx="4633784" cy="619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17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0" b="7928"/>
          <a:stretch/>
        </p:blipFill>
        <p:spPr>
          <a:xfrm>
            <a:off x="3699247" y="271849"/>
            <a:ext cx="4793506" cy="631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6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" t="541" r="2699" b="7928"/>
          <a:stretch/>
        </p:blipFill>
        <p:spPr>
          <a:xfrm>
            <a:off x="3754394" y="290384"/>
            <a:ext cx="4683212" cy="627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9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 t="1082" r="1765" b="8287"/>
          <a:stretch/>
        </p:blipFill>
        <p:spPr>
          <a:xfrm rot="10800000">
            <a:off x="3630827" y="122381"/>
            <a:ext cx="4930346" cy="661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7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73957"/>
            <a:ext cx="5943601" cy="54918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84745" y="5987531"/>
            <a:ext cx="5422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</a:rPr>
              <a:t>http://www.ericsolomon.co.uk</a:t>
            </a:r>
            <a:r>
              <a:rPr lang="en-GB" dirty="0" smtClean="0"/>
              <a:t>/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94674" y="86916"/>
            <a:ext cx="2905959" cy="67710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Set of 1, 2 or 3 regions gives</a:t>
            </a:r>
          </a:p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19 tiles</a:t>
            </a:r>
          </a:p>
          <a:p>
            <a:pPr algn="ctr"/>
            <a:endParaRPr lang="en-GB" sz="3200" dirty="0">
              <a:solidFill>
                <a:schemeClr val="bg1"/>
              </a:solidFill>
            </a:endParaRPr>
          </a:p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Large radii centred on adjacent hex diameter 1½ </a:t>
            </a:r>
          </a:p>
          <a:p>
            <a:pPr algn="ctr"/>
            <a:endParaRPr lang="en-GB" sz="3200" dirty="0">
              <a:solidFill>
                <a:schemeClr val="bg1"/>
              </a:solidFill>
            </a:endParaRPr>
          </a:p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Small Radii centred on hex corners</a:t>
            </a:r>
            <a:br>
              <a:rPr lang="en-GB" sz="3200" dirty="0" smtClean="0">
                <a:solidFill>
                  <a:schemeClr val="bg1"/>
                </a:solidFill>
              </a:rPr>
            </a:br>
            <a:r>
              <a:rPr lang="en-GB" sz="3200" dirty="0" smtClean="0">
                <a:solidFill>
                  <a:schemeClr val="bg1"/>
                </a:solidFill>
              </a:rPr>
              <a:t>diameter ½ </a:t>
            </a:r>
            <a:endParaRPr lang="en-GB" sz="3200" dirty="0">
              <a:solidFill>
                <a:schemeClr val="bg1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214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4" t="2038" r="9938" b="29456"/>
          <a:stretch/>
        </p:blipFill>
        <p:spPr>
          <a:xfrm>
            <a:off x="3124200" y="539750"/>
            <a:ext cx="4483100" cy="5778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674" y="1071803"/>
            <a:ext cx="3004126" cy="48013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‘</a:t>
            </a:r>
            <a:r>
              <a:rPr lang="en-GB" sz="3200" dirty="0" err="1" smtClean="0">
                <a:solidFill>
                  <a:schemeClr val="bg1"/>
                </a:solidFill>
              </a:rPr>
              <a:t>Hexabits</a:t>
            </a:r>
            <a:r>
              <a:rPr lang="en-GB" sz="3200" dirty="0" smtClean="0">
                <a:solidFill>
                  <a:schemeClr val="bg1"/>
                </a:solidFill>
              </a:rPr>
              <a:t>’</a:t>
            </a:r>
            <a:br>
              <a:rPr lang="en-GB" sz="3200" dirty="0" smtClean="0">
                <a:solidFill>
                  <a:schemeClr val="bg1"/>
                </a:solidFill>
              </a:rPr>
            </a:br>
            <a:r>
              <a:rPr lang="en-GB" sz="3200" dirty="0" smtClean="0">
                <a:solidFill>
                  <a:schemeClr val="bg1"/>
                </a:solidFill>
              </a:rPr>
              <a:t/>
            </a:r>
            <a:br>
              <a:rPr lang="en-GB" sz="3200" dirty="0" smtClean="0">
                <a:solidFill>
                  <a:schemeClr val="bg1"/>
                </a:solidFill>
              </a:rPr>
            </a:br>
            <a:r>
              <a:rPr lang="en-GB" sz="3200" dirty="0" smtClean="0">
                <a:solidFill>
                  <a:schemeClr val="bg1"/>
                </a:solidFill>
              </a:rPr>
              <a:t>from</a:t>
            </a:r>
          </a:p>
          <a:p>
            <a:pPr algn="ctr"/>
            <a:endParaRPr lang="en-GB" sz="3200" dirty="0">
              <a:solidFill>
                <a:schemeClr val="bg1"/>
              </a:solidFill>
            </a:endParaRPr>
          </a:p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Ian</a:t>
            </a:r>
            <a:br>
              <a:rPr lang="en-GB" sz="3200" dirty="0" smtClean="0">
                <a:solidFill>
                  <a:schemeClr val="bg1"/>
                </a:solidFill>
              </a:rPr>
            </a:br>
            <a:r>
              <a:rPr lang="en-GB" sz="3200" dirty="0" err="1" smtClean="0">
                <a:solidFill>
                  <a:schemeClr val="bg1"/>
                </a:solidFill>
              </a:rPr>
              <a:t>Moscovich’s</a:t>
            </a:r>
            <a:r>
              <a:rPr lang="en-GB" sz="3200" dirty="0" smtClean="0">
                <a:solidFill>
                  <a:schemeClr val="bg1"/>
                </a:solidFill>
              </a:rPr>
              <a:t/>
            </a:r>
            <a:br>
              <a:rPr lang="en-GB" sz="3200" dirty="0" smtClean="0">
                <a:solidFill>
                  <a:schemeClr val="bg1"/>
                </a:solidFill>
              </a:rPr>
            </a:br>
            <a:endParaRPr lang="en-GB" sz="3200" dirty="0" smtClean="0">
              <a:solidFill>
                <a:schemeClr val="bg1"/>
              </a:solidFill>
            </a:endParaRPr>
          </a:p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Super-Games</a:t>
            </a:r>
          </a:p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(published 1984)</a:t>
            </a:r>
            <a:endParaRPr lang="en-GB" sz="3200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8" t="9814" r="5225" b="18333"/>
          <a:stretch/>
        </p:blipFill>
        <p:spPr>
          <a:xfrm rot="10800000">
            <a:off x="7759698" y="539750"/>
            <a:ext cx="4184946" cy="577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0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208757"/>
            <a:ext cx="8471957" cy="635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2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87</Words>
  <Application>Microsoft Office PowerPoint</Application>
  <PresentationFormat>Widescreen</PresentationFormat>
  <Paragraphs>44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Read</dc:creator>
  <cp:lastModifiedBy>John Read</cp:lastModifiedBy>
  <cp:revision>17</cp:revision>
  <dcterms:created xsi:type="dcterms:W3CDTF">2015-11-06T09:32:37Z</dcterms:created>
  <dcterms:modified xsi:type="dcterms:W3CDTF">2015-11-07T16:17:07Z</dcterms:modified>
</cp:coreProperties>
</file>