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57" r:id="rId5"/>
    <p:sldId id="258" r:id="rId6"/>
    <p:sldId id="259" r:id="rId7"/>
    <p:sldId id="260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39B54-A0A8-4844-98FA-00C4B09FED8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FC1AC-FF92-400B-8A9A-F48657713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818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39B54-A0A8-4844-98FA-00C4B09FED8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FC1AC-FF92-400B-8A9A-F48657713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045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39B54-A0A8-4844-98FA-00C4B09FED8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FC1AC-FF92-400B-8A9A-F48657713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3277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39B54-A0A8-4844-98FA-00C4B09FED8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FC1AC-FF92-400B-8A9A-F48657713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5502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39B54-A0A8-4844-98FA-00C4B09FED8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FC1AC-FF92-400B-8A9A-F48657713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26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39B54-A0A8-4844-98FA-00C4B09FED8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FC1AC-FF92-400B-8A9A-F48657713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483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39B54-A0A8-4844-98FA-00C4B09FED8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FC1AC-FF92-400B-8A9A-F48657713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6943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39B54-A0A8-4844-98FA-00C4B09FED8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FC1AC-FF92-400B-8A9A-F48657713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465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39B54-A0A8-4844-98FA-00C4B09FED8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FC1AC-FF92-400B-8A9A-F48657713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1003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39B54-A0A8-4844-98FA-00C4B09FED8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FC1AC-FF92-400B-8A9A-F48657713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6180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39B54-A0A8-4844-98FA-00C4B09FED8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FC1AC-FF92-400B-8A9A-F48657713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222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39B54-A0A8-4844-98FA-00C4B09FED8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FC1AC-FF92-400B-8A9A-F486577138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2199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395535" y="1065668"/>
            <a:ext cx="907039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>
                <a:latin typeface="Comic Sans MS" panose="030F0702030302020204" pitchFamily="66" charset="0"/>
              </a:rPr>
              <a:t>CUMULATIVE FAIRNESS</a:t>
            </a:r>
          </a:p>
          <a:p>
            <a:pPr algn="ctr"/>
            <a:endParaRPr lang="en-GB" sz="3600" b="1" dirty="0">
              <a:latin typeface="Comic Sans MS" panose="030F0702030302020204" pitchFamily="66" charset="0"/>
            </a:endParaRPr>
          </a:p>
          <a:p>
            <a:pPr algn="ctr"/>
            <a:r>
              <a:rPr lang="en-GB" sz="3600" b="1" dirty="0" smtClean="0">
                <a:latin typeface="Comic Sans MS" panose="030F0702030302020204" pitchFamily="66" charset="0"/>
              </a:rPr>
              <a:t>Twins get the same pocket money, </a:t>
            </a:r>
          </a:p>
          <a:p>
            <a:pPr algn="ctr"/>
            <a:r>
              <a:rPr lang="en-GB" sz="3600" b="1" dirty="0" smtClean="0">
                <a:latin typeface="Comic Sans MS" panose="030F0702030302020204" pitchFamily="66" charset="0"/>
              </a:rPr>
              <a:t>but in different weeks.</a:t>
            </a:r>
          </a:p>
          <a:p>
            <a:pPr algn="ctr"/>
            <a:endParaRPr lang="en-GB" sz="3600" b="1" dirty="0">
              <a:latin typeface="Comic Sans MS" panose="030F0702030302020204" pitchFamily="66" charset="0"/>
            </a:endParaRPr>
          </a:p>
          <a:p>
            <a:pPr algn="ctr"/>
            <a:r>
              <a:rPr lang="en-GB" sz="3600" b="1" dirty="0" smtClean="0">
                <a:latin typeface="Comic Sans MS" panose="030F0702030302020204" pitchFamily="66" charset="0"/>
              </a:rPr>
              <a:t>How can this be organised fairly?</a:t>
            </a:r>
          </a:p>
          <a:p>
            <a:pPr algn="ctr"/>
            <a:endParaRPr lang="en-GB" sz="36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91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6712"/>
            <a:ext cx="9108504" cy="52894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>
                <a:latin typeface="Comic Sans MS" panose="030F0702030302020204" pitchFamily="66" charset="0"/>
              </a:rPr>
              <a:t>   </a:t>
            </a:r>
          </a:p>
          <a:p>
            <a:pPr marL="0" indent="0">
              <a:buNone/>
            </a:pPr>
            <a:r>
              <a:rPr lang="en-GB" sz="2800" dirty="0"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latin typeface="Comic Sans MS" panose="030F0702030302020204" pitchFamily="66" charset="0"/>
              </a:rPr>
              <a:t>  A B  A B  A B  A B  A B  A B  A B  A B  A B  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800" dirty="0" smtClean="0">
                <a:latin typeface="Comic Sans MS" panose="030F0702030302020204" pitchFamily="66" charset="0"/>
              </a:rPr>
              <a:t>  A B </a:t>
            </a:r>
            <a:r>
              <a:rPr lang="en-GB" sz="2800" dirty="0" err="1" smtClean="0">
                <a:latin typeface="Comic Sans MS" panose="030F0702030302020204" pitchFamily="66" charset="0"/>
              </a:rPr>
              <a:t>B</a:t>
            </a:r>
            <a:r>
              <a:rPr lang="en-GB" sz="2800" dirty="0" smtClean="0">
                <a:latin typeface="Comic Sans MS" panose="030F0702030302020204" pitchFamily="66" charset="0"/>
              </a:rPr>
              <a:t> A  </a:t>
            </a:r>
            <a:r>
              <a:rPr lang="en-GB" sz="2800" dirty="0" err="1" smtClean="0">
                <a:latin typeface="Comic Sans MS" panose="030F0702030302020204" pitchFamily="66" charset="0"/>
              </a:rPr>
              <a:t>A</a:t>
            </a:r>
            <a:r>
              <a:rPr lang="en-GB" sz="2800" dirty="0" smtClean="0">
                <a:latin typeface="Comic Sans MS" panose="030F0702030302020204" pitchFamily="66" charset="0"/>
              </a:rPr>
              <a:t> B </a:t>
            </a:r>
            <a:r>
              <a:rPr lang="en-GB" sz="2800" dirty="0" err="1" smtClean="0">
                <a:latin typeface="Comic Sans MS" panose="030F0702030302020204" pitchFamily="66" charset="0"/>
              </a:rPr>
              <a:t>B</a:t>
            </a:r>
            <a:r>
              <a:rPr lang="en-GB" sz="2800" dirty="0" smtClean="0">
                <a:latin typeface="Comic Sans MS" panose="030F0702030302020204" pitchFamily="66" charset="0"/>
              </a:rPr>
              <a:t> A    A B </a:t>
            </a:r>
            <a:r>
              <a:rPr lang="en-GB" sz="2800" dirty="0" err="1" smtClean="0">
                <a:latin typeface="Comic Sans MS" panose="030F0702030302020204" pitchFamily="66" charset="0"/>
              </a:rPr>
              <a:t>B</a:t>
            </a:r>
            <a:r>
              <a:rPr lang="en-GB" sz="2800" dirty="0" smtClean="0">
                <a:latin typeface="Comic Sans MS" panose="030F0702030302020204" pitchFamily="66" charset="0"/>
              </a:rPr>
              <a:t> A  </a:t>
            </a:r>
            <a:r>
              <a:rPr lang="en-GB" sz="2800" dirty="0" err="1" smtClean="0">
                <a:latin typeface="Comic Sans MS" panose="030F0702030302020204" pitchFamily="66" charset="0"/>
              </a:rPr>
              <a:t>A</a:t>
            </a:r>
            <a:r>
              <a:rPr lang="en-GB" sz="2800" dirty="0" smtClean="0">
                <a:latin typeface="Comic Sans MS" panose="030F0702030302020204" pitchFamily="66" charset="0"/>
              </a:rPr>
              <a:t> B </a:t>
            </a:r>
            <a:r>
              <a:rPr lang="en-GB" sz="2800" dirty="0" err="1" smtClean="0">
                <a:latin typeface="Comic Sans MS" panose="030F0702030302020204" pitchFamily="66" charset="0"/>
              </a:rPr>
              <a:t>B</a:t>
            </a:r>
            <a:r>
              <a:rPr lang="en-GB" sz="2800" dirty="0" smtClean="0">
                <a:latin typeface="Comic Sans MS" panose="030F0702030302020204" pitchFamily="66" charset="0"/>
              </a:rPr>
              <a:t> A  A B </a:t>
            </a:r>
            <a:r>
              <a:rPr lang="en-GB" sz="2800" dirty="0" err="1" smtClean="0">
                <a:latin typeface="Comic Sans MS" panose="030F0702030302020204" pitchFamily="66" charset="0"/>
              </a:rPr>
              <a:t>B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latin typeface="Comic Sans MS" panose="030F0702030302020204" pitchFamily="66" charset="0"/>
              </a:rPr>
              <a:t>A</a:t>
            </a:r>
          </a:p>
          <a:p>
            <a:pPr marL="0" indent="0">
              <a:buNone/>
            </a:pPr>
            <a:endParaRPr lang="en-GB" sz="28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8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sz="2800" dirty="0" smtClean="0">
                <a:latin typeface="Comic Sans MS" panose="030F0702030302020204" pitchFamily="66" charset="0"/>
              </a:rPr>
              <a:t>A B </a:t>
            </a:r>
            <a:r>
              <a:rPr lang="en-GB" sz="2800" dirty="0" err="1" smtClean="0">
                <a:latin typeface="Comic Sans MS" panose="030F0702030302020204" pitchFamily="66" charset="0"/>
              </a:rPr>
              <a:t>B</a:t>
            </a:r>
            <a:r>
              <a:rPr lang="en-GB" sz="2800" dirty="0" smtClean="0">
                <a:latin typeface="Comic Sans MS" panose="030F0702030302020204" pitchFamily="66" charset="0"/>
              </a:rPr>
              <a:t> A B A </a:t>
            </a:r>
            <a:r>
              <a:rPr lang="en-GB" sz="2800" dirty="0" err="1" smtClean="0">
                <a:latin typeface="Comic Sans MS" panose="030F0702030302020204" pitchFamily="66" charset="0"/>
              </a:rPr>
              <a:t>A</a:t>
            </a:r>
            <a:r>
              <a:rPr lang="en-GB" sz="2800" dirty="0" smtClean="0">
                <a:latin typeface="Comic Sans MS" panose="030F0702030302020204" pitchFamily="66" charset="0"/>
              </a:rPr>
              <a:t> B   A B </a:t>
            </a:r>
            <a:r>
              <a:rPr lang="en-GB" sz="2800" dirty="0" err="1" smtClean="0">
                <a:latin typeface="Comic Sans MS" panose="030F0702030302020204" pitchFamily="66" charset="0"/>
              </a:rPr>
              <a:t>B</a:t>
            </a:r>
            <a:r>
              <a:rPr lang="en-GB" sz="2800" dirty="0" smtClean="0">
                <a:latin typeface="Comic Sans MS" panose="030F0702030302020204" pitchFamily="66" charset="0"/>
              </a:rPr>
              <a:t> A B A </a:t>
            </a:r>
            <a:r>
              <a:rPr lang="en-GB" sz="2800" dirty="0" err="1" smtClean="0">
                <a:latin typeface="Comic Sans MS" panose="030F0702030302020204" pitchFamily="66" charset="0"/>
              </a:rPr>
              <a:t>A</a:t>
            </a:r>
            <a:r>
              <a:rPr lang="en-GB" sz="2800" dirty="0" smtClean="0">
                <a:latin typeface="Comic Sans MS" panose="030F0702030302020204" pitchFamily="66" charset="0"/>
              </a:rPr>
              <a:t> B   A B </a:t>
            </a:r>
            <a:r>
              <a:rPr lang="en-GB" sz="2800" dirty="0" err="1" smtClean="0">
                <a:latin typeface="Comic Sans MS" panose="030F0702030302020204" pitchFamily="66" charset="0"/>
              </a:rPr>
              <a:t>B</a:t>
            </a:r>
            <a:r>
              <a:rPr lang="en-GB" sz="2800" dirty="0" smtClean="0">
                <a:latin typeface="Comic Sans MS" panose="030F0702030302020204" pitchFamily="66" charset="0"/>
              </a:rPr>
              <a:t> A B A </a:t>
            </a:r>
            <a:r>
              <a:rPr lang="en-GB" sz="2800" dirty="0" err="1" smtClean="0">
                <a:latin typeface="Comic Sans MS" panose="030F0702030302020204" pitchFamily="66" charset="0"/>
              </a:rPr>
              <a:t>A</a:t>
            </a:r>
            <a:r>
              <a:rPr lang="en-GB" sz="2800" dirty="0" smtClean="0">
                <a:latin typeface="Comic Sans MS" panose="030F0702030302020204" pitchFamily="66" charset="0"/>
              </a:rPr>
              <a:t> B</a:t>
            </a:r>
            <a:endParaRPr lang="en-GB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681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548680"/>
            <a:ext cx="8136904" cy="5090120"/>
          </a:xfrm>
        </p:spPr>
        <p:txBody>
          <a:bodyPr>
            <a:normAutofit/>
          </a:bodyPr>
          <a:lstStyle/>
          <a:p>
            <a:pPr algn="l"/>
            <a:r>
              <a:rPr lang="en-GB" sz="2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 B</a:t>
            </a:r>
          </a:p>
          <a:p>
            <a:pPr algn="l"/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r>
              <a:rPr lang="en-GB" sz="2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 B    </a:t>
            </a:r>
            <a:r>
              <a:rPr lang="en-GB" sz="2800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B</a:t>
            </a:r>
            <a:r>
              <a:rPr lang="en-GB" sz="2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A</a:t>
            </a:r>
          </a:p>
          <a:p>
            <a:pPr algn="l"/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r>
              <a:rPr lang="en-GB" sz="2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 B </a:t>
            </a:r>
            <a:r>
              <a:rPr lang="en-GB" sz="2800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B</a:t>
            </a:r>
            <a:r>
              <a:rPr lang="en-GB" sz="2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A    B A </a:t>
            </a:r>
            <a:r>
              <a:rPr lang="en-GB" sz="2800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A</a:t>
            </a:r>
            <a:r>
              <a:rPr lang="en-GB" sz="2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B</a:t>
            </a:r>
          </a:p>
          <a:p>
            <a:pPr algn="l"/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r>
              <a:rPr lang="en-GB" sz="2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 B </a:t>
            </a:r>
            <a:r>
              <a:rPr lang="en-GB" sz="2800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B</a:t>
            </a:r>
            <a:r>
              <a:rPr lang="en-GB" sz="2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A B A </a:t>
            </a:r>
            <a:r>
              <a:rPr lang="en-GB" sz="2800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A</a:t>
            </a:r>
            <a:r>
              <a:rPr lang="en-GB" sz="2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B     </a:t>
            </a:r>
            <a:r>
              <a:rPr lang="en-GB" sz="2800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B</a:t>
            </a:r>
            <a:r>
              <a:rPr lang="en-GB" sz="2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A </a:t>
            </a:r>
            <a:r>
              <a:rPr lang="en-GB" sz="2800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A</a:t>
            </a:r>
            <a:r>
              <a:rPr lang="en-GB" sz="2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B A B </a:t>
            </a:r>
            <a:r>
              <a:rPr lang="en-GB" sz="2800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B</a:t>
            </a:r>
            <a:r>
              <a:rPr lang="en-GB" sz="2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A</a:t>
            </a:r>
          </a:p>
          <a:p>
            <a:pPr algn="l"/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l"/>
            <a:r>
              <a:rPr lang="en-GB" sz="28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ABBABAABBAABABBA BAABABBAABBABAAB</a:t>
            </a:r>
            <a:endParaRPr lang="en-GB" sz="28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866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1340768"/>
            <a:ext cx="928903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lain"/>
            </a:pPr>
            <a:r>
              <a:rPr lang="en-GB" sz="3200" dirty="0" smtClean="0">
                <a:latin typeface="Comic Sans MS" panose="030F0702030302020204" pitchFamily="66" charset="0"/>
              </a:rPr>
              <a:t>2  3  4  5  6  7  8  9  10  11  12  13  14  15  16</a:t>
            </a:r>
          </a:p>
          <a:p>
            <a:pPr marL="514350" indent="-514350">
              <a:buAutoNum type="arabicPlain"/>
            </a:pPr>
            <a:endParaRPr lang="en-GB" sz="3200" dirty="0">
              <a:latin typeface="Comic Sans MS" panose="030F0702030302020204" pitchFamily="66" charset="0"/>
            </a:endParaRPr>
          </a:p>
          <a:p>
            <a:r>
              <a:rPr lang="en-GB" sz="3200" dirty="0" smtClean="0">
                <a:latin typeface="Comic Sans MS" panose="030F0702030302020204" pitchFamily="66" charset="0"/>
              </a:rPr>
              <a:t>  A {                         }	   B {                          }</a:t>
            </a:r>
          </a:p>
          <a:p>
            <a:endParaRPr lang="en-GB" sz="3200" dirty="0">
              <a:latin typeface="Comic Sans MS" panose="030F0702030302020204" pitchFamily="66" charset="0"/>
            </a:endParaRPr>
          </a:p>
          <a:p>
            <a:r>
              <a:rPr lang="en-GB" sz="3200" dirty="0" smtClean="0">
                <a:latin typeface="Comic Sans MS" panose="030F0702030302020204" pitchFamily="66" charset="0"/>
              </a:rPr>
              <a:t>    Allocate to sets A and B so that ..</a:t>
            </a:r>
          </a:p>
          <a:p>
            <a:r>
              <a:rPr lang="en-GB" sz="3200" dirty="0">
                <a:latin typeface="Comic Sans MS" panose="030F0702030302020204" pitchFamily="66" charset="0"/>
              </a:rPr>
              <a:t>	</a:t>
            </a:r>
            <a:r>
              <a:rPr lang="en-GB" sz="3200" dirty="0" smtClean="0">
                <a:latin typeface="Comic Sans MS" panose="030F0702030302020204" pitchFamily="66" charset="0"/>
              </a:rPr>
              <a:t>  - the sums are the same</a:t>
            </a:r>
          </a:p>
          <a:p>
            <a:r>
              <a:rPr lang="en-GB" sz="3200" dirty="0">
                <a:latin typeface="Comic Sans MS" panose="030F0702030302020204" pitchFamily="66" charset="0"/>
              </a:rPr>
              <a:t>	</a:t>
            </a:r>
            <a:r>
              <a:rPr lang="en-GB" sz="3200" dirty="0" smtClean="0">
                <a:latin typeface="Comic Sans MS" panose="030F0702030302020204" pitchFamily="66" charset="0"/>
              </a:rPr>
              <a:t>  - the sums of squares are the same</a:t>
            </a:r>
          </a:p>
          <a:p>
            <a:r>
              <a:rPr lang="en-GB" sz="3200" dirty="0">
                <a:latin typeface="Comic Sans MS" panose="030F0702030302020204" pitchFamily="66" charset="0"/>
              </a:rPr>
              <a:t>	</a:t>
            </a:r>
            <a:r>
              <a:rPr lang="en-GB" sz="3200" dirty="0" smtClean="0">
                <a:latin typeface="Comic Sans MS" panose="030F0702030302020204" pitchFamily="66" charset="0"/>
              </a:rPr>
              <a:t>  - the sums of cubes are the same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06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720840"/>
            <a:ext cx="903649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1  2  3  4  5  6  7  8  9  10  11  12  13  14  15  16</a:t>
            </a:r>
          </a:p>
          <a:p>
            <a:r>
              <a:rPr lang="en-GB" sz="3200" dirty="0" smtClean="0">
                <a:latin typeface="Comic Sans MS" panose="030F0702030302020204" pitchFamily="66" charset="0"/>
              </a:rPr>
              <a:t>A B  </a:t>
            </a:r>
            <a:r>
              <a:rPr lang="en-GB" sz="3200" dirty="0" err="1" smtClean="0">
                <a:latin typeface="Comic Sans MS" panose="030F0702030302020204" pitchFamily="66" charset="0"/>
              </a:rPr>
              <a:t>B</a:t>
            </a:r>
            <a:r>
              <a:rPr lang="en-GB" sz="3200" dirty="0" smtClean="0">
                <a:latin typeface="Comic Sans MS" panose="030F0702030302020204" pitchFamily="66" charset="0"/>
              </a:rPr>
              <a:t>  A B  A  </a:t>
            </a:r>
            <a:r>
              <a:rPr lang="en-GB" sz="3200" dirty="0" err="1" smtClean="0">
                <a:latin typeface="Comic Sans MS" panose="030F0702030302020204" pitchFamily="66" charset="0"/>
              </a:rPr>
              <a:t>A</a:t>
            </a:r>
            <a:r>
              <a:rPr lang="en-GB" sz="3200" dirty="0" smtClean="0">
                <a:latin typeface="Comic Sans MS" panose="030F0702030302020204" pitchFamily="66" charset="0"/>
              </a:rPr>
              <a:t>  B </a:t>
            </a:r>
            <a:r>
              <a:rPr lang="en-GB" sz="3200" dirty="0">
                <a:latin typeface="Comic Sans MS" panose="030F0702030302020204" pitchFamily="66" charset="0"/>
              </a:rPr>
              <a:t> </a:t>
            </a:r>
            <a:r>
              <a:rPr lang="en-GB" sz="3200" dirty="0" err="1" smtClean="0">
                <a:latin typeface="Comic Sans MS" panose="030F0702030302020204" pitchFamily="66" charset="0"/>
              </a:rPr>
              <a:t>B</a:t>
            </a:r>
            <a:r>
              <a:rPr lang="en-GB" sz="3200" dirty="0" smtClean="0">
                <a:latin typeface="Comic Sans MS" panose="030F0702030302020204" pitchFamily="66" charset="0"/>
              </a:rPr>
              <a:t>  A   </a:t>
            </a:r>
            <a:r>
              <a:rPr lang="en-GB" sz="3200" dirty="0" err="1" smtClean="0">
                <a:latin typeface="Comic Sans MS" panose="030F0702030302020204" pitchFamily="66" charset="0"/>
              </a:rPr>
              <a:t>A</a:t>
            </a:r>
            <a:r>
              <a:rPr lang="en-GB" sz="3200" dirty="0" smtClean="0">
                <a:latin typeface="Comic Sans MS" panose="030F0702030302020204" pitchFamily="66" charset="0"/>
              </a:rPr>
              <a:t>   B   A   B    </a:t>
            </a:r>
            <a:r>
              <a:rPr lang="en-GB" sz="3200" dirty="0" err="1" smtClean="0">
                <a:latin typeface="Comic Sans MS" panose="030F0702030302020204" pitchFamily="66" charset="0"/>
              </a:rPr>
              <a:t>B</a:t>
            </a:r>
            <a:r>
              <a:rPr lang="en-GB" sz="3200" dirty="0" smtClean="0">
                <a:latin typeface="Comic Sans MS" panose="030F0702030302020204" pitchFamily="66" charset="0"/>
              </a:rPr>
              <a:t>   A</a:t>
            </a:r>
          </a:p>
          <a:p>
            <a:pPr marL="514350" indent="-514350">
              <a:buAutoNum type="arabicPlain"/>
            </a:pPr>
            <a:endParaRPr lang="en-GB" sz="3200" dirty="0" smtClean="0">
              <a:latin typeface="Comic Sans MS" panose="030F0702030302020204" pitchFamily="66" charset="0"/>
            </a:endParaRPr>
          </a:p>
          <a:p>
            <a:r>
              <a:rPr lang="en-GB" sz="3200" dirty="0" smtClean="0">
                <a:latin typeface="Comic Sans MS" panose="030F0702030302020204" pitchFamily="66" charset="0"/>
              </a:rPr>
              <a:t>  A {                         }	   B {                          }</a:t>
            </a:r>
          </a:p>
          <a:p>
            <a:endParaRPr lang="en-GB" sz="3200" dirty="0" smtClean="0">
              <a:latin typeface="Comic Sans MS" panose="030F0702030302020204" pitchFamily="66" charset="0"/>
            </a:endParaRPr>
          </a:p>
          <a:p>
            <a:r>
              <a:rPr lang="en-GB" sz="3200" dirty="0" smtClean="0">
                <a:latin typeface="Comic Sans MS" panose="030F0702030302020204" pitchFamily="66" charset="0"/>
              </a:rPr>
              <a:t>    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865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720840"/>
            <a:ext cx="903649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1  2  3  4  5  6  7  8  9  10  11  12  13  14  15  16</a:t>
            </a:r>
          </a:p>
          <a:p>
            <a:r>
              <a:rPr lang="en-GB" sz="3200" dirty="0" smtClean="0">
                <a:latin typeface="Comic Sans MS" panose="030F0702030302020204" pitchFamily="66" charset="0"/>
              </a:rPr>
              <a:t>A B  </a:t>
            </a:r>
            <a:r>
              <a:rPr lang="en-GB" sz="3200" dirty="0" err="1" smtClean="0">
                <a:latin typeface="Comic Sans MS" panose="030F0702030302020204" pitchFamily="66" charset="0"/>
              </a:rPr>
              <a:t>B</a:t>
            </a:r>
            <a:r>
              <a:rPr lang="en-GB" sz="3200" dirty="0" smtClean="0">
                <a:latin typeface="Comic Sans MS" panose="030F0702030302020204" pitchFamily="66" charset="0"/>
              </a:rPr>
              <a:t>  A B  A  </a:t>
            </a:r>
            <a:r>
              <a:rPr lang="en-GB" sz="3200" dirty="0" err="1" smtClean="0">
                <a:latin typeface="Comic Sans MS" panose="030F0702030302020204" pitchFamily="66" charset="0"/>
              </a:rPr>
              <a:t>A</a:t>
            </a:r>
            <a:r>
              <a:rPr lang="en-GB" sz="3200" dirty="0" smtClean="0">
                <a:latin typeface="Comic Sans MS" panose="030F0702030302020204" pitchFamily="66" charset="0"/>
              </a:rPr>
              <a:t>  B </a:t>
            </a:r>
            <a:r>
              <a:rPr lang="en-GB" sz="3200" dirty="0">
                <a:latin typeface="Comic Sans MS" panose="030F0702030302020204" pitchFamily="66" charset="0"/>
              </a:rPr>
              <a:t> </a:t>
            </a:r>
            <a:r>
              <a:rPr lang="en-GB" sz="3200" dirty="0" err="1" smtClean="0">
                <a:latin typeface="Comic Sans MS" panose="030F0702030302020204" pitchFamily="66" charset="0"/>
              </a:rPr>
              <a:t>B</a:t>
            </a:r>
            <a:r>
              <a:rPr lang="en-GB" sz="3200" dirty="0" smtClean="0">
                <a:latin typeface="Comic Sans MS" panose="030F0702030302020204" pitchFamily="66" charset="0"/>
              </a:rPr>
              <a:t>  A   </a:t>
            </a:r>
            <a:r>
              <a:rPr lang="en-GB" sz="3200" dirty="0" err="1" smtClean="0">
                <a:latin typeface="Comic Sans MS" panose="030F0702030302020204" pitchFamily="66" charset="0"/>
              </a:rPr>
              <a:t>A</a:t>
            </a:r>
            <a:r>
              <a:rPr lang="en-GB" sz="3200" dirty="0" smtClean="0">
                <a:latin typeface="Comic Sans MS" panose="030F0702030302020204" pitchFamily="66" charset="0"/>
              </a:rPr>
              <a:t>   B   A   B    </a:t>
            </a:r>
            <a:r>
              <a:rPr lang="en-GB" sz="3200" dirty="0" err="1" smtClean="0">
                <a:latin typeface="Comic Sans MS" panose="030F0702030302020204" pitchFamily="66" charset="0"/>
              </a:rPr>
              <a:t>B</a:t>
            </a:r>
            <a:r>
              <a:rPr lang="en-GB" sz="3200" dirty="0" smtClean="0">
                <a:latin typeface="Comic Sans MS" panose="030F0702030302020204" pitchFamily="66" charset="0"/>
              </a:rPr>
              <a:t>   A</a:t>
            </a:r>
          </a:p>
          <a:p>
            <a:endParaRPr lang="en-GB" sz="3200" dirty="0">
              <a:latin typeface="Comic Sans MS" panose="030F0702030302020204" pitchFamily="66" charset="0"/>
            </a:endParaRPr>
          </a:p>
          <a:p>
            <a:endParaRPr lang="en-GB" sz="3200" dirty="0" smtClean="0">
              <a:latin typeface="Comic Sans MS" panose="030F0702030302020204" pitchFamily="66" charset="0"/>
            </a:endParaRPr>
          </a:p>
          <a:p>
            <a:pPr marL="514350" indent="-514350">
              <a:buAutoNum type="arabicPlain"/>
            </a:pPr>
            <a:endParaRPr lang="en-GB" sz="3200" dirty="0" smtClean="0">
              <a:latin typeface="Comic Sans MS" panose="030F0702030302020204" pitchFamily="66" charset="0"/>
            </a:endParaRPr>
          </a:p>
          <a:p>
            <a:r>
              <a:rPr lang="en-GB" sz="3200" dirty="0" smtClean="0">
                <a:latin typeface="Comic Sans MS" panose="030F0702030302020204" pitchFamily="66" charset="0"/>
              </a:rPr>
              <a:t> A {1,4,6,7,10,11,13,16}	 B {2,3,5,8,9,12,14,15}                          </a:t>
            </a:r>
          </a:p>
          <a:p>
            <a:r>
              <a:rPr lang="en-GB" sz="3200" dirty="0" smtClean="0">
                <a:latin typeface="Comic Sans MS" panose="030F0702030302020204" pitchFamily="66" charset="0"/>
              </a:rPr>
              <a:t>    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780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180528" y="764704"/>
            <a:ext cx="9505056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>
                <a:latin typeface="Comic Sans MS" panose="030F0702030302020204" pitchFamily="66" charset="0"/>
              </a:rPr>
              <a:t>THUE MORSE SEQUENCE</a:t>
            </a:r>
          </a:p>
          <a:p>
            <a:pPr algn="ctr"/>
            <a:endParaRPr lang="en-GB" sz="3600" b="1" dirty="0">
              <a:latin typeface="Comic Sans MS" panose="030F0702030302020204" pitchFamily="66" charset="0"/>
            </a:endParaRPr>
          </a:p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1001 0110 0110 1001 0110 1001 1001 0110 0110 1001 1001 0110 1001 0110 ….</a:t>
            </a: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1</a:t>
            </a:r>
            <a:r>
              <a:rPr lang="en-GB" sz="2000" dirty="0">
                <a:latin typeface="Comic Sans MS" panose="030F0702030302020204" pitchFamily="66" charset="0"/>
              </a:rPr>
              <a:t>0</a:t>
            </a:r>
            <a:r>
              <a:rPr lang="en-GB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0</a:t>
            </a:r>
            <a:r>
              <a:rPr lang="en-GB" sz="2000" dirty="0">
                <a:latin typeface="Comic Sans MS" panose="030F0702030302020204" pitchFamily="66" charset="0"/>
              </a:rPr>
              <a:t>1 </a:t>
            </a:r>
            <a:r>
              <a:rPr lang="en-GB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0</a:t>
            </a:r>
            <a:r>
              <a:rPr lang="en-GB" sz="2000" dirty="0">
                <a:latin typeface="Comic Sans MS" panose="030F0702030302020204" pitchFamily="66" charset="0"/>
              </a:rPr>
              <a:t>1</a:t>
            </a:r>
            <a:r>
              <a:rPr lang="en-GB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1</a:t>
            </a:r>
            <a:r>
              <a:rPr lang="en-GB" sz="2000" dirty="0">
                <a:latin typeface="Comic Sans MS" panose="030F0702030302020204" pitchFamily="66" charset="0"/>
              </a:rPr>
              <a:t>0 </a:t>
            </a:r>
            <a:r>
              <a:rPr lang="en-GB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0</a:t>
            </a:r>
            <a:r>
              <a:rPr lang="en-GB" sz="2000" dirty="0">
                <a:latin typeface="Comic Sans MS" panose="030F0702030302020204" pitchFamily="66" charset="0"/>
              </a:rPr>
              <a:t>1</a:t>
            </a:r>
            <a:r>
              <a:rPr lang="en-GB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1</a:t>
            </a:r>
            <a:r>
              <a:rPr lang="en-GB" sz="2000" dirty="0">
                <a:latin typeface="Comic Sans MS" panose="030F0702030302020204" pitchFamily="66" charset="0"/>
              </a:rPr>
              <a:t>0 </a:t>
            </a:r>
            <a:r>
              <a:rPr lang="en-GB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1</a:t>
            </a:r>
            <a:r>
              <a:rPr lang="en-GB" sz="2000" dirty="0">
                <a:latin typeface="Comic Sans MS" panose="030F0702030302020204" pitchFamily="66" charset="0"/>
              </a:rPr>
              <a:t>0</a:t>
            </a:r>
            <a:r>
              <a:rPr lang="en-GB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0</a:t>
            </a:r>
            <a:r>
              <a:rPr lang="en-GB" sz="2000" dirty="0">
                <a:latin typeface="Comic Sans MS" panose="030F0702030302020204" pitchFamily="66" charset="0"/>
              </a:rPr>
              <a:t>1 </a:t>
            </a:r>
            <a:r>
              <a:rPr lang="en-GB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0</a:t>
            </a:r>
            <a:r>
              <a:rPr lang="en-GB" sz="2000" dirty="0">
                <a:latin typeface="Comic Sans MS" panose="030F0702030302020204" pitchFamily="66" charset="0"/>
              </a:rPr>
              <a:t>1</a:t>
            </a:r>
            <a:r>
              <a:rPr lang="en-GB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1</a:t>
            </a:r>
            <a:r>
              <a:rPr lang="en-GB" sz="2000" dirty="0">
                <a:latin typeface="Comic Sans MS" panose="030F0702030302020204" pitchFamily="66" charset="0"/>
              </a:rPr>
              <a:t>0 </a:t>
            </a:r>
            <a:r>
              <a:rPr lang="en-GB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1</a:t>
            </a:r>
            <a:r>
              <a:rPr lang="en-GB" sz="2000" dirty="0">
                <a:latin typeface="Comic Sans MS" panose="030F0702030302020204" pitchFamily="66" charset="0"/>
              </a:rPr>
              <a:t>0</a:t>
            </a:r>
            <a:r>
              <a:rPr lang="en-GB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0</a:t>
            </a:r>
            <a:r>
              <a:rPr lang="en-GB" sz="2000" dirty="0">
                <a:latin typeface="Comic Sans MS" panose="030F0702030302020204" pitchFamily="66" charset="0"/>
              </a:rPr>
              <a:t>1 </a:t>
            </a:r>
            <a:r>
              <a:rPr lang="en-GB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1</a:t>
            </a:r>
            <a:r>
              <a:rPr lang="en-GB" sz="2000" dirty="0">
                <a:latin typeface="Comic Sans MS" panose="030F0702030302020204" pitchFamily="66" charset="0"/>
              </a:rPr>
              <a:t>0</a:t>
            </a:r>
            <a:r>
              <a:rPr lang="en-GB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0</a:t>
            </a:r>
            <a:r>
              <a:rPr lang="en-GB" sz="2000" dirty="0">
                <a:latin typeface="Comic Sans MS" panose="030F0702030302020204" pitchFamily="66" charset="0"/>
              </a:rPr>
              <a:t>1 </a:t>
            </a:r>
            <a:r>
              <a:rPr lang="en-GB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0</a:t>
            </a:r>
            <a:r>
              <a:rPr lang="en-GB" sz="2000" dirty="0">
                <a:latin typeface="Comic Sans MS" panose="030F0702030302020204" pitchFamily="66" charset="0"/>
              </a:rPr>
              <a:t>1</a:t>
            </a:r>
            <a:r>
              <a:rPr lang="en-GB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1</a:t>
            </a:r>
            <a:r>
              <a:rPr lang="en-GB" sz="2000" dirty="0">
                <a:latin typeface="Comic Sans MS" panose="030F0702030302020204" pitchFamily="66" charset="0"/>
              </a:rPr>
              <a:t>0 </a:t>
            </a:r>
            <a:r>
              <a:rPr lang="en-GB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0</a:t>
            </a:r>
            <a:r>
              <a:rPr lang="en-GB" sz="2000" dirty="0">
                <a:latin typeface="Comic Sans MS" panose="030F0702030302020204" pitchFamily="66" charset="0"/>
              </a:rPr>
              <a:t>1</a:t>
            </a:r>
            <a:r>
              <a:rPr lang="en-GB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1</a:t>
            </a:r>
            <a:r>
              <a:rPr lang="en-GB" sz="2000" dirty="0">
                <a:latin typeface="Comic Sans MS" panose="030F0702030302020204" pitchFamily="66" charset="0"/>
              </a:rPr>
              <a:t>0 </a:t>
            </a:r>
            <a:r>
              <a:rPr lang="en-GB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1</a:t>
            </a:r>
            <a:r>
              <a:rPr lang="en-GB" sz="2000" dirty="0">
                <a:latin typeface="Comic Sans MS" panose="030F0702030302020204" pitchFamily="66" charset="0"/>
              </a:rPr>
              <a:t>0</a:t>
            </a:r>
            <a:r>
              <a:rPr lang="en-GB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0</a:t>
            </a:r>
            <a:r>
              <a:rPr lang="en-GB" sz="2000" dirty="0">
                <a:latin typeface="Comic Sans MS" panose="030F0702030302020204" pitchFamily="66" charset="0"/>
              </a:rPr>
              <a:t>1 </a:t>
            </a:r>
            <a:r>
              <a:rPr lang="en-GB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1</a:t>
            </a:r>
            <a:r>
              <a:rPr lang="en-GB" sz="2000" dirty="0">
                <a:latin typeface="Comic Sans MS" panose="030F0702030302020204" pitchFamily="66" charset="0"/>
              </a:rPr>
              <a:t>0</a:t>
            </a:r>
            <a:r>
              <a:rPr lang="en-GB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0</a:t>
            </a:r>
            <a:r>
              <a:rPr lang="en-GB" sz="2000" dirty="0">
                <a:latin typeface="Comic Sans MS" panose="030F0702030302020204" pitchFamily="66" charset="0"/>
              </a:rPr>
              <a:t>1 </a:t>
            </a:r>
            <a:r>
              <a:rPr lang="en-GB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0</a:t>
            </a:r>
            <a:r>
              <a:rPr lang="en-GB" sz="2000" dirty="0">
                <a:latin typeface="Comic Sans MS" panose="030F0702030302020204" pitchFamily="66" charset="0"/>
              </a:rPr>
              <a:t>1</a:t>
            </a:r>
            <a:r>
              <a:rPr lang="en-GB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1</a:t>
            </a:r>
            <a:r>
              <a:rPr lang="en-GB" sz="2000" dirty="0">
                <a:latin typeface="Comic Sans MS" panose="030F0702030302020204" pitchFamily="66" charset="0"/>
              </a:rPr>
              <a:t>0 </a:t>
            </a:r>
            <a:r>
              <a:rPr lang="en-GB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1</a:t>
            </a:r>
            <a:r>
              <a:rPr lang="en-GB" sz="2000" dirty="0">
                <a:latin typeface="Comic Sans MS" panose="030F0702030302020204" pitchFamily="66" charset="0"/>
              </a:rPr>
              <a:t>0</a:t>
            </a:r>
            <a:r>
              <a:rPr lang="en-GB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0</a:t>
            </a:r>
            <a:r>
              <a:rPr lang="en-GB" sz="2000" dirty="0">
                <a:latin typeface="Comic Sans MS" panose="030F0702030302020204" pitchFamily="66" charset="0"/>
              </a:rPr>
              <a:t>1 </a:t>
            </a:r>
            <a:r>
              <a:rPr lang="en-GB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0</a:t>
            </a:r>
            <a:r>
              <a:rPr lang="en-GB" sz="2000" dirty="0">
                <a:latin typeface="Comic Sans MS" panose="030F0702030302020204" pitchFamily="66" charset="0"/>
              </a:rPr>
              <a:t>1</a:t>
            </a:r>
            <a:r>
              <a:rPr lang="en-GB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1</a:t>
            </a:r>
            <a:r>
              <a:rPr lang="en-GB" sz="2000" dirty="0">
                <a:latin typeface="Comic Sans MS" panose="030F0702030302020204" pitchFamily="66" charset="0"/>
              </a:rPr>
              <a:t>0 </a:t>
            </a:r>
            <a:r>
              <a:rPr lang="en-GB" sz="2000" dirty="0" smtClean="0">
                <a:latin typeface="Comic Sans MS" panose="030F0702030302020204" pitchFamily="66" charset="0"/>
              </a:rPr>
              <a:t>….</a:t>
            </a:r>
          </a:p>
          <a:p>
            <a:pPr algn="ctr"/>
            <a:endParaRPr lang="en-GB" sz="2000" dirty="0" smtClean="0">
              <a:latin typeface="Comic Sans MS" panose="030F0702030302020204" pitchFamily="66" charset="0"/>
            </a:endParaRPr>
          </a:p>
          <a:p>
            <a:pPr algn="ctr"/>
            <a:endParaRPr lang="en-GB" sz="2000" dirty="0" smtClean="0">
              <a:latin typeface="Comic Sans MS" panose="030F0702030302020204" pitchFamily="66" charset="0"/>
            </a:endParaRPr>
          </a:p>
          <a:p>
            <a:r>
              <a:rPr lang="en-GB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n-GB" sz="20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  </a:t>
            </a:r>
            <a:r>
              <a:rPr lang="en-GB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1  0   0  1    0  1   1   0   0  1   1   0   1  0   0  1    0  1   1  0    1  0   0  1    1  0   0  1  …</a:t>
            </a:r>
          </a:p>
          <a:p>
            <a:endParaRPr lang="en-GB" dirty="0" smtClean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endParaRPr lang="en-GB" dirty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r>
              <a:rPr lang="en-GB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   </a:t>
            </a:r>
            <a:r>
              <a:rPr lang="en-GB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n-GB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  </a:t>
            </a:r>
            <a:r>
              <a:rPr lang="en-GB" dirty="0">
                <a:solidFill>
                  <a:schemeClr val="tx2"/>
                </a:solidFill>
                <a:latin typeface="Comic Sans MS" panose="030F0702030302020204" pitchFamily="66" charset="0"/>
              </a:rPr>
              <a:t>0   </a:t>
            </a:r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  <a:r>
              <a:rPr lang="en-GB" dirty="0">
                <a:solidFill>
                  <a:schemeClr val="tx2"/>
                </a:solidFill>
                <a:latin typeface="Comic Sans MS" panose="030F0702030302020204" pitchFamily="66" charset="0"/>
              </a:rPr>
              <a:t>  1    </a:t>
            </a:r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  <a:r>
              <a:rPr lang="en-GB" dirty="0">
                <a:solidFill>
                  <a:schemeClr val="tx2"/>
                </a:solidFill>
                <a:latin typeface="Comic Sans MS" panose="030F0702030302020204" pitchFamily="66" charset="0"/>
              </a:rPr>
              <a:t>  1   </a:t>
            </a:r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1 </a:t>
            </a:r>
            <a:r>
              <a:rPr lang="en-GB" dirty="0">
                <a:solidFill>
                  <a:schemeClr val="tx2"/>
                </a:solidFill>
                <a:latin typeface="Comic Sans MS" panose="030F0702030302020204" pitchFamily="66" charset="0"/>
              </a:rPr>
              <a:t>  0   </a:t>
            </a:r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  <a:r>
              <a:rPr lang="en-GB" dirty="0">
                <a:solidFill>
                  <a:schemeClr val="tx2"/>
                </a:solidFill>
                <a:latin typeface="Comic Sans MS" panose="030F0702030302020204" pitchFamily="66" charset="0"/>
              </a:rPr>
              <a:t>  1   </a:t>
            </a:r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n-GB" dirty="0">
                <a:solidFill>
                  <a:schemeClr val="tx2"/>
                </a:solidFill>
                <a:latin typeface="Comic Sans MS" panose="030F0702030302020204" pitchFamily="66" charset="0"/>
              </a:rPr>
              <a:t>   0   </a:t>
            </a:r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n-GB" dirty="0">
                <a:solidFill>
                  <a:schemeClr val="tx2"/>
                </a:solidFill>
                <a:latin typeface="Comic Sans MS" panose="030F0702030302020204" pitchFamily="66" charset="0"/>
              </a:rPr>
              <a:t>  0   </a:t>
            </a:r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  <a:r>
              <a:rPr lang="en-GB" dirty="0">
                <a:solidFill>
                  <a:schemeClr val="tx2"/>
                </a:solidFill>
                <a:latin typeface="Comic Sans MS" panose="030F0702030302020204" pitchFamily="66" charset="0"/>
              </a:rPr>
              <a:t>  1    </a:t>
            </a:r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  <a:r>
              <a:rPr lang="en-GB" dirty="0">
                <a:solidFill>
                  <a:schemeClr val="tx2"/>
                </a:solidFill>
                <a:latin typeface="Comic Sans MS" panose="030F0702030302020204" pitchFamily="66" charset="0"/>
              </a:rPr>
              <a:t>  1   </a:t>
            </a:r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n-GB" dirty="0">
                <a:solidFill>
                  <a:schemeClr val="tx2"/>
                </a:solidFill>
                <a:latin typeface="Comic Sans MS" panose="030F0702030302020204" pitchFamily="66" charset="0"/>
              </a:rPr>
              <a:t>  0    </a:t>
            </a:r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n-GB" dirty="0">
                <a:solidFill>
                  <a:schemeClr val="tx2"/>
                </a:solidFill>
                <a:latin typeface="Comic Sans MS" panose="030F0702030302020204" pitchFamily="66" charset="0"/>
              </a:rPr>
              <a:t>  0   </a:t>
            </a:r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  <a:r>
              <a:rPr lang="en-GB" dirty="0">
                <a:solidFill>
                  <a:schemeClr val="tx2"/>
                </a:solidFill>
                <a:latin typeface="Comic Sans MS" panose="030F0702030302020204" pitchFamily="66" charset="0"/>
              </a:rPr>
              <a:t>  1    </a:t>
            </a:r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n-GB" dirty="0">
                <a:solidFill>
                  <a:schemeClr val="tx2"/>
                </a:solidFill>
                <a:latin typeface="Comic Sans MS" panose="030F0702030302020204" pitchFamily="66" charset="0"/>
              </a:rPr>
              <a:t>  0   </a:t>
            </a:r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  <a:r>
              <a:rPr lang="en-GB" dirty="0">
                <a:solidFill>
                  <a:schemeClr val="tx2"/>
                </a:solidFill>
                <a:latin typeface="Comic Sans MS" panose="030F0702030302020204" pitchFamily="66" charset="0"/>
              </a:rPr>
              <a:t>  1  </a:t>
            </a:r>
            <a:r>
              <a:rPr lang="en-GB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…</a:t>
            </a:r>
          </a:p>
          <a:p>
            <a:endParaRPr lang="en-GB" dirty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endParaRPr lang="en-GB" dirty="0" smtClean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endParaRPr lang="en-GB" dirty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r>
              <a:rPr lang="en-GB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    </a:t>
            </a:r>
            <a:r>
              <a:rPr lang="en-GB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1      0        0      1        0       1        1       0       0       1        1      0        1        0    ….</a:t>
            </a:r>
            <a:endParaRPr lang="en-GB" dirty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endParaRPr lang="en-GB" dirty="0" smtClean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915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764704"/>
            <a:ext cx="828092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>
                <a:latin typeface="Comic Sans MS" panose="030F0702030302020204" pitchFamily="66" charset="0"/>
              </a:rPr>
              <a:t>THUE MORSE SEQUENCE</a:t>
            </a:r>
          </a:p>
          <a:p>
            <a:pPr algn="ctr"/>
            <a:endParaRPr lang="en-GB" sz="3600" b="1" dirty="0">
              <a:latin typeface="Comic Sans MS" panose="030F0702030302020204" pitchFamily="66" charset="0"/>
            </a:endParaRPr>
          </a:p>
          <a:p>
            <a:r>
              <a:rPr lang="en-GB" dirty="0" smtClean="0">
                <a:latin typeface="Comic Sans MS" panose="030F0702030302020204" pitchFamily="66" charset="0"/>
              </a:rPr>
              <a:t>1001 0110 0110 1001 0110 1001 1001 0110 0110 1001 1001 0110 1001 0110 ….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endParaRPr lang="en-GB" dirty="0" smtClean="0"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  <a:p>
            <a:endParaRPr lang="en-GB" dirty="0" smtClean="0">
              <a:latin typeface="Comic Sans MS" panose="030F0702030302020204" pitchFamily="66" charset="0"/>
            </a:endParaRPr>
          </a:p>
          <a:p>
            <a:endParaRPr lang="en-GB" dirty="0">
              <a:latin typeface="Comic Sans MS" panose="030F0702030302020204" pitchFamily="66" charset="0"/>
            </a:endParaRPr>
          </a:p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How do you find the nth term?</a:t>
            </a:r>
          </a:p>
          <a:p>
            <a:pPr algn="ctr"/>
            <a:endParaRPr lang="en-GB" sz="3600" dirty="0">
              <a:latin typeface="Comic Sans MS" panose="030F0702030302020204" pitchFamily="66" charset="0"/>
            </a:endParaRPr>
          </a:p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How do you find the sum of the first n terms?</a:t>
            </a:r>
            <a:endParaRPr lang="en-GB" sz="3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11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358</Words>
  <Application>Microsoft Office PowerPoint</Application>
  <PresentationFormat>On-screen Show (4:3)</PresentationFormat>
  <Paragraphs>73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Phillip</dc:creator>
  <cp:lastModifiedBy>Phil Harvey</cp:lastModifiedBy>
  <cp:revision>36</cp:revision>
  <dcterms:created xsi:type="dcterms:W3CDTF">2015-10-24T12:11:26Z</dcterms:created>
  <dcterms:modified xsi:type="dcterms:W3CDTF">2015-11-02T11:45:11Z</dcterms:modified>
</cp:coreProperties>
</file>