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B9EA2-CACF-47DC-80D0-E2A4524DE63C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74170-4204-401F-BFDE-634DB409E13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0415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74170-4204-401F-BFDE-634DB409E13D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4048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33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118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178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5699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088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204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486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6122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272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0722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2399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23D18-7C04-4A77-9E2F-697B2A8F0693}" type="datetimeFigureOut">
              <a:rPr lang="pt-PT" smtClean="0"/>
              <a:t>07-11-2015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1A243-8DDF-43D5-AF81-886BD14B58B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3049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36" y="0"/>
            <a:ext cx="1809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262" y="0"/>
            <a:ext cx="1809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566" y="2307112"/>
            <a:ext cx="1809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283187" y="1145062"/>
            <a:ext cx="1809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632" y="5349867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498" y="5738938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14" y="4893997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09686" y="5322569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09686" y="4429235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152" y="5647352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152" y="4709253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233822" y="5293093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42879" y="5282554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76336" y="6131319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42878" y="4350300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530" y="4841588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811" y="5675165"/>
            <a:ext cx="72381" cy="857143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9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640591" y="5218781"/>
            <a:ext cx="72381" cy="857143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9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674048" y="6067546"/>
            <a:ext cx="72381" cy="857143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9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640590" y="4329271"/>
            <a:ext cx="72381" cy="857143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9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249" y="4764558"/>
            <a:ext cx="72381" cy="857143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9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210" y="5792081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210" y="4853982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861" y="5293092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35051" y="5236318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73252" y="4959958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73252" y="5399700"/>
            <a:ext cx="72381" cy="85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78975" y="6311451"/>
            <a:ext cx="889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Move 1</a:t>
            </a:r>
            <a:endParaRPr lang="pt-PT" dirty="0"/>
          </a:p>
        </p:txBody>
      </p:sp>
      <p:sp>
        <p:nvSpPr>
          <p:cNvPr id="32" name="TextBox 31"/>
          <p:cNvSpPr txBox="1"/>
          <p:nvPr/>
        </p:nvSpPr>
        <p:spPr>
          <a:xfrm>
            <a:off x="2358767" y="4037235"/>
            <a:ext cx="889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Move 2</a:t>
            </a:r>
            <a:endParaRPr lang="pt-PT" dirty="0"/>
          </a:p>
        </p:txBody>
      </p:sp>
      <p:sp>
        <p:nvSpPr>
          <p:cNvPr id="31" name="Explosion 1 30"/>
          <p:cNvSpPr/>
          <p:nvPr/>
        </p:nvSpPr>
        <p:spPr>
          <a:xfrm>
            <a:off x="899592" y="620688"/>
            <a:ext cx="941849" cy="93610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34" name="Straight Connector 33"/>
          <p:cNvCxnSpPr/>
          <p:nvPr/>
        </p:nvCxnSpPr>
        <p:spPr>
          <a:xfrm>
            <a:off x="0" y="4581128"/>
            <a:ext cx="8968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379069" y="0"/>
            <a:ext cx="0" cy="4581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34065">
            <a:off x="3867938" y="1641080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21183">
            <a:off x="4450632" y="1702617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993" y="1726179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433755" y="1370899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433756" y="1807326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" name="TextBox 74"/>
          <p:cNvSpPr txBox="1"/>
          <p:nvPr/>
        </p:nvSpPr>
        <p:spPr>
          <a:xfrm>
            <a:off x="7967645" y="4078515"/>
            <a:ext cx="889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Move 1</a:t>
            </a:r>
            <a:endParaRPr lang="pt-PT" dirty="0"/>
          </a:p>
        </p:txBody>
      </p:sp>
      <p:pic>
        <p:nvPicPr>
          <p:cNvPr id="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217" y="1702616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369" y="1702616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338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2" grpId="0"/>
      <p:bldP spid="31" grpId="0" animBg="1"/>
      <p:bldP spid="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7815" y="1052736"/>
            <a:ext cx="1656184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ctangle 4"/>
          <p:cNvSpPr/>
          <p:nvPr/>
        </p:nvSpPr>
        <p:spPr>
          <a:xfrm>
            <a:off x="1283859" y="1448780"/>
            <a:ext cx="864096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TextBox 5"/>
          <p:cNvSpPr txBox="1"/>
          <p:nvPr/>
        </p:nvSpPr>
        <p:spPr>
          <a:xfrm>
            <a:off x="179512" y="97468"/>
            <a:ext cx="6804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dirty="0" smtClean="0"/>
              <a:t>And now for something completely different</a:t>
            </a:r>
            <a:endParaRPr lang="pt-PT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843808" y="1070450"/>
            <a:ext cx="3977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Square with a square removed == Frame</a:t>
            </a:r>
            <a:endParaRPr lang="pt-PT" dirty="0"/>
          </a:p>
        </p:txBody>
      </p:sp>
      <p:sp>
        <p:nvSpPr>
          <p:cNvPr id="8" name="TextBox 7"/>
          <p:cNvSpPr txBox="1"/>
          <p:nvPr/>
        </p:nvSpPr>
        <p:spPr>
          <a:xfrm>
            <a:off x="2852688" y="1448780"/>
            <a:ext cx="287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Tile with 3 congruent pieces</a:t>
            </a:r>
            <a:endParaRPr lang="pt-PT" dirty="0"/>
          </a:p>
        </p:txBody>
      </p:sp>
      <p:sp>
        <p:nvSpPr>
          <p:cNvPr id="9" name="Rectangle 8"/>
          <p:cNvSpPr/>
          <p:nvPr/>
        </p:nvSpPr>
        <p:spPr>
          <a:xfrm>
            <a:off x="887815" y="4139788"/>
            <a:ext cx="1656184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angle 9"/>
          <p:cNvSpPr/>
          <p:nvPr/>
        </p:nvSpPr>
        <p:spPr>
          <a:xfrm>
            <a:off x="1031831" y="4319808"/>
            <a:ext cx="1368152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TextBox 10"/>
          <p:cNvSpPr txBox="1"/>
          <p:nvPr/>
        </p:nvSpPr>
        <p:spPr>
          <a:xfrm>
            <a:off x="4038493" y="478786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=\=</a:t>
            </a:r>
            <a:endParaRPr lang="pt-PT" dirty="0"/>
          </a:p>
        </p:txBody>
      </p:sp>
      <p:sp>
        <p:nvSpPr>
          <p:cNvPr id="13" name="Rectangle 12"/>
          <p:cNvSpPr/>
          <p:nvPr/>
        </p:nvSpPr>
        <p:spPr>
          <a:xfrm>
            <a:off x="5993664" y="4139788"/>
            <a:ext cx="1656184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Rectangle 15"/>
          <p:cNvSpPr/>
          <p:nvPr/>
        </p:nvSpPr>
        <p:spPr>
          <a:xfrm>
            <a:off x="6380707" y="4526831"/>
            <a:ext cx="882098" cy="8820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grpSp>
        <p:nvGrpSpPr>
          <p:cNvPr id="18" name="Group 17"/>
          <p:cNvGrpSpPr/>
          <p:nvPr/>
        </p:nvGrpSpPr>
        <p:grpSpPr>
          <a:xfrm>
            <a:off x="5993664" y="4139788"/>
            <a:ext cx="387043" cy="818777"/>
            <a:chOff x="5993664" y="3933056"/>
            <a:chExt cx="414046" cy="818777"/>
          </a:xfrm>
          <a:solidFill>
            <a:srgbClr val="FFFF00"/>
          </a:solidFill>
        </p:grpSpPr>
        <p:sp>
          <p:nvSpPr>
            <p:cNvPr id="15" name="Rectangle 14"/>
            <p:cNvSpPr/>
            <p:nvPr/>
          </p:nvSpPr>
          <p:spPr>
            <a:xfrm>
              <a:off x="5993664" y="3933056"/>
              <a:ext cx="414046" cy="414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993664" y="4337787"/>
              <a:ext cx="414046" cy="414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993664" y="4967880"/>
            <a:ext cx="387043" cy="818653"/>
            <a:chOff x="5993664" y="3933056"/>
            <a:chExt cx="414046" cy="818653"/>
          </a:xfrm>
          <a:solidFill>
            <a:srgbClr val="FFFF00"/>
          </a:solidFill>
        </p:grpSpPr>
        <p:sp>
          <p:nvSpPr>
            <p:cNvPr id="29" name="Rectangle 28"/>
            <p:cNvSpPr/>
            <p:nvPr/>
          </p:nvSpPr>
          <p:spPr>
            <a:xfrm>
              <a:off x="5993664" y="3933056"/>
              <a:ext cx="414046" cy="414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993664" y="4337663"/>
              <a:ext cx="414046" cy="414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>
            <a:off x="7884368" y="4967880"/>
            <a:ext cx="432048" cy="8154"/>
          </a:xfrm>
          <a:prstGeom prst="straightConnector1">
            <a:avLst/>
          </a:prstGeom>
          <a:ln w="38100" cmpd="sng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947145" y="460798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h</a:t>
            </a:r>
            <a:endParaRPr lang="pt-PT" dirty="0"/>
          </a:p>
        </p:txBody>
      </p:sp>
      <p:sp>
        <p:nvSpPr>
          <p:cNvPr id="42" name="TextBox 41"/>
          <p:cNvSpPr txBox="1"/>
          <p:nvPr/>
        </p:nvSpPr>
        <p:spPr>
          <a:xfrm>
            <a:off x="2852688" y="1818112"/>
            <a:ext cx="1266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Luca Pacioli</a:t>
            </a:r>
            <a:endParaRPr lang="pt-PT" dirty="0"/>
          </a:p>
        </p:txBody>
      </p:sp>
      <p:grpSp>
        <p:nvGrpSpPr>
          <p:cNvPr id="44" name="Group 43"/>
          <p:cNvGrpSpPr/>
          <p:nvPr/>
        </p:nvGrpSpPr>
        <p:grpSpPr>
          <a:xfrm rot="5400000">
            <a:off x="6628234" y="3908092"/>
            <a:ext cx="387043" cy="850438"/>
            <a:chOff x="5993664" y="3933056"/>
            <a:chExt cx="414046" cy="818777"/>
          </a:xfrm>
          <a:solidFill>
            <a:srgbClr val="FFFF00"/>
          </a:solidFill>
        </p:grpSpPr>
        <p:sp>
          <p:nvSpPr>
            <p:cNvPr id="45" name="Rectangle 44"/>
            <p:cNvSpPr/>
            <p:nvPr/>
          </p:nvSpPr>
          <p:spPr>
            <a:xfrm>
              <a:off x="5993664" y="3933056"/>
              <a:ext cx="414046" cy="414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993664" y="4337787"/>
              <a:ext cx="414046" cy="414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262805" y="4139790"/>
            <a:ext cx="387043" cy="818777"/>
            <a:chOff x="5993664" y="3933056"/>
            <a:chExt cx="414046" cy="818777"/>
          </a:xfrm>
          <a:solidFill>
            <a:srgbClr val="FFFF00"/>
          </a:solidFill>
        </p:grpSpPr>
        <p:sp>
          <p:nvSpPr>
            <p:cNvPr id="48" name="Rectangle 47"/>
            <p:cNvSpPr/>
            <p:nvPr/>
          </p:nvSpPr>
          <p:spPr>
            <a:xfrm>
              <a:off x="5993664" y="3933056"/>
              <a:ext cx="414046" cy="414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993664" y="4337787"/>
              <a:ext cx="414046" cy="414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308972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  <p:bldP spid="8" grpId="0"/>
      <p:bldP spid="9" grpId="0" animBg="1"/>
      <p:bldP spid="10" grpId="0" animBg="1"/>
      <p:bldP spid="11" grpId="0"/>
      <p:bldP spid="13" grpId="0" animBg="1"/>
      <p:bldP spid="16" grpId="0" animBg="1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0510" y="-437153"/>
            <a:ext cx="3456384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ctangle 4"/>
          <p:cNvSpPr/>
          <p:nvPr/>
        </p:nvSpPr>
        <p:spPr>
          <a:xfrm>
            <a:off x="1358252" y="370589"/>
            <a:ext cx="1840900" cy="1840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Rectangle 5"/>
          <p:cNvSpPr/>
          <p:nvPr/>
        </p:nvSpPr>
        <p:spPr>
          <a:xfrm>
            <a:off x="69152" y="-650582"/>
            <a:ext cx="4392488" cy="19416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ctangle 6"/>
          <p:cNvSpPr/>
          <p:nvPr/>
        </p:nvSpPr>
        <p:spPr>
          <a:xfrm>
            <a:off x="2278702" y="1240678"/>
            <a:ext cx="4392488" cy="19416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Ti</a:t>
            </a:r>
            <a:endParaRPr lang="pt-PT" dirty="0"/>
          </a:p>
        </p:txBody>
      </p:sp>
      <p:sp>
        <p:nvSpPr>
          <p:cNvPr id="8" name="Rectangle 7"/>
          <p:cNvSpPr/>
          <p:nvPr/>
        </p:nvSpPr>
        <p:spPr>
          <a:xfrm>
            <a:off x="6639959" y="2881650"/>
            <a:ext cx="3456384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Rectangle 8"/>
          <p:cNvSpPr/>
          <p:nvPr/>
        </p:nvSpPr>
        <p:spPr>
          <a:xfrm>
            <a:off x="7447701" y="3689392"/>
            <a:ext cx="1840900" cy="18409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angle 9"/>
          <p:cNvSpPr/>
          <p:nvPr/>
        </p:nvSpPr>
        <p:spPr>
          <a:xfrm>
            <a:off x="6158601" y="2668221"/>
            <a:ext cx="4392488" cy="19416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Rectangle 10"/>
          <p:cNvSpPr/>
          <p:nvPr/>
        </p:nvSpPr>
        <p:spPr>
          <a:xfrm>
            <a:off x="8368151" y="4559481"/>
            <a:ext cx="4392488" cy="19416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TextBox 11"/>
          <p:cNvSpPr txBox="1"/>
          <p:nvPr/>
        </p:nvSpPr>
        <p:spPr>
          <a:xfrm>
            <a:off x="4652192" y="1700808"/>
            <a:ext cx="2870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Tile into 4 </a:t>
            </a:r>
            <a:r>
              <a:rPr lang="pt-PT" dirty="0" smtClean="0"/>
              <a:t>Congruent </a:t>
            </a:r>
            <a:r>
              <a:rPr lang="pt-PT" dirty="0" smtClean="0"/>
              <a:t>Pieces</a:t>
            </a:r>
            <a:endParaRPr lang="pt-PT" dirty="0"/>
          </a:p>
        </p:txBody>
      </p:sp>
      <p:sp>
        <p:nvSpPr>
          <p:cNvPr id="13" name="TextBox 12"/>
          <p:cNvSpPr txBox="1"/>
          <p:nvPr/>
        </p:nvSpPr>
        <p:spPr>
          <a:xfrm>
            <a:off x="1475656" y="5345625"/>
            <a:ext cx="2870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Tile into 9 </a:t>
            </a:r>
            <a:r>
              <a:rPr lang="pt-PT" dirty="0" smtClean="0"/>
              <a:t>Congruent </a:t>
            </a:r>
            <a:r>
              <a:rPr lang="pt-PT" dirty="0" smtClean="0"/>
              <a:t>Pieces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0873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34065">
            <a:off x="6656997" y="265783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21183">
            <a:off x="6657000" y="270985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28269" y="250024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270" y="286496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395422" y="-68784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395423" y="367643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34065">
            <a:off x="1505288" y="286495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21183">
            <a:off x="1505291" y="291697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39284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26739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Connector 23"/>
          <p:cNvCxnSpPr/>
          <p:nvPr/>
        </p:nvCxnSpPr>
        <p:spPr>
          <a:xfrm>
            <a:off x="67597" y="1988840"/>
            <a:ext cx="8968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100392" y="1494687"/>
            <a:ext cx="889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Move 0</a:t>
            </a:r>
            <a:endParaRPr lang="pt-PT" dirty="0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464250" y="3675361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122" y="4402337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869" y="4434882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34065">
            <a:off x="1472421" y="3094813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41610">
            <a:off x="1095947" y="2487452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264832" y="5458407"/>
            <a:ext cx="889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Move 1</a:t>
            </a:r>
            <a:endParaRPr lang="pt-PT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4283968" y="1988840"/>
            <a:ext cx="0" cy="4752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241" y="3705908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750998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701" y="3738453"/>
            <a:ext cx="117619" cy="139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7884368" y="5610528"/>
            <a:ext cx="889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Move 3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4545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3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46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</dc:creator>
  <cp:lastModifiedBy>MD</cp:lastModifiedBy>
  <cp:revision>7</cp:revision>
  <dcterms:created xsi:type="dcterms:W3CDTF">2015-11-07T09:33:58Z</dcterms:created>
  <dcterms:modified xsi:type="dcterms:W3CDTF">2015-11-07T11:09:34Z</dcterms:modified>
</cp:coreProperties>
</file>