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59" r:id="rId7"/>
    <p:sldId id="273" r:id="rId8"/>
    <p:sldId id="265" r:id="rId9"/>
    <p:sldId id="269" r:id="rId10"/>
    <p:sldId id="260" r:id="rId11"/>
    <p:sldId id="266" r:id="rId12"/>
    <p:sldId id="270" r:id="rId13"/>
    <p:sldId id="261" r:id="rId14"/>
    <p:sldId id="268" r:id="rId15"/>
    <p:sldId id="271" r:id="rId16"/>
    <p:sldId id="272" r:id="rId17"/>
    <p:sldId id="26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03" autoAdjust="0"/>
    <p:restoredTop sz="94660"/>
  </p:normalViewPr>
  <p:slideViewPr>
    <p:cSldViewPr snapToGrid="0">
      <p:cViewPr varScale="1">
        <p:scale>
          <a:sx n="89" d="100"/>
          <a:sy n="89" d="100"/>
        </p:scale>
        <p:origin x="31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6D3B7-8F9A-46EF-9C28-CE23A83FDD4F}" type="datetimeFigureOut">
              <a:rPr lang="en-GB" smtClean="0"/>
              <a:t>13/11/2016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701E-6ACA-4BDE-BD3F-8C99813CF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459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6D3B7-8F9A-46EF-9C28-CE23A83FDD4F}" type="datetimeFigureOut">
              <a:rPr lang="en-GB" smtClean="0"/>
              <a:t>13/11/2016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701E-6ACA-4BDE-BD3F-8C99813CF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072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6D3B7-8F9A-46EF-9C28-CE23A83FDD4F}" type="datetimeFigureOut">
              <a:rPr lang="en-GB" smtClean="0"/>
              <a:t>13/11/2016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701E-6ACA-4BDE-BD3F-8C99813CF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009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6D3B7-8F9A-46EF-9C28-CE23A83FDD4F}" type="datetimeFigureOut">
              <a:rPr lang="en-GB" smtClean="0"/>
              <a:t>13/11/2016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701E-6ACA-4BDE-BD3F-8C99813CF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98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6D3B7-8F9A-46EF-9C28-CE23A83FDD4F}" type="datetimeFigureOut">
              <a:rPr lang="en-GB" smtClean="0"/>
              <a:t>13/11/2016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701E-6ACA-4BDE-BD3F-8C99813CF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457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6D3B7-8F9A-46EF-9C28-CE23A83FDD4F}" type="datetimeFigureOut">
              <a:rPr lang="en-GB" smtClean="0"/>
              <a:t>13/11/2016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701E-6ACA-4BDE-BD3F-8C99813CF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219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6D3B7-8F9A-46EF-9C28-CE23A83FDD4F}" type="datetimeFigureOut">
              <a:rPr lang="en-GB" smtClean="0"/>
              <a:t>13/11/2016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701E-6ACA-4BDE-BD3F-8C99813CF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28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6D3B7-8F9A-46EF-9C28-CE23A83FDD4F}" type="datetimeFigureOut">
              <a:rPr lang="en-GB" smtClean="0"/>
              <a:t>13/11/2016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701E-6ACA-4BDE-BD3F-8C99813CF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330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6D3B7-8F9A-46EF-9C28-CE23A83FDD4F}" type="datetimeFigureOut">
              <a:rPr lang="en-GB" smtClean="0"/>
              <a:t>13/11/2016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701E-6ACA-4BDE-BD3F-8C99813CF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423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6D3B7-8F9A-46EF-9C28-CE23A83FDD4F}" type="datetimeFigureOut">
              <a:rPr lang="en-GB" smtClean="0"/>
              <a:t>13/11/2016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701E-6ACA-4BDE-BD3F-8C99813CF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020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6D3B7-8F9A-46EF-9C28-CE23A83FDD4F}" type="datetimeFigureOut">
              <a:rPr lang="en-GB" smtClean="0"/>
              <a:t>13/11/2016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701E-6ACA-4BDE-BD3F-8C99813CF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923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6D3B7-8F9A-46EF-9C28-CE23A83FDD4F}" type="datetimeFigureOut">
              <a:rPr lang="en-GB" smtClean="0"/>
              <a:t>13/11/2016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4701E-6ACA-4BDE-BD3F-8C99813CF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227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ctrTitle"/>
              </p:nvPr>
            </p:nvSpPr>
            <p:spPr>
              <a:xfrm>
                <a:off x="1524000" y="1658390"/>
                <a:ext cx="9144000" cy="2387600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, 6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, 12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1524000" y="1658390"/>
                <a:ext cx="9144000" cy="238760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6620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7,13,17</m:t>
                    </m:r>
                  </m:oMath>
                </a14:m>
                <a:r>
                  <a:rPr lang="en-GB" dirty="0"/>
                  <a:t>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=120=5×3×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13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17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4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8685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7,13,17</m:t>
                    </m:r>
                  </m:oMath>
                </a14:m>
                <a:r>
                  <a:rPr lang="en-GB" dirty="0"/>
                  <a:t>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=120=5×3×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13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17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4800" dirty="0"/>
              </a:p>
              <a:p>
                <a14:m>
                  <m:oMath xmlns:m="http://schemas.openxmlformats.org/officeDocument/2006/math"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 lang="en-GB" sz="4800" b="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6607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7,13,17</m:t>
                    </m:r>
                  </m:oMath>
                </a14:m>
                <a:r>
                  <a:rPr lang="en-GB" dirty="0"/>
                  <a:t>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=120=5×3×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13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17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4800" dirty="0"/>
              </a:p>
              <a:p>
                <a14:m>
                  <m:oMath xmlns:m="http://schemas.openxmlformats.org/officeDocument/2006/math"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12</m:t>
                    </m:r>
                    <m:f>
                      <m:f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 42</m:t>
                    </m:r>
                    <m:f>
                      <m:f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,72</m:t>
                    </m:r>
                    <m:f>
                      <m:f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GB" sz="4800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=30</m:t>
                    </m:r>
                  </m:oMath>
                </a14:m>
                <a:endParaRPr lang="en-GB" sz="4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64926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7,17,23</m:t>
                    </m:r>
                  </m:oMath>
                </a14:m>
                <a:r>
                  <a:rPr lang="en-GB" dirty="0"/>
                  <a:t>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=240=5×3×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17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23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4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8779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7,17,23</m:t>
                    </m:r>
                  </m:oMath>
                </a14:m>
                <a:r>
                  <a:rPr lang="en-GB" dirty="0"/>
                  <a:t>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=240=5×3×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17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23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4800" dirty="0"/>
              </a:p>
              <a:p>
                <a14:m>
                  <m:oMath xmlns:m="http://schemas.openxmlformats.org/officeDocument/2006/math"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GB" sz="4800" b="0" dirty="0"/>
                  <a:t> 		</a:t>
                </a:r>
              </a:p>
              <a:p>
                <a14:m>
                  <m:oMath xmlns:m="http://schemas.openxmlformats.org/officeDocument/2006/math"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GB" sz="4800" dirty="0"/>
                  <a:t>			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177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7,17,23</m:t>
                    </m:r>
                  </m:oMath>
                </a14:m>
                <a:r>
                  <a:rPr lang="en-GB" dirty="0"/>
                  <a:t>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=240=5×3×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 lang="en-GB" sz="4800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17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23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4800" dirty="0"/>
              </a:p>
              <a:p>
                <a14:m>
                  <m:oMath xmlns:m="http://schemas.openxmlformats.org/officeDocument/2006/math"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12</m:t>
                    </m:r>
                    <m:f>
                      <m:f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GB" sz="4800" b="0" i="0" smtClean="0">
                        <a:latin typeface="Cambria Math" panose="02040503050406030204" pitchFamily="18" charset="0"/>
                      </a:rPr>
                      <m:t>, 72</m:t>
                    </m:r>
                    <m:f>
                      <m:f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8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48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GB" sz="4800" b="0" i="0" smtClean="0">
                        <a:latin typeface="Cambria Math" panose="02040503050406030204" pitchFamily="18" charset="0"/>
                      </a:rPr>
                      <m:t>, 132</m:t>
                    </m:r>
                    <m:f>
                      <m:f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8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48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GB" sz="4800" b="0" dirty="0"/>
              </a:p>
              <a:p>
                <a14:m>
                  <m:oMath xmlns:m="http://schemas.openxmlformats.org/officeDocument/2006/math"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=60</m:t>
                    </m:r>
                  </m:oMath>
                </a14:m>
                <a:r>
                  <a:rPr lang="en-GB" sz="4800" b="0" dirty="0"/>
                  <a:t>		</a:t>
                </a:r>
                <a:endParaRPr lang="en-GB" sz="4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40707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7,17,23</m:t>
                    </m:r>
                  </m:oMath>
                </a14:m>
                <a:r>
                  <a:rPr lang="en-GB" dirty="0"/>
                  <a:t>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=240=5×3×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endParaRPr lang="en-GB" sz="4800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17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23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4800" dirty="0"/>
              </a:p>
              <a:p>
                <a14:m>
                  <m:oMath xmlns:m="http://schemas.openxmlformats.org/officeDocument/2006/math"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3</m:t>
                    </m:r>
                    <m:f>
                      <m:f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  <m:r>
                      <a:rPr lang="en-GB" sz="4800" b="0" i="0" smtClean="0">
                        <a:latin typeface="Cambria Math" panose="02040503050406030204" pitchFamily="18" charset="0"/>
                      </a:rPr>
                      <m:t>, 18</m:t>
                    </m:r>
                    <m:f>
                      <m:f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8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4800" b="0" i="0" smtClean="0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  <m:r>
                      <a:rPr lang="en-GB" sz="4800" b="0" i="0" smtClean="0">
                        <a:latin typeface="Cambria Math" panose="02040503050406030204" pitchFamily="18" charset="0"/>
                      </a:rPr>
                      <m:t>,33</m:t>
                    </m:r>
                    <m:f>
                      <m:f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8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4800" b="0" i="0" smtClean="0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endParaRPr lang="en-GB" sz="4800" b="0" dirty="0"/>
              </a:p>
              <a:p>
                <a14:m>
                  <m:oMath xmlns:m="http://schemas.openxmlformats.org/officeDocument/2006/math"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=15</m:t>
                    </m:r>
                  </m:oMath>
                </a14:m>
                <a:r>
                  <a:rPr lang="en-GB" sz="4800" b="0" dirty="0"/>
                  <a:t>		</a:t>
                </a:r>
                <a:endParaRPr lang="en-GB" sz="4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52728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/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There is a 3 term AP of </a:t>
                </a:r>
                <a:r>
                  <a:rPr lang="en-GB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squares </a:t>
                </a: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with</a:t>
                </a:r>
                <a:r>
                  <a:rPr lang="en-GB" dirty="0"/>
                  <a:t/>
                </a:r>
                <a:br>
                  <a:rPr lang="en-GB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i="1" dirty="0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GB" i="1" dirty="0" smtClean="0">
                          <a:latin typeface="Cambria Math" panose="02040503050406030204" pitchFamily="18" charset="0"/>
                        </a:rPr>
                        <m:t> =5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2377" t="-142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6397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itle 3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, 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, 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it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b="-6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676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6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6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6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6000" dirty="0"/>
                  <a:t>		</a:t>
                </a:r>
                <a14:m>
                  <m:oMath xmlns:m="http://schemas.openxmlformats.org/officeDocument/2006/math"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=24</m:t>
                    </m:r>
                  </m:oMath>
                </a14:m>
                <a:endParaRPr lang="en-GB" sz="6000" b="0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354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6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6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6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6000" dirty="0"/>
                  <a:t>		</a:t>
                </a:r>
                <a14:m>
                  <m:oMath xmlns:m="http://schemas.openxmlformats.org/officeDocument/2006/math"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=24</m:t>
                    </m:r>
                  </m:oMath>
                </a14:m>
                <a:endParaRPr lang="en-GB" sz="6000" b="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6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GB" sz="6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e>
                      <m:sup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GB" sz="6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e>
                      <m:sup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6000" dirty="0"/>
                  <a:t>		</a:t>
                </a:r>
                <a14:m>
                  <m:oMath xmlns:m="http://schemas.openxmlformats.org/officeDocument/2006/math"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=120</m:t>
                    </m:r>
                  </m:oMath>
                </a14:m>
                <a:endParaRPr lang="en-GB" sz="6000" b="0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7281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6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6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6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6000" dirty="0"/>
                  <a:t>		</a:t>
                </a:r>
                <a14:m>
                  <m:oMath xmlns:m="http://schemas.openxmlformats.org/officeDocument/2006/math"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=24</m:t>
                    </m:r>
                  </m:oMath>
                </a14:m>
                <a:endParaRPr lang="en-GB" sz="6000" b="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6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GB" sz="6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e>
                      <m:sup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GB" sz="6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e>
                      <m:sup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6000" dirty="0"/>
                  <a:t>		</a:t>
                </a:r>
                <a14:m>
                  <m:oMath xmlns:m="http://schemas.openxmlformats.org/officeDocument/2006/math"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=120</m:t>
                    </m:r>
                  </m:oMath>
                </a14:m>
                <a:endParaRPr lang="en-GB" sz="6000" b="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6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GB" sz="6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e>
                      <m:sup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GB" sz="6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23</m:t>
                        </m:r>
                      </m:e>
                      <m:sup>
                        <m:r>
                          <a:rPr lang="en-GB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6000" dirty="0"/>
                  <a:t>		</a:t>
                </a:r>
                <a14:m>
                  <m:oMath xmlns:m="http://schemas.openxmlformats.org/officeDocument/2006/math"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GB" sz="6000" b="0" i="1" smtClean="0">
                        <a:latin typeface="Cambria Math" panose="02040503050406030204" pitchFamily="18" charset="0"/>
                      </a:rPr>
                      <m:t>=240</m:t>
                    </m:r>
                  </m:oMath>
                </a14:m>
                <a:endParaRPr lang="en-GB" sz="6000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3693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1, 5, 7</m:t>
                    </m:r>
                  </m:oMath>
                </a14:m>
                <a:r>
                  <a:rPr lang="en-GB" dirty="0"/>
                  <a:t>		</a:t>
                </a:r>
                <a:r>
                  <a:rPr lang="en-GB"/>
                  <a:t>	</a:t>
                </a:r>
                <a:endParaRPr lang="en-GB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4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3000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1, 5, 7</m:t>
                    </m:r>
                  </m:oMath>
                </a14:m>
                <a:r>
                  <a:rPr lang="en-GB" dirty="0"/>
                  <a:t>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=24=3×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4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1183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1, 5, 7</m:t>
                    </m:r>
                  </m:oMath>
                </a14:m>
                <a:r>
                  <a:rPr lang="en-GB" dirty="0"/>
                  <a:t>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=24=3×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4800" dirty="0"/>
              </a:p>
              <a:p>
                <a14:m>
                  <m:oMath xmlns:m="http://schemas.openxmlformats.org/officeDocument/2006/math"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 lang="en-GB" sz="4800" b="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1002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1, 5, 7</m:t>
                    </m:r>
                  </m:oMath>
                </a14:m>
                <a:r>
                  <a:rPr lang="en-GB" dirty="0"/>
                  <a:t>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=24=3×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num>
                              <m:den>
                                <m:r>
                                  <a:rPr lang="en-GB" sz="4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4800" b="0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,6</m:t>
                    </m:r>
                    <m:f>
                      <m:f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,12</m:t>
                    </m:r>
                    <m:f>
                      <m:fPr>
                        <m:ctrlPr>
                          <a:rPr lang="en-GB" sz="4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GB" sz="4800" b="0" dirty="0"/>
              </a:p>
              <a:p>
                <a14:m>
                  <m:oMath xmlns:m="http://schemas.openxmlformats.org/officeDocument/2006/math"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GB" sz="4800" b="0" i="1" smtClean="0">
                        <a:latin typeface="Cambria Math" panose="02040503050406030204" pitchFamily="18" charset="0"/>
                      </a:rPr>
                      <m:t>=6</m:t>
                    </m:r>
                  </m:oMath>
                </a14:m>
                <a:endParaRPr lang="en-GB" sz="4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9746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42</Words>
  <Application>Microsoft Office PowerPoint</Application>
  <PresentationFormat>Widescreen</PresentationFormat>
  <Paragraphs>45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Office Theme</vt:lpstr>
      <vt:lpstr>1/4, 6 1/4, 12 1/4</vt:lpstr>
      <vt:lpstr>(1/2)^2, (5/2)^2, (7/2)^2</vt:lpstr>
      <vt:lpstr>PowerPoint Presentation</vt:lpstr>
      <vt:lpstr>PowerPoint Presentation</vt:lpstr>
      <vt:lpstr>PowerPoint Presentation</vt:lpstr>
      <vt:lpstr>1, 5, 7   </vt:lpstr>
      <vt:lpstr>1, 5, 7    d_s=24=3×2^3</vt:lpstr>
      <vt:lpstr>1, 5, 7    d_s=24=3×2^3</vt:lpstr>
      <vt:lpstr>1, 5, 7    d_s=24=3×2^3</vt:lpstr>
      <vt:lpstr>7,13,17    d_s=120=5×3×2^3</vt:lpstr>
      <vt:lpstr>7,13,17    d_s=120=5×3×2^3</vt:lpstr>
      <vt:lpstr>7,13,17    d_s=120=5×3×2^3</vt:lpstr>
      <vt:lpstr>7,17,23    d_s=240=5×3×2^4</vt:lpstr>
      <vt:lpstr>7,17,23    d_s=240=5×3×2^4</vt:lpstr>
      <vt:lpstr>7,17,23    d_s=240=5×3×2^4</vt:lpstr>
      <vt:lpstr>7,17,23    d_s=240=5×3×2^4</vt:lpstr>
      <vt:lpstr>There is a 3 term AP of squares with  d =5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1/4, 6 1/4, 12 1/4</dc:title>
  <dc:creator>Karen Hancock</dc:creator>
  <cp:lastModifiedBy>User</cp:lastModifiedBy>
  <cp:revision>5</cp:revision>
  <dcterms:created xsi:type="dcterms:W3CDTF">2016-11-10T19:16:09Z</dcterms:created>
  <dcterms:modified xsi:type="dcterms:W3CDTF">2016-11-13T11:11:16Z</dcterms:modified>
</cp:coreProperties>
</file>