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57" r:id="rId5"/>
    <p:sldId id="262" r:id="rId6"/>
    <p:sldId id="263" r:id="rId7"/>
    <p:sldId id="264" r:id="rId8"/>
    <p:sldId id="265" r:id="rId9"/>
    <p:sldId id="260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9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863F-733E-4EDB-84B7-423DDC7A8C73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8A91-E30B-47A1-826B-77C087261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1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863F-733E-4EDB-84B7-423DDC7A8C73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8A91-E30B-47A1-826B-77C087261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6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863F-733E-4EDB-84B7-423DDC7A8C73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8A91-E30B-47A1-826B-77C087261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78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863F-733E-4EDB-84B7-423DDC7A8C73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8A91-E30B-47A1-826B-77C087261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863F-733E-4EDB-84B7-423DDC7A8C73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8A91-E30B-47A1-826B-77C087261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23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863F-733E-4EDB-84B7-423DDC7A8C73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8A91-E30B-47A1-826B-77C087261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63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863F-733E-4EDB-84B7-423DDC7A8C73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8A91-E30B-47A1-826B-77C087261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18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863F-733E-4EDB-84B7-423DDC7A8C73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8A91-E30B-47A1-826B-77C087261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863F-733E-4EDB-84B7-423DDC7A8C73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8A91-E30B-47A1-826B-77C087261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44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863F-733E-4EDB-84B7-423DDC7A8C73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8A91-E30B-47A1-826B-77C087261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3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863F-733E-4EDB-84B7-423DDC7A8C73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8A91-E30B-47A1-826B-77C087261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6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C863F-733E-4EDB-84B7-423DDC7A8C73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88A91-E30B-47A1-826B-77C087261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57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1188"/>
            <a:ext cx="7772400" cy="1837917"/>
          </a:xfrm>
        </p:spPr>
        <p:txBody>
          <a:bodyPr>
            <a:normAutofit/>
          </a:bodyPr>
          <a:lstStyle/>
          <a:p>
            <a:r>
              <a:rPr lang="en-GB" sz="9600" dirty="0" smtClean="0"/>
              <a:t>Guess Who</a:t>
            </a:r>
            <a:endParaRPr lang="en-GB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39105"/>
            <a:ext cx="6858000" cy="1655762"/>
          </a:xfrm>
        </p:spPr>
        <p:txBody>
          <a:bodyPr>
            <a:normAutofit/>
          </a:bodyPr>
          <a:lstStyle/>
          <a:p>
            <a:r>
              <a:rPr lang="en-GB" sz="6600" dirty="0" smtClean="0"/>
              <a:t>missed a trick?</a:t>
            </a:r>
            <a:endParaRPr lang="en-GB" sz="6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25732" y="5168946"/>
            <a:ext cx="6858000" cy="1031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/>
              <a:t>Michael Gibson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04543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lance sc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29" y="420188"/>
            <a:ext cx="6148313" cy="457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222" y="5373188"/>
            <a:ext cx="7985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Any integer quantity up to 40 units can be measured with just these 4 weights: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b="1" dirty="0" smtClean="0"/>
              <a:t>1		3		9		27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3847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19473" r="79971" b="70257"/>
          <a:stretch/>
        </p:blipFill>
        <p:spPr>
          <a:xfrm rot="5400000">
            <a:off x="390582" y="828616"/>
            <a:ext cx="1753029" cy="1088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1" t="3005" r="19452" b="80666"/>
          <a:stretch/>
        </p:blipFill>
        <p:spPr>
          <a:xfrm>
            <a:off x="7080068" y="4232365"/>
            <a:ext cx="1088571" cy="1790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7067" y="1049735"/>
            <a:ext cx="311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THIS IS BILL.</a:t>
            </a:r>
            <a:endParaRPr lang="en-GB" sz="3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811" y="2947851"/>
            <a:ext cx="791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BILL SAYS “THANKS FOR LISTENING”!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5902" y="4804405"/>
            <a:ext cx="3191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BE LIKE BILL.</a:t>
            </a:r>
            <a:endParaRPr lang="en-GB" sz="3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1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4146" y="1923961"/>
            <a:ext cx="7886700" cy="208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/>
              <a:t>“Standard” </a:t>
            </a:r>
            <a:r>
              <a:rPr lang="en-GB" b="1" i="1" dirty="0" smtClean="0"/>
              <a:t>Guess Who?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(1979 version)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5574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9006" y="180747"/>
            <a:ext cx="6613993" cy="65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5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this started…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During a game I asked “is yours </a:t>
            </a:r>
            <a:r>
              <a:rPr lang="en-GB" dirty="0" smtClean="0"/>
              <a:t>bald?”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reply was “I don’t know”!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04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4146" y="1923961"/>
            <a:ext cx="7886700" cy="208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i="1" dirty="0" smtClean="0"/>
              <a:t>Yes / No / Maybe</a:t>
            </a:r>
          </a:p>
          <a:p>
            <a:pPr algn="ctr"/>
            <a:endParaRPr lang="en-GB" b="1" dirty="0" smtClean="0"/>
          </a:p>
          <a:p>
            <a:pPr algn="ctr"/>
            <a:r>
              <a:rPr lang="en-GB" dirty="0" smtClean="0"/>
              <a:t>I will only ask </a:t>
            </a:r>
            <a:r>
              <a:rPr lang="en-GB" smtClean="0"/>
              <a:t>3 questions…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5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51" y="121920"/>
            <a:ext cx="6581112" cy="666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7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153" y="2585812"/>
            <a:ext cx="7886700" cy="1325563"/>
          </a:xfrm>
        </p:spPr>
        <p:txBody>
          <a:bodyPr/>
          <a:lstStyle/>
          <a:p>
            <a:r>
              <a:rPr lang="en-GB" dirty="0" smtClean="0"/>
              <a:t>Could we add more people?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5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63485" y="2925446"/>
            <a:ext cx="7886700" cy="932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Other Applications of Ternary Logic…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3106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8/8e/%D0%A1%D0%BD%D0%B8%D0%BC%D0%BE%D0%BA_%D0%A1%D0%B5%D1%82%D1%83%D0%BD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19" y="750164"/>
            <a:ext cx="6514379" cy="453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1118" y="5381897"/>
            <a:ext cx="6414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Setun</a:t>
            </a:r>
            <a:r>
              <a:rPr lang="en-GB" dirty="0" smtClean="0"/>
              <a:t> Balanced Ternary Computer (</a:t>
            </a:r>
            <a:r>
              <a:rPr lang="en-GB" dirty="0" err="1" smtClean="0"/>
              <a:t>Mosow</a:t>
            </a:r>
            <a:r>
              <a:rPr lang="en-GB" dirty="0" smtClean="0"/>
              <a:t> State University 1958)</a:t>
            </a:r>
          </a:p>
          <a:p>
            <a:endParaRPr lang="en-GB" dirty="0"/>
          </a:p>
          <a:p>
            <a:r>
              <a:rPr lang="en-GB" dirty="0" smtClean="0"/>
              <a:t>Some believe that Ternary Computing may make a comeback!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57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115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UI Black</vt:lpstr>
      <vt:lpstr>Office Theme</vt:lpstr>
      <vt:lpstr>Guess Who</vt:lpstr>
      <vt:lpstr>PowerPoint Presentation</vt:lpstr>
      <vt:lpstr>PowerPoint Presentation</vt:lpstr>
      <vt:lpstr>How this started…</vt:lpstr>
      <vt:lpstr>PowerPoint Presentation</vt:lpstr>
      <vt:lpstr>PowerPoint Presentation</vt:lpstr>
      <vt:lpstr>Could we add more people?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Who</dc:title>
  <dc:creator>Mike</dc:creator>
  <cp:lastModifiedBy>Mike</cp:lastModifiedBy>
  <cp:revision>13</cp:revision>
  <dcterms:created xsi:type="dcterms:W3CDTF">2016-11-11T20:03:35Z</dcterms:created>
  <dcterms:modified xsi:type="dcterms:W3CDTF">2016-11-11T22:03:02Z</dcterms:modified>
</cp:coreProperties>
</file>