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4" r:id="rId3"/>
    <p:sldId id="259" r:id="rId4"/>
    <p:sldId id="275" r:id="rId5"/>
    <p:sldId id="266" r:id="rId6"/>
    <p:sldId id="260" r:id="rId7"/>
    <p:sldId id="261" r:id="rId8"/>
    <p:sldId id="276" r:id="rId9"/>
    <p:sldId id="278" r:id="rId10"/>
    <p:sldId id="27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6E3F-FFEF-4CC8-8005-E4603025D899}" type="datetimeFigureOut">
              <a:rPr lang="en-GB" smtClean="0"/>
              <a:t>12/11/2016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DFBA-115A-470F-927E-5925511715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137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6E3F-FFEF-4CC8-8005-E4603025D899}" type="datetimeFigureOut">
              <a:rPr lang="en-GB" smtClean="0"/>
              <a:t>12/11/2016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DFBA-115A-470F-927E-5925511715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469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6E3F-FFEF-4CC8-8005-E4603025D899}" type="datetimeFigureOut">
              <a:rPr lang="en-GB" smtClean="0"/>
              <a:t>12/11/2016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DFBA-115A-470F-927E-5925511715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616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6E3F-FFEF-4CC8-8005-E4603025D899}" type="datetimeFigureOut">
              <a:rPr lang="en-GB" smtClean="0"/>
              <a:t>12/11/2016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DFBA-115A-470F-927E-5925511715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341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6E3F-FFEF-4CC8-8005-E4603025D899}" type="datetimeFigureOut">
              <a:rPr lang="en-GB" smtClean="0"/>
              <a:t>12/11/2016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DFBA-115A-470F-927E-5925511715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120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6E3F-FFEF-4CC8-8005-E4603025D899}" type="datetimeFigureOut">
              <a:rPr lang="en-GB" smtClean="0"/>
              <a:t>12/11/2016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DFBA-115A-470F-927E-5925511715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344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6E3F-FFEF-4CC8-8005-E4603025D899}" type="datetimeFigureOut">
              <a:rPr lang="en-GB" smtClean="0"/>
              <a:t>12/11/2016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DFBA-115A-470F-927E-5925511715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953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6E3F-FFEF-4CC8-8005-E4603025D899}" type="datetimeFigureOut">
              <a:rPr lang="en-GB" smtClean="0"/>
              <a:t>12/11/2016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DFBA-115A-470F-927E-5925511715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6E3F-FFEF-4CC8-8005-E4603025D899}" type="datetimeFigureOut">
              <a:rPr lang="en-GB" smtClean="0"/>
              <a:t>12/11/2016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DFBA-115A-470F-927E-5925511715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71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6E3F-FFEF-4CC8-8005-E4603025D899}" type="datetimeFigureOut">
              <a:rPr lang="en-GB" smtClean="0"/>
              <a:t>12/11/2016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DFBA-115A-470F-927E-5925511715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270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6E3F-FFEF-4CC8-8005-E4603025D899}" type="datetimeFigureOut">
              <a:rPr lang="en-GB" smtClean="0"/>
              <a:t>12/11/2016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DFBA-115A-470F-927E-5925511715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824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86E3F-FFEF-4CC8-8005-E4603025D899}" type="datetimeFigureOut">
              <a:rPr lang="en-GB" smtClean="0"/>
              <a:t>12/11/2016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3DFBA-115A-470F-927E-5925511715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138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740" y="373487"/>
            <a:ext cx="9341086" cy="619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9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740" y="373487"/>
            <a:ext cx="9341086" cy="619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25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637" y="733425"/>
            <a:ext cx="9610725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68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4275" y="38100"/>
            <a:ext cx="474345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07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481" y="154707"/>
            <a:ext cx="5761741" cy="643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73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523" y="109437"/>
            <a:ext cx="10046889" cy="660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5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61375"/>
            <a:ext cx="10515600" cy="4515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 smtClean="0"/>
              <a:t>“Diagrams </a:t>
            </a:r>
            <a:r>
              <a:rPr lang="en-GB" sz="4400" dirty="0"/>
              <a:t>are of great utility for understanding certain questions of vital statistics by conveying ideas on the subject though the eye which cannot be so readily grasped when contained in </a:t>
            </a:r>
            <a:r>
              <a:rPr lang="en-GB" sz="4400" dirty="0" smtClean="0"/>
              <a:t>figure”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564982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104" y="276946"/>
            <a:ext cx="9493696" cy="632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1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85" y="0"/>
            <a:ext cx="88814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83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918" y="356344"/>
            <a:ext cx="6222536" cy="634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6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dirty="0" smtClean="0"/>
              <a:t>only “ignorant people conceive that the comparison is intended to be between the areas” 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98417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72" y="0"/>
            <a:ext cx="10058400" cy="640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42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12" y="0"/>
            <a:ext cx="10058400" cy="632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06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885" y="1545465"/>
            <a:ext cx="10114016" cy="33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92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07" y="321973"/>
            <a:ext cx="10743332" cy="636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51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49</Words>
  <Application>Microsoft Office PowerPoint</Application>
  <PresentationFormat>Widescreen</PresentationFormat>
  <Paragraphs>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Greenwich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Noel-Ann Bradshaw</dc:creator>
  <cp:lastModifiedBy>MathsJam</cp:lastModifiedBy>
  <cp:revision>7</cp:revision>
  <dcterms:created xsi:type="dcterms:W3CDTF">2016-11-07T16:20:05Z</dcterms:created>
  <dcterms:modified xsi:type="dcterms:W3CDTF">2016-11-12T13:55:06Z</dcterms:modified>
</cp:coreProperties>
</file>