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650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49E5-D55A-4980-A30B-180E06F31FCB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0126-D6AA-46A6-8C72-E310BC834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0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49E5-D55A-4980-A30B-180E06F31FCB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0126-D6AA-46A6-8C72-E310BC834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3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49E5-D55A-4980-A30B-180E06F31FCB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0126-D6AA-46A6-8C72-E310BC834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4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49E5-D55A-4980-A30B-180E06F31FCB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0126-D6AA-46A6-8C72-E310BC834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4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49E5-D55A-4980-A30B-180E06F31FCB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0126-D6AA-46A6-8C72-E310BC834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4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49E5-D55A-4980-A30B-180E06F31FCB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0126-D6AA-46A6-8C72-E310BC834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7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49E5-D55A-4980-A30B-180E06F31FCB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0126-D6AA-46A6-8C72-E310BC834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39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49E5-D55A-4980-A30B-180E06F31FCB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0126-D6AA-46A6-8C72-E310BC834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95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49E5-D55A-4980-A30B-180E06F31FCB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0126-D6AA-46A6-8C72-E310BC834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49E5-D55A-4980-A30B-180E06F31FCB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0126-D6AA-46A6-8C72-E310BC834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7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49E5-D55A-4980-A30B-180E06F31FCB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0126-D6AA-46A6-8C72-E310BC834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7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C49E5-D55A-4980-A30B-180E06F31FCB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0126-D6AA-46A6-8C72-E310BC834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3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am\Dropbox\MathsJam\ConferenceTalk\DSCN1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am\Dropbox\MathsJam\ConferenceTalk\DSCN1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" y="-28800"/>
            <a:ext cx="91824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Sam\Dropbox\MathsJam\ConferenceTalk\DSCN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4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Hartburn</dc:creator>
  <cp:lastModifiedBy>Sam Hartburn</cp:lastModifiedBy>
  <cp:revision>2</cp:revision>
  <dcterms:created xsi:type="dcterms:W3CDTF">2016-11-09T21:30:34Z</dcterms:created>
  <dcterms:modified xsi:type="dcterms:W3CDTF">2016-11-09T21:33:57Z</dcterms:modified>
</cp:coreProperties>
</file>