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92" r:id="rId5"/>
    <p:sldId id="291" r:id="rId6"/>
    <p:sldId id="259"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88" r:id="rId20"/>
    <p:sldId id="274" r:id="rId21"/>
    <p:sldId id="275" r:id="rId22"/>
    <p:sldId id="276" r:id="rId23"/>
    <p:sldId id="277" r:id="rId24"/>
    <p:sldId id="278" r:id="rId25"/>
    <p:sldId id="279" r:id="rId26"/>
    <p:sldId id="280" r:id="rId27"/>
    <p:sldId id="281" r:id="rId28"/>
    <p:sldId id="282" r:id="rId29"/>
    <p:sldId id="283" r:id="rId30"/>
    <p:sldId id="284" r:id="rId31"/>
    <p:sldId id="293" r:id="rId32"/>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46"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50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10755" y="1027081"/>
            <a:ext cx="4933800" cy="3700439"/>
          </a:xfrm>
          <a:prstGeom prst="rect">
            <a:avLst/>
          </a:prstGeom>
          <a:noFill/>
          <a:ln>
            <a:noFill/>
            <a:prstDash val="solid"/>
          </a:ln>
        </p:spPr>
      </p:sp>
      <p:sp>
        <p:nvSpPr>
          <p:cNvPr id="3" name="Notes Placeholder 2"/>
          <p:cNvSpPr txBox="1">
            <a:spLocks noGrp="1"/>
          </p:cNvSpPr>
          <p:nvPr>
            <p:ph type="body" sz="quarter" idx="3"/>
          </p:nvPr>
        </p:nvSpPr>
        <p:spPr>
          <a:xfrm>
            <a:off x="1169279" y="5086798"/>
            <a:ext cx="5222522" cy="4107603"/>
          </a:xfrm>
          <a:prstGeom prst="rect">
            <a:avLst/>
          </a:prstGeom>
          <a:noFill/>
          <a:ln>
            <a:noFill/>
          </a:ln>
        </p:spPr>
        <p:txBody>
          <a:bodyPr vert="horz" wrap="square" lIns="0" tIns="0" rIns="0" bIns="0" anchor="t" anchorCtr="0" compatLnSpc="1">
            <a:noAutofit/>
          </a:bodyPr>
          <a:lstStyle/>
          <a:p>
            <a:pPr lvl="0"/>
            <a:endParaRPr lang="de-DE"/>
          </a:p>
        </p:txBody>
      </p:sp>
    </p:spTree>
    <p:extLst>
      <p:ext uri="{BB962C8B-B14F-4D97-AF65-F5344CB8AC3E}">
        <p14:creationId xmlns:p14="http://schemas.microsoft.com/office/powerpoint/2010/main" val="3469174837"/>
      </p:ext>
    </p:extLst>
  </p:cSld>
  <p:clrMap bg1="lt1" tx1="dk1" bg2="lt2" tx2="dk2" accent1="accent1" accent2="accent2" accent3="accent3" accent4="accent4" accent5="accent5" accent6="accent6" hlink="hlink" folHlink="folHlink"/>
  <p:notesStyle>
    <a:lvl1pPr marL="215999" marR="0" lvl="0" indent="0" defTabSz="914400" rtl="0" fontAlgn="auto" hangingPunct="0">
      <a:lnSpc>
        <a:spcPct val="100000"/>
      </a:lnSpc>
      <a:spcBef>
        <a:spcPts val="0"/>
      </a:spcBef>
      <a:spcAft>
        <a:spcPts val="0"/>
      </a:spcAft>
      <a:buNone/>
      <a:tabLst/>
      <a:defRPr lang="de-DE" sz="2000" b="0" i="0" u="none" strike="noStrike" kern="0" cap="none" spc="0" baseline="0">
        <a:solidFill>
          <a:srgbClr val="000000"/>
        </a:solidFill>
        <a:uFillTx/>
        <a:latin typeface="Times New Roman"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extLst>
      <p:ext uri="{BB962C8B-B14F-4D97-AF65-F5344CB8AC3E}">
        <p14:creationId xmlns:p14="http://schemas.microsoft.com/office/powerpoint/2010/main" val="122828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027113"/>
            <a:ext cx="4933950" cy="3700462"/>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7" y="1027108"/>
            <a:ext cx="4933946" cy="3700457"/>
          </a:xfrm>
          <a:solidFill>
            <a:srgbClr val="99CCFF"/>
          </a:solidFill>
          <a:ln w="25402">
            <a:solidFill>
              <a:srgbClr val="000000"/>
            </a:solidFill>
            <a:prstDash val="solid"/>
          </a:ln>
        </p:spPr>
      </p:sp>
      <p:sp>
        <p:nvSpPr>
          <p:cNvPr id="3" name="Notes Placeholder 2"/>
          <p:cNvSpPr txBox="1">
            <a:spLocks noGrp="1"/>
          </p:cNvSpPr>
          <p:nvPr>
            <p:ph type="body" sz="quarter" idx="1"/>
          </p:nvPr>
        </p:nvSpPr>
        <p:spPr>
          <a:xfrm>
            <a:off x="1169279" y="5086798"/>
            <a:ext cx="5222522" cy="4107960"/>
          </a:xfrm>
        </p:spPr>
        <p:txBody>
          <a:bodyPr>
            <a:spAutoFit/>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p:cNvGrpSpPr/>
          <p:nvPr/>
        </p:nvGrpSpPr>
        <p:grpSpPr>
          <a:xfrm>
            <a:off x="-9336" y="-9336"/>
            <a:ext cx="10110748" cy="7578346"/>
            <a:chOff x="-9336" y="-9336"/>
            <a:chExt cx="10110748" cy="7578346"/>
          </a:xfrm>
        </p:grpSpPr>
        <p:cxnSp>
          <p:nvCxnSpPr>
            <p:cNvPr id="3" name="Straight Connector 27"/>
            <p:cNvCxnSpPr/>
            <p:nvPr/>
          </p:nvCxnSpPr>
          <p:spPr>
            <a:xfrm flipV="1">
              <a:off x="5656386" y="4602833"/>
              <a:ext cx="4434493" cy="2956840"/>
            </a:xfrm>
            <a:prstGeom prst="straightConnector1">
              <a:avLst/>
            </a:prstGeom>
            <a:noFill/>
            <a:ln w="9528" cap="rnd">
              <a:solidFill>
                <a:srgbClr val="F496CB">
                  <a:alpha val="70000"/>
                </a:srgbClr>
              </a:solidFill>
              <a:prstDash val="solid"/>
              <a:miter/>
            </a:ln>
          </p:spPr>
        </p:cxnSp>
        <p:cxnSp>
          <p:nvCxnSpPr>
            <p:cNvPr id="4" name="Straight Connector 28"/>
            <p:cNvCxnSpPr/>
            <p:nvPr/>
          </p:nvCxnSpPr>
          <p:spPr>
            <a:xfrm>
              <a:off x="7764097" y="0"/>
              <a:ext cx="1344085" cy="7559673"/>
            </a:xfrm>
            <a:prstGeom prst="straightConnector1">
              <a:avLst/>
            </a:prstGeom>
            <a:noFill/>
            <a:ln w="9528" cap="rnd">
              <a:solidFill>
                <a:srgbClr val="F496CB">
                  <a:alpha val="70000"/>
                </a:srgbClr>
              </a:solidFill>
              <a:prstDash val="solid"/>
              <a:miter/>
            </a:ln>
          </p:spPr>
        </p:cxnSp>
        <p:sp>
          <p:nvSpPr>
            <p:cNvPr id="5" name="Freeform 29"/>
            <p:cNvSpPr/>
            <p:nvPr/>
          </p:nvSpPr>
          <p:spPr>
            <a:xfrm>
              <a:off x="7597841" y="0"/>
              <a:ext cx="2501898" cy="7569010"/>
            </a:xfrm>
            <a:custGeom>
              <a:avLst/>
              <a:gdLst>
                <a:gd name="f0" fmla="val w"/>
                <a:gd name="f1" fmla="val h"/>
                <a:gd name="f2" fmla="val 0"/>
                <a:gd name="f3" fmla="val 2269442"/>
                <a:gd name="f4" fmla="val 6866466"/>
                <a:gd name="f5" fmla="val 2023534"/>
                <a:gd name="f6" fmla="val 6858000"/>
                <a:gd name="f7" fmla="val 2269067"/>
                <a:gd name="f8" fmla="val 2271889"/>
                <a:gd name="f9" fmla="val 4580466"/>
                <a:gd name="f10" fmla="val 2257778"/>
                <a:gd name="f11" fmla="val 2294466"/>
                <a:gd name="f12" fmla="val 2260600"/>
                <a:gd name="f13" fmla="val 8466"/>
                <a:gd name="f14" fmla="*/ f0 1 2269442"/>
                <a:gd name="f15" fmla="*/ f1 1 6866466"/>
                <a:gd name="f16" fmla="val f2"/>
                <a:gd name="f17" fmla="val f3"/>
                <a:gd name="f18" fmla="val f4"/>
                <a:gd name="f19" fmla="+- f18 0 f16"/>
                <a:gd name="f20" fmla="+- f17 0 f16"/>
                <a:gd name="f21" fmla="*/ f20 1 2269442"/>
                <a:gd name="f22" fmla="*/ f19 1 686646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269442" h="6866466">
                  <a:moveTo>
                    <a:pt x="f5" y="f2"/>
                  </a:moveTo>
                  <a:lnTo>
                    <a:pt x="f2" y="f6"/>
                  </a:lnTo>
                  <a:lnTo>
                    <a:pt x="f7" y="f4"/>
                  </a:lnTo>
                  <a:cubicBezTo>
                    <a:pt x="f8" y="f9"/>
                    <a:pt x="f10" y="f11"/>
                    <a:pt x="f12" y="f13"/>
                  </a:cubicBezTo>
                  <a:lnTo>
                    <a:pt x="f5" y="f2"/>
                  </a:lnTo>
                  <a:close/>
                </a:path>
              </a:pathLst>
            </a:custGeom>
            <a:solidFill>
              <a:srgbClr val="F496CB">
                <a:alpha val="36000"/>
              </a:srgbClr>
            </a:solidFill>
            <a:ln cap="flat">
              <a:noFill/>
              <a:prstDash val="solid"/>
            </a:ln>
          </p:spPr>
          <p:txBody>
            <a:bodyPr lIns="0" tIns="0" rIns="0" bIns="0"/>
            <a:lstStyle/>
            <a:p>
              <a:endParaRPr lang="en-GB"/>
            </a:p>
          </p:txBody>
        </p:sp>
        <p:sp>
          <p:nvSpPr>
            <p:cNvPr id="6" name="Freeform 30"/>
            <p:cNvSpPr/>
            <p:nvPr/>
          </p:nvSpPr>
          <p:spPr>
            <a:xfrm>
              <a:off x="7943182" y="-9336"/>
              <a:ext cx="2147697" cy="7569010"/>
            </a:xfrm>
            <a:custGeom>
              <a:avLst/>
              <a:gdLst>
                <a:gd name="f0" fmla="val w"/>
                <a:gd name="f1" fmla="val h"/>
                <a:gd name="f2" fmla="val 0"/>
                <a:gd name="f3" fmla="val 1948147"/>
                <a:gd name="f4" fmla="val 6866467"/>
                <a:gd name="f5" fmla="val 1202267"/>
                <a:gd name="f6" fmla="val 1947333"/>
                <a:gd name="f7" fmla="val 1944511"/>
                <a:gd name="f8" fmla="val 4577645"/>
                <a:gd name="f9" fmla="val 1950155"/>
                <a:gd name="f10" fmla="val 2288822"/>
                <a:gd name="f11" fmla="*/ f0 1 1948147"/>
                <a:gd name="f12" fmla="*/ f1 1 6866467"/>
                <a:gd name="f13" fmla="val f2"/>
                <a:gd name="f14" fmla="val f3"/>
                <a:gd name="f15" fmla="val f4"/>
                <a:gd name="f16" fmla="+- f15 0 f13"/>
                <a:gd name="f17" fmla="+- f14 0 f13"/>
                <a:gd name="f18" fmla="*/ f17 1 1948147"/>
                <a:gd name="f19" fmla="*/ f16 1 686646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8147" h="6866467">
                  <a:moveTo>
                    <a:pt x="f2" y="f2"/>
                  </a:moveTo>
                  <a:lnTo>
                    <a:pt x="f5" y="f4"/>
                  </a:lnTo>
                  <a:lnTo>
                    <a:pt x="f6" y="f4"/>
                  </a:lnTo>
                  <a:cubicBezTo>
                    <a:pt x="f7" y="f8"/>
                    <a:pt x="f9" y="f10"/>
                    <a:pt x="f6" y="f2"/>
                  </a:cubicBezTo>
                  <a:lnTo>
                    <a:pt x="f2" y="f2"/>
                  </a:lnTo>
                  <a:close/>
                </a:path>
              </a:pathLst>
            </a:custGeom>
            <a:solidFill>
              <a:srgbClr val="F496CB">
                <a:alpha val="20000"/>
              </a:srgbClr>
            </a:solidFill>
            <a:ln cap="flat">
              <a:noFill/>
              <a:prstDash val="solid"/>
            </a:ln>
          </p:spPr>
          <p:txBody>
            <a:bodyPr lIns="0" tIns="0" rIns="0" bIns="0"/>
            <a:lstStyle/>
            <a:p>
              <a:endParaRPr lang="en-GB"/>
            </a:p>
          </p:txBody>
        </p:sp>
        <p:sp>
          <p:nvSpPr>
            <p:cNvPr id="7" name="Freeform 31"/>
            <p:cNvSpPr/>
            <p:nvPr/>
          </p:nvSpPr>
          <p:spPr>
            <a:xfrm>
              <a:off x="7317824" y="4321143"/>
              <a:ext cx="2771034" cy="3238530"/>
            </a:xfrm>
            <a:custGeom>
              <a:avLst/>
              <a:gdLst>
                <a:gd name="f0" fmla="val w"/>
                <a:gd name="f1" fmla="val h"/>
                <a:gd name="f2" fmla="val 0"/>
                <a:gd name="f3" fmla="val 3259667"/>
                <a:gd name="f4" fmla="val 3810000"/>
                <a:gd name="f5" fmla="val 3251200"/>
                <a:gd name="f6" fmla="val 3254022"/>
                <a:gd name="f7" fmla="val 1270000"/>
                <a:gd name="f8" fmla="val 3256845"/>
                <a:gd name="f9" fmla="val 2540000"/>
                <a:gd name="f10" fmla="*/ f0 1 3259667"/>
                <a:gd name="f11" fmla="*/ f1 1 3810000"/>
                <a:gd name="f12" fmla="val f2"/>
                <a:gd name="f13" fmla="val f3"/>
                <a:gd name="f14" fmla="val f4"/>
                <a:gd name="f15" fmla="+- f14 0 f12"/>
                <a:gd name="f16" fmla="+- f13 0 f12"/>
                <a:gd name="f17" fmla="*/ f16 1 3259667"/>
                <a:gd name="f18" fmla="*/ f15 1 381000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259667" h="3810000">
                  <a:moveTo>
                    <a:pt x="f2" y="f4"/>
                  </a:moveTo>
                  <a:lnTo>
                    <a:pt x="f5" y="f2"/>
                  </a:lnTo>
                  <a:cubicBezTo>
                    <a:pt x="f6" y="f7"/>
                    <a:pt x="f8" y="f9"/>
                    <a:pt x="f3" y="f4"/>
                  </a:cubicBezTo>
                  <a:lnTo>
                    <a:pt x="f2" y="f4"/>
                  </a:lnTo>
                  <a:close/>
                </a:path>
              </a:pathLst>
            </a:custGeom>
            <a:solidFill>
              <a:srgbClr val="F496CB">
                <a:alpha val="72000"/>
              </a:srgbClr>
            </a:solidFill>
            <a:ln cap="flat">
              <a:noFill/>
              <a:prstDash val="solid"/>
            </a:ln>
          </p:spPr>
          <p:txBody>
            <a:bodyPr lIns="0" tIns="0" rIns="0" bIns="0"/>
            <a:lstStyle/>
            <a:p>
              <a:endParaRPr lang="en-GB"/>
            </a:p>
          </p:txBody>
        </p:sp>
        <p:sp>
          <p:nvSpPr>
            <p:cNvPr id="8" name="Freeform 32"/>
            <p:cNvSpPr/>
            <p:nvPr/>
          </p:nvSpPr>
          <p:spPr>
            <a:xfrm>
              <a:off x="7728508" y="-9336"/>
              <a:ext cx="2362370" cy="7569010"/>
            </a:xfrm>
            <a:custGeom>
              <a:avLst/>
              <a:gdLst>
                <a:gd name="f0" fmla="val w"/>
                <a:gd name="f1" fmla="val h"/>
                <a:gd name="f2" fmla="val 0"/>
                <a:gd name="f3" fmla="val 2853267"/>
                <a:gd name="f4" fmla="val 6866467"/>
                <a:gd name="f5" fmla="val 2472267"/>
                <a:gd name="f6" fmla="val 6858000"/>
                <a:gd name="f7" fmla="*/ f0 1 2853267"/>
                <a:gd name="f8" fmla="*/ f1 1 6866467"/>
                <a:gd name="f9" fmla="val f2"/>
                <a:gd name="f10" fmla="val f3"/>
                <a:gd name="f11" fmla="val f4"/>
                <a:gd name="f12" fmla="+- f11 0 f9"/>
                <a:gd name="f13" fmla="+- f10 0 f9"/>
                <a:gd name="f14" fmla="*/ f13 1 2853267"/>
                <a:gd name="f15" fmla="*/ f12 1 6866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853267" h="6866467">
                  <a:moveTo>
                    <a:pt x="f2" y="f2"/>
                  </a:moveTo>
                  <a:lnTo>
                    <a:pt x="f5" y="f4"/>
                  </a:lnTo>
                  <a:lnTo>
                    <a:pt x="f3" y="f6"/>
                  </a:lnTo>
                  <a:lnTo>
                    <a:pt x="f3" y="f2"/>
                  </a:lnTo>
                  <a:lnTo>
                    <a:pt x="f2" y="f2"/>
                  </a:lnTo>
                  <a:close/>
                </a:path>
              </a:pathLst>
            </a:custGeom>
            <a:solidFill>
              <a:srgbClr val="EB3D9F">
                <a:alpha val="50000"/>
              </a:srgbClr>
            </a:solidFill>
            <a:ln cap="flat">
              <a:noFill/>
              <a:prstDash val="solid"/>
            </a:ln>
          </p:spPr>
          <p:txBody>
            <a:bodyPr lIns="0" tIns="0" rIns="0" bIns="0"/>
            <a:lstStyle/>
            <a:p>
              <a:endParaRPr lang="en-GB"/>
            </a:p>
          </p:txBody>
        </p:sp>
        <p:sp>
          <p:nvSpPr>
            <p:cNvPr id="9" name="Freeform 33"/>
            <p:cNvSpPr/>
            <p:nvPr/>
          </p:nvSpPr>
          <p:spPr>
            <a:xfrm>
              <a:off x="9145517" y="-9336"/>
              <a:ext cx="945370" cy="7569010"/>
            </a:xfrm>
            <a:custGeom>
              <a:avLst/>
              <a:gdLst>
                <a:gd name="f0" fmla="val w"/>
                <a:gd name="f1" fmla="val h"/>
                <a:gd name="f2" fmla="val 0"/>
                <a:gd name="f3" fmla="val 1286933"/>
                <a:gd name="f4" fmla="val 6866467"/>
                <a:gd name="f5" fmla="val 1016000"/>
                <a:gd name="f6" fmla="val 1284111"/>
                <a:gd name="f7" fmla="val 4577645"/>
                <a:gd name="f8" fmla="val 1281288"/>
                <a:gd name="f9" fmla="val 2288822"/>
                <a:gd name="f10" fmla="val 1278466"/>
                <a:gd name="f11" fmla="*/ f0 1 1286933"/>
                <a:gd name="f12" fmla="*/ f1 1 6866467"/>
                <a:gd name="f13" fmla="val f2"/>
                <a:gd name="f14" fmla="val f3"/>
                <a:gd name="f15" fmla="val f4"/>
                <a:gd name="f16" fmla="+- f15 0 f13"/>
                <a:gd name="f17" fmla="+- f14 0 f13"/>
                <a:gd name="f18" fmla="*/ f17 1 1286933"/>
                <a:gd name="f19" fmla="*/ f16 1 686646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286933" h="6866467">
                  <a:moveTo>
                    <a:pt x="f5" y="f2"/>
                  </a:moveTo>
                  <a:lnTo>
                    <a:pt x="f2" y="f4"/>
                  </a:lnTo>
                  <a:lnTo>
                    <a:pt x="f3" y="f4"/>
                  </a:lnTo>
                  <a:cubicBezTo>
                    <a:pt x="f6" y="f7"/>
                    <a:pt x="f8" y="f9"/>
                    <a:pt x="f10" y="f2"/>
                  </a:cubicBezTo>
                  <a:lnTo>
                    <a:pt x="f5" y="f2"/>
                  </a:lnTo>
                  <a:close/>
                </a:path>
              </a:pathLst>
            </a:custGeom>
            <a:solidFill>
              <a:srgbClr val="EB3D9F">
                <a:alpha val="66000"/>
              </a:srgbClr>
            </a:solidFill>
            <a:ln cap="flat">
              <a:noFill/>
              <a:prstDash val="solid"/>
            </a:ln>
          </p:spPr>
          <p:txBody>
            <a:bodyPr lIns="0" tIns="0" rIns="0" bIns="0"/>
            <a:lstStyle/>
            <a:p>
              <a:endParaRPr lang="en-GB"/>
            </a:p>
          </p:txBody>
        </p:sp>
        <p:sp>
          <p:nvSpPr>
            <p:cNvPr id="10" name="Freeform 34"/>
            <p:cNvSpPr/>
            <p:nvPr/>
          </p:nvSpPr>
          <p:spPr>
            <a:xfrm>
              <a:off x="8923254" y="-9336"/>
              <a:ext cx="1176037" cy="7569010"/>
            </a:xfrm>
            <a:custGeom>
              <a:avLst/>
              <a:gdLst>
                <a:gd name="f0" fmla="val w"/>
                <a:gd name="f1" fmla="val h"/>
                <a:gd name="f2" fmla="val 0"/>
                <a:gd name="f3" fmla="val 1270244"/>
                <a:gd name="f4" fmla="val 6866467"/>
                <a:gd name="f5" fmla="val 1117600"/>
                <a:gd name="f6" fmla="val 1270000"/>
                <a:gd name="f7" fmla="val 1272822"/>
                <a:gd name="f8" fmla="val 4574822"/>
                <a:gd name="f9" fmla="val 1250245"/>
                <a:gd name="f10" fmla="val 2291645"/>
                <a:gd name="f11" fmla="val 1253067"/>
                <a:gd name="f12" fmla="*/ f0 1 1270244"/>
                <a:gd name="f13" fmla="*/ f1 1 6866467"/>
                <a:gd name="f14" fmla="val f2"/>
                <a:gd name="f15" fmla="val f3"/>
                <a:gd name="f16" fmla="val f4"/>
                <a:gd name="f17" fmla="+- f16 0 f14"/>
                <a:gd name="f18" fmla="+- f15 0 f14"/>
                <a:gd name="f19" fmla="*/ f18 1 1270244"/>
                <a:gd name="f20" fmla="*/ f17 1 686646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270244" h="6866467">
                  <a:moveTo>
                    <a:pt x="f2" y="f2"/>
                  </a:moveTo>
                  <a:lnTo>
                    <a:pt x="f5" y="f4"/>
                  </a:lnTo>
                  <a:lnTo>
                    <a:pt x="f6" y="f4"/>
                  </a:lnTo>
                  <a:cubicBezTo>
                    <a:pt x="f7" y="f8"/>
                    <a:pt x="f9" y="f10"/>
                    <a:pt x="f11" y="f2"/>
                  </a:cubicBezTo>
                  <a:lnTo>
                    <a:pt x="f2" y="f2"/>
                  </a:lnTo>
                  <a:close/>
                </a:path>
              </a:pathLst>
            </a:custGeom>
            <a:solidFill>
              <a:srgbClr val="B2136D">
                <a:alpha val="80000"/>
              </a:srgbClr>
            </a:solidFill>
            <a:ln cap="flat">
              <a:noFill/>
              <a:prstDash val="solid"/>
            </a:ln>
          </p:spPr>
          <p:txBody>
            <a:bodyPr lIns="0" tIns="0" rIns="0" bIns="0"/>
            <a:lstStyle/>
            <a:p>
              <a:endParaRPr lang="en-GB"/>
            </a:p>
          </p:txBody>
        </p:sp>
        <p:sp>
          <p:nvSpPr>
            <p:cNvPr id="11" name="Freeform 35"/>
            <p:cNvSpPr/>
            <p:nvPr/>
          </p:nvSpPr>
          <p:spPr>
            <a:xfrm>
              <a:off x="8895255" y="5394438"/>
              <a:ext cx="1206157" cy="2165244"/>
            </a:xfrm>
            <a:custGeom>
              <a:avLst/>
              <a:gdLst>
                <a:gd name="f0" fmla="val w"/>
                <a:gd name="f1" fmla="val h"/>
                <a:gd name="f2" fmla="val 0"/>
                <a:gd name="f3" fmla="val 1820333"/>
                <a:gd name="f4" fmla="val 3268133"/>
                <a:gd name="f5" fmla="val 1811866"/>
                <a:gd name="f6" fmla="val 1814688"/>
                <a:gd name="f7" fmla="val 1086555"/>
                <a:gd name="f8" fmla="val 1817511"/>
                <a:gd name="f9" fmla="val 2173111"/>
                <a:gd name="f10" fmla="val 3259666"/>
                <a:gd name="f11" fmla="*/ f0 1 1820333"/>
                <a:gd name="f12" fmla="*/ f1 1 3268133"/>
                <a:gd name="f13" fmla="val f2"/>
                <a:gd name="f14" fmla="val f3"/>
                <a:gd name="f15" fmla="val f4"/>
                <a:gd name="f16" fmla="+- f15 0 f13"/>
                <a:gd name="f17" fmla="+- f14 0 f13"/>
                <a:gd name="f18" fmla="*/ f17 1 1820333"/>
                <a:gd name="f19" fmla="*/ f16 1 32681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820333" h="3268133">
                  <a:moveTo>
                    <a:pt x="f2" y="f4"/>
                  </a:moveTo>
                  <a:lnTo>
                    <a:pt x="f5" y="f2"/>
                  </a:lnTo>
                  <a:cubicBezTo>
                    <a:pt x="f6" y="f7"/>
                    <a:pt x="f8" y="f9"/>
                    <a:pt x="f3" y="f10"/>
                  </a:cubicBezTo>
                  <a:lnTo>
                    <a:pt x="f2" y="f4"/>
                  </a:lnTo>
                  <a:close/>
                </a:path>
              </a:pathLst>
            </a:custGeom>
            <a:solidFill>
              <a:srgbClr val="B2136D">
                <a:alpha val="76000"/>
              </a:srgbClr>
            </a:solidFill>
            <a:ln cap="flat">
              <a:noFill/>
              <a:prstDash val="solid"/>
            </a:ln>
          </p:spPr>
          <p:txBody>
            <a:bodyPr lIns="0" tIns="0" rIns="0" bIns="0"/>
            <a:lstStyle/>
            <a:p>
              <a:endParaRPr lang="en-GB"/>
            </a:p>
          </p:txBody>
        </p:sp>
        <p:sp>
          <p:nvSpPr>
            <p:cNvPr id="12" name="Freeform 17"/>
            <p:cNvSpPr/>
            <p:nvPr/>
          </p:nvSpPr>
          <p:spPr>
            <a:xfrm>
              <a:off x="-9336" y="-9336"/>
              <a:ext cx="952054" cy="6281068"/>
            </a:xfrm>
            <a:custGeom>
              <a:avLst/>
              <a:gdLst>
                <a:gd name="f0" fmla="val w"/>
                <a:gd name="f1" fmla="val h"/>
                <a:gd name="f2" fmla="val 0"/>
                <a:gd name="f3" fmla="val 863600"/>
                <a:gd name="f4" fmla="val 5698067"/>
                <a:gd name="f5" fmla="val 8467"/>
                <a:gd name="f6" fmla="val 16934"/>
                <a:gd name="f7" fmla="*/ f0 1 863600"/>
                <a:gd name="f8" fmla="*/ f1 1 5698067"/>
                <a:gd name="f9" fmla="val f2"/>
                <a:gd name="f10" fmla="val f3"/>
                <a:gd name="f11" fmla="val f4"/>
                <a:gd name="f12" fmla="+- f11 0 f9"/>
                <a:gd name="f13" fmla="+- f10 0 f9"/>
                <a:gd name="f14" fmla="*/ f13 1 863600"/>
                <a:gd name="f15" fmla="*/ f12 1 56980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63600" h="5698067">
                  <a:moveTo>
                    <a:pt x="f2" y="f5"/>
                  </a:moveTo>
                  <a:lnTo>
                    <a:pt x="f3" y="f2"/>
                  </a:lnTo>
                  <a:lnTo>
                    <a:pt x="f3" y="f6"/>
                  </a:lnTo>
                  <a:lnTo>
                    <a:pt x="f2" y="f4"/>
                  </a:lnTo>
                  <a:lnTo>
                    <a:pt x="f2" y="f5"/>
                  </a:lnTo>
                  <a:close/>
                </a:path>
              </a:pathLst>
            </a:custGeom>
            <a:solidFill>
              <a:srgbClr val="EB3D9F">
                <a:alpha val="85000"/>
              </a:srgbClr>
            </a:solidFill>
            <a:ln cap="flat">
              <a:noFill/>
              <a:prstDash val="solid"/>
            </a:ln>
          </p:spPr>
          <p:txBody>
            <a:bodyPr lIns="0" tIns="0" rIns="0" bIns="0"/>
            <a:lstStyle/>
            <a:p>
              <a:endParaRPr lang="en-GB"/>
            </a:p>
          </p:txBody>
        </p:sp>
      </p:grpSp>
      <p:sp>
        <p:nvSpPr>
          <p:cNvPr id="13" name="Title 1"/>
          <p:cNvSpPr txBox="1">
            <a:spLocks noGrp="1"/>
          </p:cNvSpPr>
          <p:nvPr>
            <p:ph type="ctrTitle"/>
          </p:nvPr>
        </p:nvSpPr>
        <p:spPr>
          <a:xfrm>
            <a:off x="1246400" y="2650552"/>
            <a:ext cx="6423550" cy="1814745"/>
          </a:xfrm>
        </p:spPr>
        <p:txBody>
          <a:bodyPr anchor="b">
            <a:noAutofit/>
          </a:bodyPr>
          <a:lstStyle>
            <a:lvl1pPr algn="r">
              <a:defRPr sz="5952"/>
            </a:lvl1pPr>
          </a:lstStyle>
          <a:p>
            <a:pPr lvl="0"/>
            <a:r>
              <a:rPr lang="en-US"/>
              <a:t>Click to edit Master title style</a:t>
            </a:r>
          </a:p>
        </p:txBody>
      </p:sp>
      <p:sp>
        <p:nvSpPr>
          <p:cNvPr id="14" name="Subtitle 2"/>
          <p:cNvSpPr txBox="1">
            <a:spLocks noGrp="1"/>
          </p:cNvSpPr>
          <p:nvPr>
            <p:ph type="subTitle" idx="1"/>
          </p:nvPr>
        </p:nvSpPr>
        <p:spPr>
          <a:xfrm>
            <a:off x="1246400" y="4465298"/>
            <a:ext cx="6423550" cy="1209129"/>
          </a:xfrm>
        </p:spPr>
        <p:txBody>
          <a:bodyPr/>
          <a:lstStyle>
            <a:lvl1pPr marL="0" indent="0" algn="r">
              <a:buNone/>
              <a:defRPr>
                <a:solidFill>
                  <a:srgbClr val="7F7F7F"/>
                </a:solidFill>
              </a:defRPr>
            </a:lvl1pPr>
          </a:lstStyle>
          <a:p>
            <a:pPr lvl="0"/>
            <a:r>
              <a:rPr lang="en-US"/>
              <a:t>Click to edit Master subtitle style</a:t>
            </a:r>
          </a:p>
        </p:txBody>
      </p:sp>
      <p:sp>
        <p:nvSpPr>
          <p:cNvPr id="15" name="Date Placeholder 3"/>
          <p:cNvSpPr txBox="1">
            <a:spLocks noGrp="1"/>
          </p:cNvSpPr>
          <p:nvPr>
            <p:ph type="dt" sz="half" idx="7"/>
          </p:nvPr>
        </p:nvSpPr>
        <p:spPr/>
        <p:txBody>
          <a:bodyPr/>
          <a:lstStyle>
            <a:lvl1pPr>
              <a:defRPr/>
            </a:lvl1pPr>
          </a:lstStyle>
          <a:p>
            <a:pPr lvl="0"/>
            <a:fld id="{4F853021-A17C-4C2F-8959-0FD7DBD5A040}" type="datetime1">
              <a:rPr lang="en-US"/>
              <a:pPr lvl="0"/>
              <a:t>11/11/2016</a:t>
            </a:fld>
            <a:endParaRPr lang="en-US"/>
          </a:p>
        </p:txBody>
      </p:sp>
      <p:sp>
        <p:nvSpPr>
          <p:cNvPr id="16" name="Footer Placeholder 4"/>
          <p:cNvSpPr txBox="1">
            <a:spLocks noGrp="1"/>
          </p:cNvSpPr>
          <p:nvPr>
            <p:ph type="ftr" sz="quarter" idx="9"/>
          </p:nvPr>
        </p:nvSpPr>
        <p:spPr/>
        <p:txBody>
          <a:bodyPr/>
          <a:lstStyle>
            <a:lvl1pPr>
              <a:defRPr/>
            </a:lvl1pPr>
          </a:lstStyle>
          <a:p>
            <a:pPr lvl="0"/>
            <a:endParaRPr lang="en-US"/>
          </a:p>
        </p:txBody>
      </p:sp>
      <p:sp>
        <p:nvSpPr>
          <p:cNvPr id="17" name="Slide Number Placeholder 5"/>
          <p:cNvSpPr txBox="1">
            <a:spLocks noGrp="1"/>
          </p:cNvSpPr>
          <p:nvPr>
            <p:ph type="sldNum" sz="quarter" idx="8"/>
          </p:nvPr>
        </p:nvSpPr>
        <p:spPr/>
        <p:txBody>
          <a:bodyPr/>
          <a:lstStyle>
            <a:lvl1pPr>
              <a:defRPr/>
            </a:lvl1pPr>
          </a:lstStyle>
          <a:p>
            <a:pPr lvl="0"/>
            <a:fld id="{3805D809-27EE-4768-8C5E-DCF9807AB630}" type="slidenum">
              <a:t>‹#›</a:t>
            </a:fld>
            <a:endParaRPr lang="en-US"/>
          </a:p>
        </p:txBody>
      </p:sp>
    </p:spTree>
    <p:extLst>
      <p:ext uri="{BB962C8B-B14F-4D97-AF65-F5344CB8AC3E}">
        <p14:creationId xmlns:p14="http://schemas.microsoft.com/office/powerpoint/2010/main" val="50366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2038" y="671974"/>
            <a:ext cx="6997912" cy="3751838"/>
          </a:xfrm>
        </p:spPr>
        <p:txBody>
          <a:bodyPr anchor="ctr"/>
          <a:lstStyle>
            <a:lvl1pPr>
              <a:defRPr sz="4850"/>
            </a:lvl1pPr>
          </a:lstStyle>
          <a:p>
            <a:pPr lvl="0"/>
            <a:r>
              <a:rPr lang="en-US"/>
              <a:t>Click to edit Master title style</a:t>
            </a:r>
          </a:p>
        </p:txBody>
      </p:sp>
      <p:sp>
        <p:nvSpPr>
          <p:cNvPr id="3" name="Text Placeholder 2"/>
          <p:cNvSpPr txBox="1">
            <a:spLocks noGrp="1"/>
          </p:cNvSpPr>
          <p:nvPr>
            <p:ph type="body" idx="4294967295"/>
          </p:nvPr>
        </p:nvSpPr>
        <p:spPr>
          <a:xfrm>
            <a:off x="672038" y="4927783"/>
            <a:ext cx="6997912" cy="1731690"/>
          </a:xfrm>
        </p:spPr>
        <p:txBody>
          <a:bodyPr anchor="ctr"/>
          <a:lstStyle>
            <a:lvl1pPr marL="0" indent="0">
              <a:buNone/>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8A177147-6151-43CD-AE16-9AC008307533}" type="datetime1">
              <a:rPr lang="en-US"/>
              <a:pPr lvl="0"/>
              <a:t>11/11/2016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86EDF375-04C0-4204-9762-AA5CC79F1102}" type="slidenum">
              <a:t>‹#›</a:t>
            </a:fld>
            <a:endParaRPr lang="en-US"/>
          </a:p>
        </p:txBody>
      </p:sp>
    </p:spTree>
    <p:extLst>
      <p:ext uri="{BB962C8B-B14F-4D97-AF65-F5344CB8AC3E}">
        <p14:creationId xmlns:p14="http://schemas.microsoft.com/office/powerpoint/2010/main" val="360472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54259" y="671974"/>
            <a:ext cx="6694157" cy="3331854"/>
          </a:xfrm>
        </p:spPr>
        <p:txBody>
          <a:bodyPr anchor="ctr"/>
          <a:lstStyle>
            <a:lvl1pPr>
              <a:defRPr sz="4850"/>
            </a:lvl1pPr>
          </a:lstStyle>
          <a:p>
            <a:pPr lvl="0"/>
            <a:r>
              <a:rPr lang="en-US"/>
              <a:t>Click to edit Master title style</a:t>
            </a:r>
          </a:p>
        </p:txBody>
      </p:sp>
      <p:sp>
        <p:nvSpPr>
          <p:cNvPr id="3" name="Text Placeholder 9"/>
          <p:cNvSpPr txBox="1">
            <a:spLocks noGrp="1"/>
          </p:cNvSpPr>
          <p:nvPr>
            <p:ph type="body" idx="4294967295"/>
          </p:nvPr>
        </p:nvSpPr>
        <p:spPr>
          <a:xfrm>
            <a:off x="1213856" y="4003828"/>
            <a:ext cx="5974954" cy="419983"/>
          </a:xfrm>
        </p:spPr>
        <p:txBody>
          <a:bodyPr anchor="ctr">
            <a:noAutofit/>
          </a:bodyPr>
          <a:lstStyle>
            <a:lvl1pPr marL="0" indent="0">
              <a:buNone/>
              <a:defRPr sz="1764">
                <a:solidFill>
                  <a:srgbClr val="7F7F7F"/>
                </a:solidFill>
              </a:defRPr>
            </a:lvl1pPr>
          </a:lstStyle>
          <a:p>
            <a:pPr lvl="0"/>
            <a:r>
              <a:rPr lang="en-US"/>
              <a:t>Click to edit Master text styles</a:t>
            </a:r>
          </a:p>
        </p:txBody>
      </p:sp>
      <p:sp>
        <p:nvSpPr>
          <p:cNvPr id="4" name="Text Placeholder 2"/>
          <p:cNvSpPr txBox="1">
            <a:spLocks noGrp="1"/>
          </p:cNvSpPr>
          <p:nvPr>
            <p:ph type="body" idx="4294967295"/>
          </p:nvPr>
        </p:nvSpPr>
        <p:spPr>
          <a:xfrm>
            <a:off x="672038" y="4927783"/>
            <a:ext cx="6997912" cy="1731690"/>
          </a:xfrm>
        </p:spPr>
        <p:txBody>
          <a:bodyPr anchor="ctr"/>
          <a:lstStyle>
            <a:lvl1pPr marL="0" indent="0">
              <a:buNone/>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D6C96E43-4298-45AB-934F-91DA0C59B9C0}" type="datetime1">
              <a:rPr lang="en-US"/>
              <a:pPr lvl="0"/>
              <a:t>11/11/2016</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9588AD4D-A815-48AC-9E98-EA069228BCA0}" type="slidenum">
              <a:t>‹#›</a:t>
            </a:fld>
            <a:endParaRPr lang="en-US"/>
          </a:p>
        </p:txBody>
      </p:sp>
      <p:sp>
        <p:nvSpPr>
          <p:cNvPr id="8" name="TextBox 23"/>
          <p:cNvSpPr txBox="1"/>
          <p:nvPr/>
        </p:nvSpPr>
        <p:spPr>
          <a:xfrm>
            <a:off x="532153" y="871249"/>
            <a:ext cx="504163" cy="644606"/>
          </a:xfrm>
          <a:prstGeom prst="rect">
            <a:avLst/>
          </a:prstGeom>
          <a:noFill/>
          <a:ln cap="flat">
            <a:noFill/>
          </a:ln>
        </p:spPr>
        <p:txBody>
          <a:bodyPr vert="horz" wrap="square" lIns="100794" tIns="50401" rIns="100794" bIns="504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18" b="0" i="0" u="none" strike="noStrike" kern="1200" cap="none" spc="0" baseline="0">
                <a:solidFill>
                  <a:srgbClr val="F496CB"/>
                </a:solidFill>
                <a:uFillTx/>
                <a:latin typeface="Arial"/>
              </a:rPr>
              <a:t>“</a:t>
            </a:r>
          </a:p>
        </p:txBody>
      </p:sp>
      <p:sp>
        <p:nvSpPr>
          <p:cNvPr id="9" name="TextBox 24"/>
          <p:cNvSpPr txBox="1"/>
          <p:nvPr/>
        </p:nvSpPr>
        <p:spPr>
          <a:xfrm>
            <a:off x="7438872" y="3181892"/>
            <a:ext cx="504163" cy="644606"/>
          </a:xfrm>
          <a:prstGeom prst="rect">
            <a:avLst/>
          </a:prstGeom>
          <a:noFill/>
          <a:ln cap="flat">
            <a:noFill/>
          </a:ln>
        </p:spPr>
        <p:txBody>
          <a:bodyPr vert="horz" wrap="square" lIns="100794" tIns="50401" rIns="100794" bIns="504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18" b="0" i="0" u="none" strike="noStrike" kern="1200" cap="none" spc="0" baseline="0">
                <a:solidFill>
                  <a:srgbClr val="F496CB"/>
                </a:solidFill>
                <a:uFillTx/>
                <a:latin typeface="Arial"/>
              </a:rPr>
              <a:t>”</a:t>
            </a:r>
          </a:p>
        </p:txBody>
      </p:sp>
    </p:spTree>
    <p:extLst>
      <p:ext uri="{BB962C8B-B14F-4D97-AF65-F5344CB8AC3E}">
        <p14:creationId xmlns:p14="http://schemas.microsoft.com/office/powerpoint/2010/main" val="456739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672038" y="2129655"/>
            <a:ext cx="6997912" cy="2861011"/>
          </a:xfrm>
        </p:spPr>
        <p:txBody>
          <a:bodyPr anchor="b"/>
          <a:lstStyle>
            <a:lvl1pPr>
              <a:defRPr sz="4850"/>
            </a:lvl1pPr>
          </a:lstStyle>
          <a:p>
            <a:pPr lvl="0"/>
            <a:r>
              <a:rPr lang="en-US"/>
              <a:t>Click to edit Master title style</a:t>
            </a:r>
          </a:p>
        </p:txBody>
      </p:sp>
      <p:sp>
        <p:nvSpPr>
          <p:cNvPr id="3" name="Text Placeholder 2"/>
          <p:cNvSpPr txBox="1">
            <a:spLocks noGrp="1"/>
          </p:cNvSpPr>
          <p:nvPr>
            <p:ph type="body" idx="4294967295"/>
          </p:nvPr>
        </p:nvSpPr>
        <p:spPr>
          <a:xfrm>
            <a:off x="672038" y="4990676"/>
            <a:ext cx="6997912" cy="1668807"/>
          </a:xfrm>
        </p:spPr>
        <p:txBody>
          <a:bodyPr/>
          <a:lstStyle>
            <a:lvl1pPr marL="0" indent="0">
              <a:buNone/>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D499E485-9211-4ACD-B139-59A67C01F7B0}" type="datetime1">
              <a:rPr lang="en-US"/>
              <a:pPr lvl="0"/>
              <a:t>11/11/2016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9998089D-116B-49BA-B864-A432FA787640}" type="slidenum">
              <a:t>‹#›</a:t>
            </a:fld>
            <a:endParaRPr lang="en-US"/>
          </a:p>
        </p:txBody>
      </p:sp>
    </p:spTree>
    <p:extLst>
      <p:ext uri="{BB962C8B-B14F-4D97-AF65-F5344CB8AC3E}">
        <p14:creationId xmlns:p14="http://schemas.microsoft.com/office/powerpoint/2010/main" val="198314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854259" y="671974"/>
            <a:ext cx="6694157" cy="3331854"/>
          </a:xfrm>
        </p:spPr>
        <p:txBody>
          <a:bodyPr anchor="ctr"/>
          <a:lstStyle>
            <a:lvl1pPr>
              <a:defRPr sz="4850"/>
            </a:lvl1pPr>
          </a:lstStyle>
          <a:p>
            <a:pPr lvl="0"/>
            <a:r>
              <a:rPr lang="en-US"/>
              <a:t>Click to edit Master title style</a:t>
            </a:r>
          </a:p>
        </p:txBody>
      </p:sp>
      <p:sp>
        <p:nvSpPr>
          <p:cNvPr id="3" name="Text Placeholder 9"/>
          <p:cNvSpPr txBox="1">
            <a:spLocks noGrp="1"/>
          </p:cNvSpPr>
          <p:nvPr>
            <p:ph type="body" idx="4294967295"/>
          </p:nvPr>
        </p:nvSpPr>
        <p:spPr>
          <a:xfrm>
            <a:off x="672038" y="4423812"/>
            <a:ext cx="6997912" cy="566863"/>
          </a:xfrm>
        </p:spPr>
        <p:txBody>
          <a:bodyPr anchor="b">
            <a:noAutofit/>
          </a:bodyPr>
          <a:lstStyle>
            <a:lvl1pPr marL="0" indent="0">
              <a:buNone/>
              <a:defRPr sz="2646"/>
            </a:lvl1pPr>
          </a:lstStyle>
          <a:p>
            <a:pPr lvl="0"/>
            <a:r>
              <a:rPr lang="en-US"/>
              <a:t>Click to edit Master text styles</a:t>
            </a:r>
          </a:p>
        </p:txBody>
      </p:sp>
      <p:sp>
        <p:nvSpPr>
          <p:cNvPr id="4" name="Text Placeholder 2"/>
          <p:cNvSpPr txBox="1">
            <a:spLocks noGrp="1"/>
          </p:cNvSpPr>
          <p:nvPr>
            <p:ph type="body" idx="4294967295"/>
          </p:nvPr>
        </p:nvSpPr>
        <p:spPr>
          <a:xfrm>
            <a:off x="672038" y="4990676"/>
            <a:ext cx="6997912" cy="1668807"/>
          </a:xfrm>
        </p:spPr>
        <p:txBody>
          <a:bodyPr/>
          <a:lstStyle>
            <a:lvl1pPr marL="0" indent="0">
              <a:buNone/>
              <a:defRPr>
                <a:solidFill>
                  <a:srgbClr val="7F7F7F"/>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0D46ACCE-BDE9-4BCD-A077-672F7A355803}" type="datetime1">
              <a:rPr lang="en-US"/>
              <a:pPr lvl="0"/>
              <a:t>11/11/2016</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52C4C5EE-CBE5-4314-A7D3-C488DB194B39}" type="slidenum">
              <a:t>‹#›</a:t>
            </a:fld>
            <a:endParaRPr lang="en-US"/>
          </a:p>
        </p:txBody>
      </p:sp>
      <p:sp>
        <p:nvSpPr>
          <p:cNvPr id="8" name="TextBox 23"/>
          <p:cNvSpPr txBox="1"/>
          <p:nvPr/>
        </p:nvSpPr>
        <p:spPr>
          <a:xfrm>
            <a:off x="532153" y="871249"/>
            <a:ext cx="504163" cy="644606"/>
          </a:xfrm>
          <a:prstGeom prst="rect">
            <a:avLst/>
          </a:prstGeom>
          <a:noFill/>
          <a:ln cap="flat">
            <a:noFill/>
          </a:ln>
        </p:spPr>
        <p:txBody>
          <a:bodyPr vert="horz" wrap="square" lIns="100794" tIns="50401" rIns="100794" bIns="504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18" b="0" i="0" u="none" strike="noStrike" kern="1200" cap="none" spc="0" baseline="0">
                <a:solidFill>
                  <a:srgbClr val="F496CB"/>
                </a:solidFill>
                <a:uFillTx/>
                <a:latin typeface="Arial"/>
              </a:rPr>
              <a:t>“</a:t>
            </a:r>
          </a:p>
        </p:txBody>
      </p:sp>
      <p:sp>
        <p:nvSpPr>
          <p:cNvPr id="9" name="TextBox 24"/>
          <p:cNvSpPr txBox="1"/>
          <p:nvPr/>
        </p:nvSpPr>
        <p:spPr>
          <a:xfrm>
            <a:off x="7438872" y="3181892"/>
            <a:ext cx="504163" cy="644606"/>
          </a:xfrm>
          <a:prstGeom prst="rect">
            <a:avLst/>
          </a:prstGeom>
          <a:noFill/>
          <a:ln cap="flat">
            <a:noFill/>
          </a:ln>
        </p:spPr>
        <p:txBody>
          <a:bodyPr vert="horz" wrap="square" lIns="100794" tIns="50401" rIns="100794" bIns="504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18" b="0" i="0" u="none" strike="noStrike" kern="1200" cap="none" spc="0" baseline="0">
                <a:solidFill>
                  <a:srgbClr val="F496CB"/>
                </a:solidFill>
                <a:uFillTx/>
                <a:latin typeface="Arial"/>
              </a:rPr>
              <a:t>”</a:t>
            </a:r>
          </a:p>
        </p:txBody>
      </p:sp>
    </p:spTree>
    <p:extLst>
      <p:ext uri="{BB962C8B-B14F-4D97-AF65-F5344CB8AC3E}">
        <p14:creationId xmlns:p14="http://schemas.microsoft.com/office/powerpoint/2010/main" val="3896395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txBox="1">
            <a:spLocks noGrp="1"/>
          </p:cNvSpPr>
          <p:nvPr>
            <p:ph type="title"/>
          </p:nvPr>
        </p:nvSpPr>
        <p:spPr>
          <a:xfrm>
            <a:off x="678932" y="671974"/>
            <a:ext cx="6991026" cy="3331854"/>
          </a:xfrm>
        </p:spPr>
        <p:txBody>
          <a:bodyPr anchor="ctr"/>
          <a:lstStyle>
            <a:lvl1pPr>
              <a:defRPr sz="4850"/>
            </a:lvl1pPr>
          </a:lstStyle>
          <a:p>
            <a:pPr lvl="0"/>
            <a:r>
              <a:rPr lang="en-US"/>
              <a:t>Click to edit Master title style</a:t>
            </a:r>
          </a:p>
        </p:txBody>
      </p:sp>
      <p:sp>
        <p:nvSpPr>
          <p:cNvPr id="3" name="Text Placeholder 9"/>
          <p:cNvSpPr txBox="1">
            <a:spLocks noGrp="1"/>
          </p:cNvSpPr>
          <p:nvPr>
            <p:ph type="body" idx="4294967295"/>
          </p:nvPr>
        </p:nvSpPr>
        <p:spPr>
          <a:xfrm>
            <a:off x="672038" y="4423812"/>
            <a:ext cx="6997912" cy="566863"/>
          </a:xfrm>
        </p:spPr>
        <p:txBody>
          <a:bodyPr anchor="b">
            <a:noAutofit/>
          </a:bodyPr>
          <a:lstStyle>
            <a:lvl1pPr marL="0" indent="0">
              <a:buNone/>
              <a:defRPr sz="2646">
                <a:solidFill>
                  <a:srgbClr val="F496CB"/>
                </a:solidFill>
              </a:defRPr>
            </a:lvl1pPr>
          </a:lstStyle>
          <a:p>
            <a:pPr lvl="0"/>
            <a:r>
              <a:rPr lang="en-US"/>
              <a:t>Click to edit Master text styles</a:t>
            </a:r>
          </a:p>
        </p:txBody>
      </p:sp>
      <p:sp>
        <p:nvSpPr>
          <p:cNvPr id="4" name="Text Placeholder 2"/>
          <p:cNvSpPr txBox="1">
            <a:spLocks noGrp="1"/>
          </p:cNvSpPr>
          <p:nvPr>
            <p:ph type="body" idx="4294967295"/>
          </p:nvPr>
        </p:nvSpPr>
        <p:spPr>
          <a:xfrm>
            <a:off x="672038" y="4990676"/>
            <a:ext cx="6997912" cy="1668807"/>
          </a:xfrm>
        </p:spPr>
        <p:txBody>
          <a:bodyPr/>
          <a:lstStyle>
            <a:lvl1pPr marL="0" indent="0">
              <a:buNone/>
              <a:defRPr>
                <a:solidFill>
                  <a:srgbClr val="7F7F7F"/>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4797BE81-0765-4C90-8BAF-46AE8C96E743}" type="datetime1">
              <a:rPr lang="en-US"/>
              <a:pPr lvl="0"/>
              <a:t>11/11/2016</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4005FBB6-6444-4C84-95E1-C3E0292D6454}" type="slidenum">
              <a:t>‹#›</a:t>
            </a:fld>
            <a:endParaRPr lang="en-US"/>
          </a:p>
        </p:txBody>
      </p:sp>
    </p:spTree>
    <p:extLst>
      <p:ext uri="{BB962C8B-B14F-4D97-AF65-F5344CB8AC3E}">
        <p14:creationId xmlns:p14="http://schemas.microsoft.com/office/powerpoint/2010/main" val="416451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48848DFF-67B2-416D-B9B6-7B3A58A3EB9D}" type="datetime1">
              <a:rPr lang="en-US"/>
              <a:pPr lvl="0"/>
              <a:t>11/11/2016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62E9E16-5D45-405E-AB0D-662C9508C450}" type="slidenum">
              <a:t>‹#›</a:t>
            </a:fld>
            <a:endParaRPr lang="en-US"/>
          </a:p>
        </p:txBody>
      </p:sp>
    </p:spTree>
    <p:extLst>
      <p:ext uri="{BB962C8B-B14F-4D97-AF65-F5344CB8AC3E}">
        <p14:creationId xmlns:p14="http://schemas.microsoft.com/office/powerpoint/2010/main" val="1409527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589568" y="671974"/>
            <a:ext cx="1079074" cy="5788755"/>
          </a:xfrm>
        </p:spPr>
        <p:txBody>
          <a:bodyPr vert="eaVert" anchor="ct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038" y="671974"/>
            <a:ext cx="5727152" cy="578875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D43DB7CB-76C9-4B0E-B7B2-39694D29B058}" type="datetime1">
              <a:rPr lang="en-US"/>
              <a:pPr lvl="0"/>
              <a:t>11/11/2016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286D4389-D506-45E9-9D63-4A5E5FCB1170}" type="slidenum">
              <a:t>‹#›</a:t>
            </a:fld>
            <a:endParaRPr lang="en-US"/>
          </a:p>
        </p:txBody>
      </p:sp>
    </p:spTree>
    <p:extLst>
      <p:ext uri="{BB962C8B-B14F-4D97-AF65-F5344CB8AC3E}">
        <p14:creationId xmlns:p14="http://schemas.microsoft.com/office/powerpoint/2010/main" val="384739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8A3706F5-83B7-4ED5-BF3F-F1268E8374B0}" type="datetime1">
              <a:rPr lang="en-US"/>
              <a:pPr lvl="0"/>
              <a:t>11/11/2016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053DD7A-EE54-475C-AE25-21E5DD863B0A}" type="slidenum">
              <a:t>‹#›</a:t>
            </a:fld>
            <a:endParaRPr lang="en-US"/>
          </a:p>
        </p:txBody>
      </p:sp>
    </p:spTree>
    <p:extLst>
      <p:ext uri="{BB962C8B-B14F-4D97-AF65-F5344CB8AC3E}">
        <p14:creationId xmlns:p14="http://schemas.microsoft.com/office/powerpoint/2010/main" val="231802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72038" y="2977204"/>
            <a:ext cx="6997912" cy="2013463"/>
          </a:xfrm>
        </p:spPr>
        <p:txBody>
          <a:bodyPr anchor="b"/>
          <a:lstStyle>
            <a:lvl1pPr>
              <a:defRPr sz="4409"/>
            </a:lvl1pPr>
          </a:lstStyle>
          <a:p>
            <a:pPr lvl="0"/>
            <a:r>
              <a:rPr lang="en-US"/>
              <a:t>Click to edit Master title style</a:t>
            </a:r>
          </a:p>
        </p:txBody>
      </p:sp>
      <p:sp>
        <p:nvSpPr>
          <p:cNvPr id="3" name="Text Placeholder 2"/>
          <p:cNvSpPr txBox="1">
            <a:spLocks noGrp="1"/>
          </p:cNvSpPr>
          <p:nvPr>
            <p:ph type="body" idx="1"/>
          </p:nvPr>
        </p:nvSpPr>
        <p:spPr>
          <a:xfrm>
            <a:off x="672038" y="4990676"/>
            <a:ext cx="6997912" cy="948433"/>
          </a:xfrm>
        </p:spPr>
        <p:txBody>
          <a:bodyPr/>
          <a:lstStyle>
            <a:lvl1pPr marL="0" indent="0">
              <a:buNone/>
              <a:defRPr sz="2205">
                <a:solidFill>
                  <a:srgbClr val="7F7F7F"/>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3CE4F885-DFB3-4A76-B821-A0D500DAEAF1}" type="datetime1">
              <a:rPr lang="en-US"/>
              <a:pPr lvl="0"/>
              <a:t>11/11/2016</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655B9B3-EEAF-4610-AD89-652BFE7726DF}" type="slidenum">
              <a:t>‹#›</a:t>
            </a:fld>
            <a:endParaRPr lang="en-US"/>
          </a:p>
        </p:txBody>
      </p:sp>
    </p:spTree>
    <p:extLst>
      <p:ext uri="{BB962C8B-B14F-4D97-AF65-F5344CB8AC3E}">
        <p14:creationId xmlns:p14="http://schemas.microsoft.com/office/powerpoint/2010/main" val="33591625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038" y="2381646"/>
            <a:ext cx="3404430" cy="427782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265529" y="2381655"/>
            <a:ext cx="3404430" cy="427783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7B60A08C-2630-42F4-B3F3-A9927A67B7E6}" type="datetime1">
              <a:rPr lang="en-US"/>
              <a:pPr lvl="0"/>
              <a:t>11/11/2016</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55A63E3B-CE4A-400E-A552-95C71CC7A6C2}" type="slidenum">
              <a:t>‹#›</a:t>
            </a:fld>
            <a:endParaRPr lang="en-US"/>
          </a:p>
        </p:txBody>
      </p:sp>
    </p:spTree>
    <p:extLst>
      <p:ext uri="{BB962C8B-B14F-4D97-AF65-F5344CB8AC3E}">
        <p14:creationId xmlns:p14="http://schemas.microsoft.com/office/powerpoint/2010/main" val="140337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72038" y="2382085"/>
            <a:ext cx="3407255" cy="635224"/>
          </a:xfrm>
        </p:spPr>
        <p:txBody>
          <a:bodyPr anchor="b">
            <a:noAutofit/>
          </a:bodyPr>
          <a:lstStyle>
            <a:lvl1pPr marL="0" indent="0">
              <a:buNone/>
              <a:defRPr sz="2646"/>
            </a:lvl1pPr>
          </a:lstStyle>
          <a:p>
            <a:pPr lvl="0"/>
            <a:r>
              <a:rPr lang="en-US"/>
              <a:t>Click to edit Master text styles</a:t>
            </a:r>
          </a:p>
        </p:txBody>
      </p:sp>
      <p:sp>
        <p:nvSpPr>
          <p:cNvPr id="4" name="Content Placeholder 3"/>
          <p:cNvSpPr txBox="1">
            <a:spLocks noGrp="1"/>
          </p:cNvSpPr>
          <p:nvPr>
            <p:ph idx="2"/>
          </p:nvPr>
        </p:nvSpPr>
        <p:spPr>
          <a:xfrm>
            <a:off x="672038" y="3017309"/>
            <a:ext cx="3407255" cy="364217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262704" y="2382085"/>
            <a:ext cx="3407255" cy="635224"/>
          </a:xfrm>
        </p:spPr>
        <p:txBody>
          <a:bodyPr anchor="b">
            <a:noAutofit/>
          </a:bodyPr>
          <a:lstStyle>
            <a:lvl1pPr marL="0" indent="0">
              <a:buNone/>
              <a:defRPr sz="2646"/>
            </a:lvl1pPr>
          </a:lstStyle>
          <a:p>
            <a:pPr lvl="0"/>
            <a:r>
              <a:rPr lang="en-US"/>
              <a:t>Click to edit Master text styles</a:t>
            </a:r>
          </a:p>
        </p:txBody>
      </p:sp>
      <p:sp>
        <p:nvSpPr>
          <p:cNvPr id="6" name="Content Placeholder 5"/>
          <p:cNvSpPr txBox="1">
            <a:spLocks noGrp="1"/>
          </p:cNvSpPr>
          <p:nvPr>
            <p:ph idx="4"/>
          </p:nvPr>
        </p:nvSpPr>
        <p:spPr>
          <a:xfrm>
            <a:off x="4262704" y="3017309"/>
            <a:ext cx="3407255" cy="364217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CDB6EEC6-8419-43F1-B7DF-C2C34A7F8197}" type="datetime1">
              <a:rPr lang="en-US"/>
              <a:pPr lvl="0"/>
              <a:t>11/11/2016</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6608B6D0-16E9-4B19-877D-E2987E76C409}" type="slidenum">
              <a:t>‹#›</a:t>
            </a:fld>
            <a:endParaRPr lang="en-US"/>
          </a:p>
        </p:txBody>
      </p:sp>
    </p:spTree>
    <p:extLst>
      <p:ext uri="{BB962C8B-B14F-4D97-AF65-F5344CB8AC3E}">
        <p14:creationId xmlns:p14="http://schemas.microsoft.com/office/powerpoint/2010/main" val="17473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1B2BA77F-B4FE-493B-A1AD-B6C98E330BED}" type="datetime1">
              <a:rPr lang="en-US"/>
              <a:pPr lvl="0"/>
              <a:t>11/11/2016</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E86B8870-0E3F-414A-8D98-4AB340236CAB}" type="slidenum">
              <a:t>‹#›</a:t>
            </a:fld>
            <a:endParaRPr lang="en-US"/>
          </a:p>
        </p:txBody>
      </p:sp>
    </p:spTree>
    <p:extLst>
      <p:ext uri="{BB962C8B-B14F-4D97-AF65-F5344CB8AC3E}">
        <p14:creationId xmlns:p14="http://schemas.microsoft.com/office/powerpoint/2010/main" val="321229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BA673378-4365-480B-A0AC-2003C9111FEC}" type="datetime1">
              <a:rPr lang="en-US"/>
              <a:pPr lvl="0"/>
              <a:t>11/11/2016</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F2F75F74-14CF-4D70-9FC6-ED8285089F3B}" type="slidenum">
              <a:t>‹#›</a:t>
            </a:fld>
            <a:endParaRPr lang="en-US"/>
          </a:p>
        </p:txBody>
      </p:sp>
    </p:spTree>
    <p:extLst>
      <p:ext uri="{BB962C8B-B14F-4D97-AF65-F5344CB8AC3E}">
        <p14:creationId xmlns:p14="http://schemas.microsoft.com/office/powerpoint/2010/main" val="13408687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2038" y="1651936"/>
            <a:ext cx="3075977" cy="1409273"/>
          </a:xfrm>
        </p:spPr>
        <p:txBody>
          <a:bodyPr anchor="b"/>
          <a:lstStyle>
            <a:lvl1pPr>
              <a:defRPr sz="2205"/>
            </a:lvl1pPr>
          </a:lstStyle>
          <a:p>
            <a:pPr lvl="0"/>
            <a:r>
              <a:rPr lang="en-US"/>
              <a:t>Click to edit Master title style</a:t>
            </a:r>
          </a:p>
        </p:txBody>
      </p:sp>
      <p:sp>
        <p:nvSpPr>
          <p:cNvPr id="3" name="Content Placeholder 2"/>
          <p:cNvSpPr txBox="1">
            <a:spLocks noGrp="1"/>
          </p:cNvSpPr>
          <p:nvPr>
            <p:ph idx="1"/>
          </p:nvPr>
        </p:nvSpPr>
        <p:spPr>
          <a:xfrm>
            <a:off x="3937086" y="567613"/>
            <a:ext cx="3732873" cy="609186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72038" y="3061200"/>
            <a:ext cx="3075977" cy="2848877"/>
          </a:xfrm>
        </p:spPr>
        <p:txBody>
          <a:bodyPr/>
          <a:lstStyle>
            <a:lvl1pPr marL="0" indent="0">
              <a:buNone/>
              <a:defRPr sz="1543"/>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4C13B42-E405-4826-9239-CF368CEC8512}" type="datetime1">
              <a:rPr lang="en-US"/>
              <a:pPr lvl="0"/>
              <a:t>11/11/2016</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7D236396-01F9-47BF-9A70-87E62EFABE32}" type="slidenum">
              <a:t>‹#›</a:t>
            </a:fld>
            <a:endParaRPr lang="en-US"/>
          </a:p>
        </p:txBody>
      </p:sp>
    </p:spTree>
    <p:extLst>
      <p:ext uri="{BB962C8B-B14F-4D97-AF65-F5344CB8AC3E}">
        <p14:creationId xmlns:p14="http://schemas.microsoft.com/office/powerpoint/2010/main" val="335954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72038" y="5291769"/>
            <a:ext cx="6997912" cy="624727"/>
          </a:xfrm>
        </p:spPr>
        <p:txBody>
          <a:bodyPr anchor="b"/>
          <a:lstStyle>
            <a:lvl1pPr>
              <a:defRPr sz="2646"/>
            </a:lvl1pPr>
          </a:lstStyle>
          <a:p>
            <a:pPr lvl="0"/>
            <a:r>
              <a:rPr lang="en-US"/>
              <a:t>Click to edit Master title style</a:t>
            </a:r>
          </a:p>
        </p:txBody>
      </p:sp>
      <p:sp>
        <p:nvSpPr>
          <p:cNvPr id="3" name="Picture Placeholder 2"/>
          <p:cNvSpPr txBox="1">
            <a:spLocks noGrp="1"/>
          </p:cNvSpPr>
          <p:nvPr>
            <p:ph type="pic" idx="1"/>
          </p:nvPr>
        </p:nvSpPr>
        <p:spPr>
          <a:xfrm>
            <a:off x="672038" y="671974"/>
            <a:ext cx="6997912" cy="4239194"/>
          </a:xfrm>
        </p:spPr>
        <p:txBody>
          <a:bodyPr anchorCtr="1"/>
          <a:lstStyle>
            <a:lvl1pPr marL="0" indent="0" algn="ctr">
              <a:buNone/>
              <a:defRPr sz="1764"/>
            </a:lvl1pPr>
          </a:lstStyle>
          <a:p>
            <a:pPr lvl="0"/>
            <a:r>
              <a:rPr lang="en-US"/>
              <a:t>Click icon to add picture</a:t>
            </a:r>
          </a:p>
        </p:txBody>
      </p:sp>
      <p:sp>
        <p:nvSpPr>
          <p:cNvPr id="4" name="Text Placeholder 3"/>
          <p:cNvSpPr txBox="1">
            <a:spLocks noGrp="1"/>
          </p:cNvSpPr>
          <p:nvPr>
            <p:ph type="body" idx="2"/>
          </p:nvPr>
        </p:nvSpPr>
        <p:spPr>
          <a:xfrm>
            <a:off x="672038" y="5916497"/>
            <a:ext cx="6997912" cy="742986"/>
          </a:xfrm>
        </p:spPr>
        <p:txBody>
          <a:bodyPr/>
          <a:lstStyle>
            <a:lvl1pPr marL="0" indent="0">
              <a:buNone/>
              <a:defRPr sz="1323"/>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B7A8871A-836C-4D0F-BC61-EA93BE40AD51}" type="datetime1">
              <a:rPr lang="en-US"/>
              <a:pPr lvl="0"/>
              <a:t>11/11/2016</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960C9160-1535-41BF-B71E-D169E808F1A2}" type="slidenum">
              <a:t>‹#›</a:t>
            </a:fld>
            <a:endParaRPr lang="en-US"/>
          </a:p>
        </p:txBody>
      </p:sp>
    </p:spTree>
    <p:extLst>
      <p:ext uri="{BB962C8B-B14F-4D97-AF65-F5344CB8AC3E}">
        <p14:creationId xmlns:p14="http://schemas.microsoft.com/office/powerpoint/2010/main" val="343597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6"/>
          <p:cNvGrpSpPr/>
          <p:nvPr/>
        </p:nvGrpSpPr>
        <p:grpSpPr>
          <a:xfrm>
            <a:off x="-9336" y="-9336"/>
            <a:ext cx="10110748" cy="7578346"/>
            <a:chOff x="-9336" y="-9336"/>
            <a:chExt cx="10110748" cy="7578346"/>
          </a:xfrm>
        </p:grpSpPr>
        <p:cxnSp>
          <p:nvCxnSpPr>
            <p:cNvPr id="3" name="Straight Connector 6"/>
            <p:cNvCxnSpPr/>
            <p:nvPr/>
          </p:nvCxnSpPr>
          <p:spPr>
            <a:xfrm flipV="1">
              <a:off x="5656386" y="4602833"/>
              <a:ext cx="4434493" cy="2956840"/>
            </a:xfrm>
            <a:prstGeom prst="straightConnector1">
              <a:avLst/>
            </a:prstGeom>
            <a:noFill/>
            <a:ln w="9528" cap="rnd">
              <a:solidFill>
                <a:srgbClr val="F496CB">
                  <a:alpha val="70000"/>
                </a:srgbClr>
              </a:solidFill>
              <a:prstDash val="solid"/>
              <a:miter/>
            </a:ln>
          </p:spPr>
        </p:cxnSp>
        <p:cxnSp>
          <p:nvCxnSpPr>
            <p:cNvPr id="4" name="Straight Connector 7"/>
            <p:cNvCxnSpPr/>
            <p:nvPr/>
          </p:nvCxnSpPr>
          <p:spPr>
            <a:xfrm>
              <a:off x="7764097" y="0"/>
              <a:ext cx="1344085" cy="7559673"/>
            </a:xfrm>
            <a:prstGeom prst="straightConnector1">
              <a:avLst/>
            </a:prstGeom>
            <a:noFill/>
            <a:ln w="9528" cap="rnd">
              <a:solidFill>
                <a:srgbClr val="F496CB">
                  <a:alpha val="70000"/>
                </a:srgbClr>
              </a:solidFill>
              <a:prstDash val="solid"/>
              <a:miter/>
            </a:ln>
          </p:spPr>
        </p:cxnSp>
        <p:sp>
          <p:nvSpPr>
            <p:cNvPr id="5" name="Freeform 8"/>
            <p:cNvSpPr/>
            <p:nvPr/>
          </p:nvSpPr>
          <p:spPr>
            <a:xfrm>
              <a:off x="7597841" y="0"/>
              <a:ext cx="2501898" cy="7569010"/>
            </a:xfrm>
            <a:custGeom>
              <a:avLst/>
              <a:gdLst>
                <a:gd name="f0" fmla="val w"/>
                <a:gd name="f1" fmla="val h"/>
                <a:gd name="f2" fmla="val 0"/>
                <a:gd name="f3" fmla="val 2269442"/>
                <a:gd name="f4" fmla="val 6866466"/>
                <a:gd name="f5" fmla="val 2023534"/>
                <a:gd name="f6" fmla="val 6858000"/>
                <a:gd name="f7" fmla="val 2269067"/>
                <a:gd name="f8" fmla="val 2271889"/>
                <a:gd name="f9" fmla="val 4580466"/>
                <a:gd name="f10" fmla="val 2257778"/>
                <a:gd name="f11" fmla="val 2294466"/>
                <a:gd name="f12" fmla="val 2260600"/>
                <a:gd name="f13" fmla="val 8466"/>
                <a:gd name="f14" fmla="*/ f0 1 2269442"/>
                <a:gd name="f15" fmla="*/ f1 1 6866466"/>
                <a:gd name="f16" fmla="val f2"/>
                <a:gd name="f17" fmla="val f3"/>
                <a:gd name="f18" fmla="val f4"/>
                <a:gd name="f19" fmla="+- f18 0 f16"/>
                <a:gd name="f20" fmla="+- f17 0 f16"/>
                <a:gd name="f21" fmla="*/ f20 1 2269442"/>
                <a:gd name="f22" fmla="*/ f19 1 686646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269442" h="6866466">
                  <a:moveTo>
                    <a:pt x="f5" y="f2"/>
                  </a:moveTo>
                  <a:lnTo>
                    <a:pt x="f2" y="f6"/>
                  </a:lnTo>
                  <a:lnTo>
                    <a:pt x="f7" y="f4"/>
                  </a:lnTo>
                  <a:cubicBezTo>
                    <a:pt x="f8" y="f9"/>
                    <a:pt x="f10" y="f11"/>
                    <a:pt x="f12" y="f13"/>
                  </a:cubicBezTo>
                  <a:lnTo>
                    <a:pt x="f5" y="f2"/>
                  </a:lnTo>
                  <a:close/>
                </a:path>
              </a:pathLst>
            </a:custGeom>
            <a:solidFill>
              <a:srgbClr val="F496CB">
                <a:alpha val="36000"/>
              </a:srgbClr>
            </a:solidFill>
            <a:ln cap="flat">
              <a:noFill/>
              <a:prstDash val="solid"/>
            </a:ln>
          </p:spPr>
          <p:txBody>
            <a:bodyPr lIns="0" tIns="0" rIns="0" bIns="0"/>
            <a:lstStyle/>
            <a:p>
              <a:endParaRPr lang="en-GB"/>
            </a:p>
          </p:txBody>
        </p:sp>
        <p:sp>
          <p:nvSpPr>
            <p:cNvPr id="6" name="Freeform 9"/>
            <p:cNvSpPr/>
            <p:nvPr/>
          </p:nvSpPr>
          <p:spPr>
            <a:xfrm>
              <a:off x="7943182" y="-9336"/>
              <a:ext cx="2147697" cy="7569010"/>
            </a:xfrm>
            <a:custGeom>
              <a:avLst/>
              <a:gdLst>
                <a:gd name="f0" fmla="val w"/>
                <a:gd name="f1" fmla="val h"/>
                <a:gd name="f2" fmla="val 0"/>
                <a:gd name="f3" fmla="val 1948147"/>
                <a:gd name="f4" fmla="val 6866467"/>
                <a:gd name="f5" fmla="val 1202267"/>
                <a:gd name="f6" fmla="val 1947333"/>
                <a:gd name="f7" fmla="val 1944511"/>
                <a:gd name="f8" fmla="val 4577645"/>
                <a:gd name="f9" fmla="val 1950155"/>
                <a:gd name="f10" fmla="val 2288822"/>
                <a:gd name="f11" fmla="*/ f0 1 1948147"/>
                <a:gd name="f12" fmla="*/ f1 1 6866467"/>
                <a:gd name="f13" fmla="val f2"/>
                <a:gd name="f14" fmla="val f3"/>
                <a:gd name="f15" fmla="val f4"/>
                <a:gd name="f16" fmla="+- f15 0 f13"/>
                <a:gd name="f17" fmla="+- f14 0 f13"/>
                <a:gd name="f18" fmla="*/ f17 1 1948147"/>
                <a:gd name="f19" fmla="*/ f16 1 686646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948147" h="6866467">
                  <a:moveTo>
                    <a:pt x="f2" y="f2"/>
                  </a:moveTo>
                  <a:lnTo>
                    <a:pt x="f5" y="f4"/>
                  </a:lnTo>
                  <a:lnTo>
                    <a:pt x="f6" y="f4"/>
                  </a:lnTo>
                  <a:cubicBezTo>
                    <a:pt x="f7" y="f8"/>
                    <a:pt x="f9" y="f10"/>
                    <a:pt x="f6" y="f2"/>
                  </a:cubicBezTo>
                  <a:lnTo>
                    <a:pt x="f2" y="f2"/>
                  </a:lnTo>
                  <a:close/>
                </a:path>
              </a:pathLst>
            </a:custGeom>
            <a:solidFill>
              <a:srgbClr val="F496CB">
                <a:alpha val="20000"/>
              </a:srgbClr>
            </a:solidFill>
            <a:ln cap="flat">
              <a:noFill/>
              <a:prstDash val="solid"/>
            </a:ln>
          </p:spPr>
          <p:txBody>
            <a:bodyPr lIns="0" tIns="0" rIns="0" bIns="0"/>
            <a:lstStyle/>
            <a:p>
              <a:endParaRPr lang="en-GB"/>
            </a:p>
          </p:txBody>
        </p:sp>
        <p:sp>
          <p:nvSpPr>
            <p:cNvPr id="7" name="Freeform 10"/>
            <p:cNvSpPr/>
            <p:nvPr/>
          </p:nvSpPr>
          <p:spPr>
            <a:xfrm>
              <a:off x="7317824" y="4321143"/>
              <a:ext cx="2771034" cy="3238530"/>
            </a:xfrm>
            <a:custGeom>
              <a:avLst/>
              <a:gdLst>
                <a:gd name="f0" fmla="val w"/>
                <a:gd name="f1" fmla="val h"/>
                <a:gd name="f2" fmla="val 0"/>
                <a:gd name="f3" fmla="val 3259667"/>
                <a:gd name="f4" fmla="val 3810000"/>
                <a:gd name="f5" fmla="val 3251200"/>
                <a:gd name="f6" fmla="val 3254022"/>
                <a:gd name="f7" fmla="val 1270000"/>
                <a:gd name="f8" fmla="val 3256845"/>
                <a:gd name="f9" fmla="val 2540000"/>
                <a:gd name="f10" fmla="*/ f0 1 3259667"/>
                <a:gd name="f11" fmla="*/ f1 1 3810000"/>
                <a:gd name="f12" fmla="val f2"/>
                <a:gd name="f13" fmla="val f3"/>
                <a:gd name="f14" fmla="val f4"/>
                <a:gd name="f15" fmla="+- f14 0 f12"/>
                <a:gd name="f16" fmla="+- f13 0 f12"/>
                <a:gd name="f17" fmla="*/ f16 1 3259667"/>
                <a:gd name="f18" fmla="*/ f15 1 381000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259667" h="3810000">
                  <a:moveTo>
                    <a:pt x="f2" y="f4"/>
                  </a:moveTo>
                  <a:lnTo>
                    <a:pt x="f5" y="f2"/>
                  </a:lnTo>
                  <a:cubicBezTo>
                    <a:pt x="f6" y="f7"/>
                    <a:pt x="f8" y="f9"/>
                    <a:pt x="f3" y="f4"/>
                  </a:cubicBezTo>
                  <a:lnTo>
                    <a:pt x="f2" y="f4"/>
                  </a:lnTo>
                  <a:close/>
                </a:path>
              </a:pathLst>
            </a:custGeom>
            <a:solidFill>
              <a:srgbClr val="F496CB">
                <a:alpha val="72000"/>
              </a:srgbClr>
            </a:solidFill>
            <a:ln cap="flat">
              <a:noFill/>
              <a:prstDash val="solid"/>
            </a:ln>
          </p:spPr>
          <p:txBody>
            <a:bodyPr lIns="0" tIns="0" rIns="0" bIns="0"/>
            <a:lstStyle/>
            <a:p>
              <a:endParaRPr lang="en-GB"/>
            </a:p>
          </p:txBody>
        </p:sp>
        <p:sp>
          <p:nvSpPr>
            <p:cNvPr id="8" name="Freeform 11"/>
            <p:cNvSpPr/>
            <p:nvPr/>
          </p:nvSpPr>
          <p:spPr>
            <a:xfrm>
              <a:off x="7728508" y="-9336"/>
              <a:ext cx="2362370" cy="7569010"/>
            </a:xfrm>
            <a:custGeom>
              <a:avLst/>
              <a:gdLst>
                <a:gd name="f0" fmla="val w"/>
                <a:gd name="f1" fmla="val h"/>
                <a:gd name="f2" fmla="val 0"/>
                <a:gd name="f3" fmla="val 2853267"/>
                <a:gd name="f4" fmla="val 6866467"/>
                <a:gd name="f5" fmla="val 2472267"/>
                <a:gd name="f6" fmla="val 6858000"/>
                <a:gd name="f7" fmla="*/ f0 1 2853267"/>
                <a:gd name="f8" fmla="*/ f1 1 6866467"/>
                <a:gd name="f9" fmla="val f2"/>
                <a:gd name="f10" fmla="val f3"/>
                <a:gd name="f11" fmla="val f4"/>
                <a:gd name="f12" fmla="+- f11 0 f9"/>
                <a:gd name="f13" fmla="+- f10 0 f9"/>
                <a:gd name="f14" fmla="*/ f13 1 2853267"/>
                <a:gd name="f15" fmla="*/ f12 1 6866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853267" h="6866467">
                  <a:moveTo>
                    <a:pt x="f2" y="f2"/>
                  </a:moveTo>
                  <a:lnTo>
                    <a:pt x="f5" y="f4"/>
                  </a:lnTo>
                  <a:lnTo>
                    <a:pt x="f3" y="f6"/>
                  </a:lnTo>
                  <a:lnTo>
                    <a:pt x="f3" y="f2"/>
                  </a:lnTo>
                  <a:lnTo>
                    <a:pt x="f2" y="f2"/>
                  </a:lnTo>
                  <a:close/>
                </a:path>
              </a:pathLst>
            </a:custGeom>
            <a:solidFill>
              <a:srgbClr val="EB3D9F">
                <a:alpha val="50000"/>
              </a:srgbClr>
            </a:solidFill>
            <a:ln cap="flat">
              <a:noFill/>
              <a:prstDash val="solid"/>
            </a:ln>
          </p:spPr>
          <p:txBody>
            <a:bodyPr lIns="0" tIns="0" rIns="0" bIns="0"/>
            <a:lstStyle/>
            <a:p>
              <a:endParaRPr lang="en-GB"/>
            </a:p>
          </p:txBody>
        </p:sp>
        <p:sp>
          <p:nvSpPr>
            <p:cNvPr id="9" name="Freeform 12"/>
            <p:cNvSpPr/>
            <p:nvPr/>
          </p:nvSpPr>
          <p:spPr>
            <a:xfrm>
              <a:off x="9145517" y="-9336"/>
              <a:ext cx="945370" cy="7569010"/>
            </a:xfrm>
            <a:custGeom>
              <a:avLst/>
              <a:gdLst>
                <a:gd name="f0" fmla="val w"/>
                <a:gd name="f1" fmla="val h"/>
                <a:gd name="f2" fmla="val 0"/>
                <a:gd name="f3" fmla="val 1286933"/>
                <a:gd name="f4" fmla="val 6866467"/>
                <a:gd name="f5" fmla="val 1016000"/>
                <a:gd name="f6" fmla="val 1284111"/>
                <a:gd name="f7" fmla="val 4577645"/>
                <a:gd name="f8" fmla="val 1281288"/>
                <a:gd name="f9" fmla="val 2288822"/>
                <a:gd name="f10" fmla="val 1278466"/>
                <a:gd name="f11" fmla="*/ f0 1 1286933"/>
                <a:gd name="f12" fmla="*/ f1 1 6866467"/>
                <a:gd name="f13" fmla="val f2"/>
                <a:gd name="f14" fmla="val f3"/>
                <a:gd name="f15" fmla="val f4"/>
                <a:gd name="f16" fmla="+- f15 0 f13"/>
                <a:gd name="f17" fmla="+- f14 0 f13"/>
                <a:gd name="f18" fmla="*/ f17 1 1286933"/>
                <a:gd name="f19" fmla="*/ f16 1 686646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286933" h="6866467">
                  <a:moveTo>
                    <a:pt x="f5" y="f2"/>
                  </a:moveTo>
                  <a:lnTo>
                    <a:pt x="f2" y="f4"/>
                  </a:lnTo>
                  <a:lnTo>
                    <a:pt x="f3" y="f4"/>
                  </a:lnTo>
                  <a:cubicBezTo>
                    <a:pt x="f6" y="f7"/>
                    <a:pt x="f8" y="f9"/>
                    <a:pt x="f10" y="f2"/>
                  </a:cubicBezTo>
                  <a:lnTo>
                    <a:pt x="f5" y="f2"/>
                  </a:lnTo>
                  <a:close/>
                </a:path>
              </a:pathLst>
            </a:custGeom>
            <a:solidFill>
              <a:srgbClr val="EB3D9F">
                <a:alpha val="66000"/>
              </a:srgbClr>
            </a:solidFill>
            <a:ln cap="flat">
              <a:noFill/>
              <a:prstDash val="solid"/>
            </a:ln>
          </p:spPr>
          <p:txBody>
            <a:bodyPr lIns="0" tIns="0" rIns="0" bIns="0"/>
            <a:lstStyle/>
            <a:p>
              <a:endParaRPr lang="en-GB"/>
            </a:p>
          </p:txBody>
        </p:sp>
        <p:sp>
          <p:nvSpPr>
            <p:cNvPr id="10" name="Freeform 13"/>
            <p:cNvSpPr/>
            <p:nvPr/>
          </p:nvSpPr>
          <p:spPr>
            <a:xfrm>
              <a:off x="8923254" y="-9336"/>
              <a:ext cx="1176037" cy="7569010"/>
            </a:xfrm>
            <a:custGeom>
              <a:avLst/>
              <a:gdLst>
                <a:gd name="f0" fmla="val w"/>
                <a:gd name="f1" fmla="val h"/>
                <a:gd name="f2" fmla="val 0"/>
                <a:gd name="f3" fmla="val 1270244"/>
                <a:gd name="f4" fmla="val 6866467"/>
                <a:gd name="f5" fmla="val 1117600"/>
                <a:gd name="f6" fmla="val 1270000"/>
                <a:gd name="f7" fmla="val 1272822"/>
                <a:gd name="f8" fmla="val 4574822"/>
                <a:gd name="f9" fmla="val 1250245"/>
                <a:gd name="f10" fmla="val 2291645"/>
                <a:gd name="f11" fmla="val 1253067"/>
                <a:gd name="f12" fmla="*/ f0 1 1270244"/>
                <a:gd name="f13" fmla="*/ f1 1 6866467"/>
                <a:gd name="f14" fmla="val f2"/>
                <a:gd name="f15" fmla="val f3"/>
                <a:gd name="f16" fmla="val f4"/>
                <a:gd name="f17" fmla="+- f16 0 f14"/>
                <a:gd name="f18" fmla="+- f15 0 f14"/>
                <a:gd name="f19" fmla="*/ f18 1 1270244"/>
                <a:gd name="f20" fmla="*/ f17 1 686646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270244" h="6866467">
                  <a:moveTo>
                    <a:pt x="f2" y="f2"/>
                  </a:moveTo>
                  <a:lnTo>
                    <a:pt x="f5" y="f4"/>
                  </a:lnTo>
                  <a:lnTo>
                    <a:pt x="f6" y="f4"/>
                  </a:lnTo>
                  <a:cubicBezTo>
                    <a:pt x="f7" y="f8"/>
                    <a:pt x="f9" y="f10"/>
                    <a:pt x="f11" y="f2"/>
                  </a:cubicBezTo>
                  <a:lnTo>
                    <a:pt x="f2" y="f2"/>
                  </a:lnTo>
                  <a:close/>
                </a:path>
              </a:pathLst>
            </a:custGeom>
            <a:solidFill>
              <a:srgbClr val="B2136D">
                <a:alpha val="80000"/>
              </a:srgbClr>
            </a:solidFill>
            <a:ln cap="flat">
              <a:noFill/>
              <a:prstDash val="solid"/>
            </a:ln>
          </p:spPr>
          <p:txBody>
            <a:bodyPr lIns="0" tIns="0" rIns="0" bIns="0"/>
            <a:lstStyle/>
            <a:p>
              <a:endParaRPr lang="en-GB"/>
            </a:p>
          </p:txBody>
        </p:sp>
        <p:sp>
          <p:nvSpPr>
            <p:cNvPr id="11" name="Freeform 14"/>
            <p:cNvSpPr/>
            <p:nvPr/>
          </p:nvSpPr>
          <p:spPr>
            <a:xfrm>
              <a:off x="8895255" y="5394438"/>
              <a:ext cx="1206157" cy="2165244"/>
            </a:xfrm>
            <a:custGeom>
              <a:avLst/>
              <a:gdLst>
                <a:gd name="f0" fmla="val w"/>
                <a:gd name="f1" fmla="val h"/>
                <a:gd name="f2" fmla="val 0"/>
                <a:gd name="f3" fmla="val 1820333"/>
                <a:gd name="f4" fmla="val 3268133"/>
                <a:gd name="f5" fmla="val 1811866"/>
                <a:gd name="f6" fmla="val 1814688"/>
                <a:gd name="f7" fmla="val 1086555"/>
                <a:gd name="f8" fmla="val 1817511"/>
                <a:gd name="f9" fmla="val 2173111"/>
                <a:gd name="f10" fmla="val 3259666"/>
                <a:gd name="f11" fmla="*/ f0 1 1820333"/>
                <a:gd name="f12" fmla="*/ f1 1 3268133"/>
                <a:gd name="f13" fmla="val f2"/>
                <a:gd name="f14" fmla="val f3"/>
                <a:gd name="f15" fmla="val f4"/>
                <a:gd name="f16" fmla="+- f15 0 f13"/>
                <a:gd name="f17" fmla="+- f14 0 f13"/>
                <a:gd name="f18" fmla="*/ f17 1 1820333"/>
                <a:gd name="f19" fmla="*/ f16 1 32681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820333" h="3268133">
                  <a:moveTo>
                    <a:pt x="f2" y="f4"/>
                  </a:moveTo>
                  <a:lnTo>
                    <a:pt x="f5" y="f2"/>
                  </a:lnTo>
                  <a:cubicBezTo>
                    <a:pt x="f6" y="f7"/>
                    <a:pt x="f8" y="f9"/>
                    <a:pt x="f3" y="f10"/>
                  </a:cubicBezTo>
                  <a:lnTo>
                    <a:pt x="f2" y="f4"/>
                  </a:lnTo>
                  <a:close/>
                </a:path>
              </a:pathLst>
            </a:custGeom>
            <a:solidFill>
              <a:srgbClr val="B2136D">
                <a:alpha val="76000"/>
              </a:srgbClr>
            </a:solidFill>
            <a:ln cap="flat">
              <a:noFill/>
              <a:prstDash val="solid"/>
            </a:ln>
          </p:spPr>
          <p:txBody>
            <a:bodyPr lIns="0" tIns="0" rIns="0" bIns="0"/>
            <a:lstStyle/>
            <a:p>
              <a:endParaRPr lang="en-GB"/>
            </a:p>
          </p:txBody>
        </p:sp>
        <p:sp>
          <p:nvSpPr>
            <p:cNvPr id="12" name="Freeform 15"/>
            <p:cNvSpPr/>
            <p:nvPr/>
          </p:nvSpPr>
          <p:spPr>
            <a:xfrm>
              <a:off x="-9336" y="4423812"/>
              <a:ext cx="504035" cy="3145197"/>
            </a:xfrm>
            <a:custGeom>
              <a:avLst/>
              <a:gdLst>
                <a:gd name="f0" fmla="val w"/>
                <a:gd name="f1" fmla="val h"/>
                <a:gd name="f2" fmla="val 0"/>
                <a:gd name="f3" fmla="val 457200"/>
                <a:gd name="f4" fmla="val 2853267"/>
                <a:gd name="f5" fmla="val 2844800"/>
                <a:gd name="f6" fmla="val 2822"/>
                <a:gd name="f7" fmla="val 1905000"/>
                <a:gd name="f8" fmla="val 5645"/>
                <a:gd name="f9" fmla="val 965200"/>
                <a:gd name="f10" fmla="*/ f0 1 457200"/>
                <a:gd name="f11" fmla="*/ f1 1 2853267"/>
                <a:gd name="f12" fmla="val f2"/>
                <a:gd name="f13" fmla="val f3"/>
                <a:gd name="f14" fmla="val f4"/>
                <a:gd name="f15" fmla="+- f14 0 f12"/>
                <a:gd name="f16" fmla="+- f13 0 f12"/>
                <a:gd name="f17" fmla="*/ f16 1 457200"/>
                <a:gd name="f18" fmla="*/ f15 1 28532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57200" h="2853267">
                  <a:moveTo>
                    <a:pt x="f2" y="f2"/>
                  </a:moveTo>
                  <a:lnTo>
                    <a:pt x="f3" y="f4"/>
                  </a:lnTo>
                  <a:lnTo>
                    <a:pt x="f2" y="f5"/>
                  </a:lnTo>
                  <a:cubicBezTo>
                    <a:pt x="f6" y="f7"/>
                    <a:pt x="f8" y="f9"/>
                    <a:pt x="f2" y="f2"/>
                  </a:cubicBezTo>
                  <a:close/>
                </a:path>
              </a:pathLst>
            </a:custGeom>
            <a:solidFill>
              <a:srgbClr val="EB3D9F">
                <a:alpha val="70000"/>
              </a:srgbClr>
            </a:solidFill>
            <a:ln cap="flat">
              <a:noFill/>
              <a:prstDash val="solid"/>
            </a:ln>
          </p:spPr>
          <p:txBody>
            <a:bodyPr lIns="0" tIns="0" rIns="0" bIns="0"/>
            <a:lstStyle/>
            <a:p>
              <a:endParaRPr lang="en-GB"/>
            </a:p>
          </p:txBody>
        </p:sp>
      </p:grpSp>
      <p:sp>
        <p:nvSpPr>
          <p:cNvPr id="13" name="Title Placeholder 1"/>
          <p:cNvSpPr txBox="1">
            <a:spLocks noGrp="1"/>
          </p:cNvSpPr>
          <p:nvPr>
            <p:ph type="title"/>
          </p:nvPr>
        </p:nvSpPr>
        <p:spPr>
          <a:xfrm>
            <a:off x="672038" y="671974"/>
            <a:ext cx="6997912" cy="1455935"/>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14" name="Text Placeholder 2"/>
          <p:cNvSpPr txBox="1">
            <a:spLocks noGrp="1"/>
          </p:cNvSpPr>
          <p:nvPr>
            <p:ph type="body" idx="1"/>
          </p:nvPr>
        </p:nvSpPr>
        <p:spPr>
          <a:xfrm>
            <a:off x="672038" y="2381655"/>
            <a:ext cx="6997912" cy="4277837"/>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p:cNvSpPr txBox="1">
            <a:spLocks noGrp="1"/>
          </p:cNvSpPr>
          <p:nvPr>
            <p:ph type="dt" sz="half" idx="2"/>
          </p:nvPr>
        </p:nvSpPr>
        <p:spPr>
          <a:xfrm>
            <a:off x="5958925" y="6659483"/>
            <a:ext cx="754206" cy="402482"/>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92" b="0" i="0" u="none" strike="noStrike" kern="1200" cap="none" spc="0" baseline="0">
                <a:solidFill>
                  <a:srgbClr val="898989"/>
                </a:solidFill>
                <a:uFillTx/>
                <a:latin typeface="Trebuchet MS"/>
              </a:defRPr>
            </a:lvl1pPr>
          </a:lstStyle>
          <a:p>
            <a:pPr lvl="0"/>
            <a:fld id="{641B1967-1841-4D5D-9DC5-96FE191E36B6}" type="datetime1">
              <a:rPr lang="en-US"/>
              <a:pPr lvl="0"/>
              <a:t>11/11/2016</a:t>
            </a:fld>
            <a:endParaRPr lang="en-US"/>
          </a:p>
        </p:txBody>
      </p:sp>
      <p:sp>
        <p:nvSpPr>
          <p:cNvPr id="16" name="Footer Placeholder 4"/>
          <p:cNvSpPr txBox="1">
            <a:spLocks noGrp="1"/>
          </p:cNvSpPr>
          <p:nvPr>
            <p:ph type="ftr" sz="quarter" idx="3"/>
          </p:nvPr>
        </p:nvSpPr>
        <p:spPr>
          <a:xfrm>
            <a:off x="672038" y="6659483"/>
            <a:ext cx="5096508" cy="402482"/>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992" b="0" i="0" u="none" strike="noStrike" kern="1200" cap="none" spc="0" baseline="0">
                <a:solidFill>
                  <a:srgbClr val="898989"/>
                </a:solidFill>
                <a:uFillTx/>
                <a:latin typeface="Trebuchet MS"/>
              </a:defRPr>
            </a:lvl1pPr>
          </a:lstStyle>
          <a:p>
            <a:pPr lvl="0"/>
            <a:endParaRPr lang="en-US"/>
          </a:p>
        </p:txBody>
      </p:sp>
      <p:sp>
        <p:nvSpPr>
          <p:cNvPr id="17" name="Slide Number Placeholder 5"/>
          <p:cNvSpPr txBox="1">
            <a:spLocks noGrp="1"/>
          </p:cNvSpPr>
          <p:nvPr>
            <p:ph type="sldNum" sz="quarter" idx="4"/>
          </p:nvPr>
        </p:nvSpPr>
        <p:spPr>
          <a:xfrm>
            <a:off x="7104805" y="6659483"/>
            <a:ext cx="565144" cy="402482"/>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92" b="0" i="0" u="none" strike="noStrike" kern="1200" cap="none" spc="0" baseline="0">
                <a:solidFill>
                  <a:srgbClr val="EB3D9F"/>
                </a:solidFill>
                <a:uFillTx/>
                <a:latin typeface="Trebuchet MS"/>
              </a:defRPr>
            </a:lvl1pPr>
          </a:lstStyle>
          <a:p>
            <a:pPr lvl="0"/>
            <a:fld id="{BBD10CA5-A0EA-4D0F-ACF8-3768F91FA3CF}"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503971" rtl="0" fontAlgn="auto" hangingPunct="1">
        <a:lnSpc>
          <a:spcPct val="100000"/>
        </a:lnSpc>
        <a:spcBef>
          <a:spcPts val="0"/>
        </a:spcBef>
        <a:spcAft>
          <a:spcPts val="0"/>
        </a:spcAft>
        <a:buNone/>
        <a:tabLst/>
        <a:defRPr lang="en-US" sz="3968" b="0" i="0" u="none" strike="noStrike" kern="1200" cap="none" spc="0" baseline="0">
          <a:solidFill>
            <a:srgbClr val="EB3D9F"/>
          </a:solidFill>
          <a:uFillTx/>
          <a:latin typeface="Trebuchet MS"/>
        </a:defRPr>
      </a:lvl1pPr>
    </p:titleStyle>
    <p:bodyStyle>
      <a:lvl1pPr marL="377976" marR="0" lvl="0" indent="-377976" algn="l" defTabSz="503971" rtl="0" fontAlgn="auto" hangingPunct="1">
        <a:lnSpc>
          <a:spcPct val="100000"/>
        </a:lnSpc>
        <a:spcBef>
          <a:spcPts val="1100"/>
        </a:spcBef>
        <a:spcAft>
          <a:spcPts val="0"/>
        </a:spcAft>
        <a:buClr>
          <a:srgbClr val="EB3D9F"/>
        </a:buClr>
        <a:buSzPct val="80000"/>
        <a:buFont typeface="Wingdings 3"/>
        <a:buChar char=""/>
        <a:tabLst/>
        <a:defRPr lang="en-US" sz="1984" b="0" i="0" u="none" strike="noStrike" kern="1200" cap="none" spc="0" baseline="0">
          <a:solidFill>
            <a:srgbClr val="404040"/>
          </a:solidFill>
          <a:uFillTx/>
          <a:latin typeface="Trebuchet MS"/>
        </a:defRPr>
      </a:lvl1pPr>
      <a:lvl2pPr marL="818954" marR="0" lvl="1" indent="-314983" algn="l" defTabSz="503971" rtl="0" fontAlgn="auto" hangingPunct="1">
        <a:lnSpc>
          <a:spcPct val="100000"/>
        </a:lnSpc>
        <a:spcBef>
          <a:spcPts val="1100"/>
        </a:spcBef>
        <a:spcAft>
          <a:spcPts val="0"/>
        </a:spcAft>
        <a:buClr>
          <a:srgbClr val="EB3D9F"/>
        </a:buClr>
        <a:buSzPct val="80000"/>
        <a:buFont typeface="Wingdings 3"/>
        <a:buChar char=""/>
        <a:tabLst/>
        <a:defRPr lang="en-US" sz="1764" b="0" i="0" u="none" strike="noStrike" kern="1200" cap="none" spc="0" baseline="0">
          <a:solidFill>
            <a:srgbClr val="404040"/>
          </a:solidFill>
          <a:uFillTx/>
          <a:latin typeface="Trebuchet MS"/>
        </a:defRPr>
      </a:lvl2pPr>
      <a:lvl3pPr marL="1259933" marR="0" lvl="2" indent="-251990" algn="l" defTabSz="503971" rtl="0" fontAlgn="auto" hangingPunct="1">
        <a:lnSpc>
          <a:spcPct val="100000"/>
        </a:lnSpc>
        <a:spcBef>
          <a:spcPts val="1100"/>
        </a:spcBef>
        <a:spcAft>
          <a:spcPts val="0"/>
        </a:spcAft>
        <a:buClr>
          <a:srgbClr val="EB3D9F"/>
        </a:buClr>
        <a:buSzPct val="80000"/>
        <a:buFont typeface="Wingdings 3"/>
        <a:buChar char=""/>
        <a:tabLst/>
        <a:defRPr lang="en-US" sz="1543" b="0" i="0" u="none" strike="noStrike" kern="1200" cap="none" spc="0" baseline="0">
          <a:solidFill>
            <a:srgbClr val="404040"/>
          </a:solidFill>
          <a:uFillTx/>
          <a:latin typeface="Trebuchet MS"/>
        </a:defRPr>
      </a:lvl3pPr>
      <a:lvl4pPr marL="1763895" marR="0" lvl="3" indent="-251990" algn="l" defTabSz="503971" rtl="0" fontAlgn="auto" hangingPunct="1">
        <a:lnSpc>
          <a:spcPct val="100000"/>
        </a:lnSpc>
        <a:spcBef>
          <a:spcPts val="1100"/>
        </a:spcBef>
        <a:spcAft>
          <a:spcPts val="0"/>
        </a:spcAft>
        <a:buClr>
          <a:srgbClr val="EB3D9F"/>
        </a:buClr>
        <a:buSzPct val="80000"/>
        <a:buFont typeface="Wingdings 3"/>
        <a:buChar char=""/>
        <a:tabLst/>
        <a:defRPr lang="en-US" sz="1323" b="0" i="0" u="none" strike="noStrike" kern="1200" cap="none" spc="0" baseline="0">
          <a:solidFill>
            <a:srgbClr val="404040"/>
          </a:solidFill>
          <a:uFillTx/>
          <a:latin typeface="Trebuchet MS"/>
        </a:defRPr>
      </a:lvl4pPr>
      <a:lvl5pPr marL="2267867" marR="0" lvl="4" indent="-251990" algn="l" defTabSz="503971" rtl="0" fontAlgn="auto" hangingPunct="1">
        <a:lnSpc>
          <a:spcPct val="100000"/>
        </a:lnSpc>
        <a:spcBef>
          <a:spcPts val="1100"/>
        </a:spcBef>
        <a:spcAft>
          <a:spcPts val="0"/>
        </a:spcAft>
        <a:buClr>
          <a:srgbClr val="EB3D9F"/>
        </a:buClr>
        <a:buSzPct val="80000"/>
        <a:buFont typeface="Wingdings 3"/>
        <a:buChar char=""/>
        <a:tabLst/>
        <a:defRPr lang="en-US" sz="1323"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7.gi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7.gi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solidFill>
          <a:srgbClr val="FFFFFF">
            <a:alpha val="40000"/>
          </a:srgbClr>
        </a:solidFill>
        <a:effectLst/>
      </p:bgPr>
    </p:bg>
    <p:spTree>
      <p:nvGrpSpPr>
        <p:cNvPr id="1" name=""/>
        <p:cNvGrpSpPr/>
        <p:nvPr/>
      </p:nvGrpSpPr>
      <p:grpSpPr>
        <a:xfrm>
          <a:off x="0" y="0"/>
          <a:ext cx="0" cy="0"/>
          <a:chOff x="0" y="0"/>
          <a:chExt cx="0" cy="0"/>
        </a:xfrm>
      </p:grpSpPr>
      <p:sp>
        <p:nvSpPr>
          <p:cNvPr id="2" name="TextBox 1"/>
          <p:cNvSpPr txBox="1"/>
          <p:nvPr/>
        </p:nvSpPr>
        <p:spPr>
          <a:xfrm>
            <a:off x="315532" y="3058302"/>
            <a:ext cx="7815986" cy="707630"/>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4000" b="0" i="0" u="none" strike="noStrike" kern="1200" cap="none" spc="0" baseline="0" dirty="0">
                <a:solidFill>
                  <a:srgbClr val="000000"/>
                </a:solidFill>
                <a:uFillTx/>
                <a:latin typeface="Lucida Handwriting" pitchFamily="66"/>
                <a:ea typeface="Gothic" pitchFamily="2"/>
                <a:cs typeface="Tahoma" pitchFamily="2"/>
              </a:rPr>
              <a:t>Mathematics of Matrimony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name="page8">
    <p:spTree>
      <p:nvGrpSpPr>
        <p:cNvPr id="1" name=""/>
        <p:cNvGrpSpPr/>
        <p:nvPr/>
      </p:nvGrpSpPr>
      <p:grpSpPr>
        <a:xfrm>
          <a:off x="0" y="0"/>
          <a:ext cx="0" cy="0"/>
          <a:chOff x="0" y="0"/>
          <a:chExt cx="0" cy="0"/>
        </a:xfrm>
      </p:grpSpPr>
      <p:sp>
        <p:nvSpPr>
          <p:cNvPr id="2" name="TextBox 2"/>
          <p:cNvSpPr txBox="1"/>
          <p:nvPr/>
        </p:nvSpPr>
        <p:spPr>
          <a:xfrm>
            <a:off x="799907" y="1694172"/>
            <a:ext cx="6480992" cy="4174665"/>
          </a:xfrm>
          <a:prstGeom prst="rect">
            <a:avLst/>
          </a:prstGeom>
          <a:noFill/>
          <a:ln cap="flat">
            <a:noFill/>
          </a:ln>
        </p:spPr>
        <p:txBody>
          <a:bodyPr vert="horz" wrap="squar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1" i="0" u="none" strike="noStrike" kern="1200" cap="none" spc="0" baseline="0">
                <a:solidFill>
                  <a:srgbClr val="000000"/>
                </a:solidFill>
                <a:uFillTx/>
                <a:latin typeface="Lucida Handwriting" pitchFamily="66"/>
                <a:ea typeface="Gothic" pitchFamily="2"/>
                <a:cs typeface="Tahoma" pitchFamily="2"/>
              </a:rPr>
              <a:t>Graph Theory Defn: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000" b="1" i="0" u="none" strike="noStrike" kern="1200" cap="none" spc="0" baseline="0">
              <a:solidFill>
                <a:srgbClr val="000000"/>
              </a:solidFill>
              <a:uFillTx/>
              <a:latin typeface="Lucida Handwriting" pitchFamily="66"/>
              <a:ea typeface="Gothic" pitchFamily="2"/>
              <a:cs typeface="Tahoma"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Lucida Handwriting" pitchFamily="66"/>
                <a:ea typeface="Gothic" pitchFamily="2"/>
                <a:cs typeface="Tahoma" pitchFamily="2"/>
              </a:rPr>
              <a:t>In mathematics graph theory is the study of graphs, which are mathematical structures used to model pairwise relations between objects. A graph in this context is made up of vertices, nodes, or points which are connected by edges, arcs, or lines.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Picture 5">
            <a:extLst/>
          </p:cNvPr>
          <p:cNvPicPr>
            <a:picLocks noChangeAspect="1"/>
          </p:cNvPicPr>
          <p:nvPr/>
        </p:nvPicPr>
        <p:blipFill>
          <a:blip r:embed="rId3"/>
          <a:stretch>
            <a:fillRect/>
          </a:stretch>
        </p:blipFill>
        <p:spPr>
          <a:xfrm>
            <a:off x="1912751" y="1675199"/>
            <a:ext cx="5462406" cy="4091912"/>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Picture 3">
            <a:extLst/>
          </p:cNvPr>
          <p:cNvPicPr>
            <a:picLocks noChangeAspect="1"/>
          </p:cNvPicPr>
          <p:nvPr/>
        </p:nvPicPr>
        <p:blipFill>
          <a:blip r:embed="rId3"/>
          <a:stretch>
            <a:fillRect/>
          </a:stretch>
        </p:blipFill>
        <p:spPr>
          <a:xfrm>
            <a:off x="566214" y="842628"/>
            <a:ext cx="7206669" cy="5093482"/>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Straight Connector 6"/>
          <p:cNvSpPr/>
          <p:nvPr/>
        </p:nvSpPr>
        <p:spPr>
          <a:xfrm flipV="1">
            <a:off x="3552837" y="1609920"/>
            <a:ext cx="2743200" cy="102851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3" name="Straight Connector 7"/>
          <p:cNvSpPr/>
          <p:nvPr/>
        </p:nvSpPr>
        <p:spPr>
          <a:xfrm>
            <a:off x="3552837" y="2638802"/>
            <a:ext cx="3038395" cy="18572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4" name="TextBox 8"/>
          <p:cNvSpPr txBox="1"/>
          <p:nvPr/>
        </p:nvSpPr>
        <p:spPr>
          <a:xfrm>
            <a:off x="4715643" y="1982519"/>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5" name="TextBox 9"/>
          <p:cNvSpPr txBox="1"/>
          <p:nvPr/>
        </p:nvSpPr>
        <p:spPr>
          <a:xfrm>
            <a:off x="4811399" y="3268797"/>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pic>
        <p:nvPicPr>
          <p:cNvPr id="6" name="Picture 10">
            <a:extLst/>
          </p:cNvPr>
          <p:cNvPicPr>
            <a:picLocks noChangeAspect="1"/>
          </p:cNvPicPr>
          <p:nvPr/>
        </p:nvPicPr>
        <p:blipFill>
          <a:blip r:embed="rId3"/>
          <a:srcRect r="21165"/>
          <a:stretch>
            <a:fillRect/>
          </a:stretch>
        </p:blipFill>
        <p:spPr>
          <a:xfrm>
            <a:off x="1378970" y="1575410"/>
            <a:ext cx="2164201" cy="2259253"/>
          </a:xfrm>
          <a:prstGeom prst="rect">
            <a:avLst/>
          </a:prstGeom>
          <a:noFill/>
          <a:ln cap="flat">
            <a:noFill/>
          </a:ln>
        </p:spPr>
      </p:pic>
      <p:pic>
        <p:nvPicPr>
          <p:cNvPr id="7" name="Picture 11">
            <a:extLst/>
          </p:cNvPr>
          <p:cNvPicPr>
            <a:picLocks noChangeAspect="1"/>
          </p:cNvPicPr>
          <p:nvPr/>
        </p:nvPicPr>
        <p:blipFill>
          <a:blip r:embed="rId4"/>
          <a:stretch>
            <a:fillRect/>
          </a:stretch>
        </p:blipFill>
        <p:spPr>
          <a:xfrm>
            <a:off x="6343613" y="905850"/>
            <a:ext cx="2290270" cy="1656627"/>
          </a:xfrm>
          <a:prstGeom prst="rect">
            <a:avLst/>
          </a:prstGeom>
          <a:noFill/>
          <a:ln cap="flat">
            <a:noFill/>
          </a:ln>
        </p:spPr>
      </p:pic>
      <p:pic>
        <p:nvPicPr>
          <p:cNvPr id="8" name="Picture 12">
            <a:extLst/>
          </p:cNvPr>
          <p:cNvPicPr>
            <a:picLocks noChangeAspect="1"/>
          </p:cNvPicPr>
          <p:nvPr/>
        </p:nvPicPr>
        <p:blipFill>
          <a:blip r:embed="rId5"/>
          <a:stretch>
            <a:fillRect/>
          </a:stretch>
        </p:blipFill>
        <p:spPr>
          <a:xfrm>
            <a:off x="1401391" y="4618350"/>
            <a:ext cx="1714500" cy="2400300"/>
          </a:xfrm>
          <a:prstGeom prst="rect">
            <a:avLst/>
          </a:prstGeom>
          <a:noFill/>
          <a:ln cap="flat">
            <a:noFill/>
          </a:ln>
        </p:spPr>
      </p:pic>
      <p:pic>
        <p:nvPicPr>
          <p:cNvPr id="9" name="Picture 13">
            <a:extLst/>
          </p:cNvPr>
          <p:cNvPicPr>
            <a:picLocks noChangeAspect="1"/>
          </p:cNvPicPr>
          <p:nvPr/>
        </p:nvPicPr>
        <p:blipFill>
          <a:blip r:embed="rId6"/>
          <a:srcRect l="12756" r="15814" b="9793"/>
          <a:stretch>
            <a:fillRect/>
          </a:stretch>
        </p:blipFill>
        <p:spPr>
          <a:xfrm>
            <a:off x="6619286" y="3437458"/>
            <a:ext cx="1740542" cy="2844698"/>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Straight Connector 6"/>
          <p:cNvSpPr/>
          <p:nvPr/>
        </p:nvSpPr>
        <p:spPr>
          <a:xfrm flipV="1">
            <a:off x="3552837" y="1609920"/>
            <a:ext cx="2743200" cy="102851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3" name="Straight Connector 7"/>
          <p:cNvSpPr/>
          <p:nvPr/>
        </p:nvSpPr>
        <p:spPr>
          <a:xfrm>
            <a:off x="3552837" y="2638802"/>
            <a:ext cx="3038395" cy="18572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4" name="Straight Connector 8"/>
          <p:cNvSpPr/>
          <p:nvPr/>
        </p:nvSpPr>
        <p:spPr>
          <a:xfrm flipV="1">
            <a:off x="3610078" y="1876677"/>
            <a:ext cx="2666884" cy="329579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5" name="Straight Connector 9"/>
          <p:cNvSpPr/>
          <p:nvPr/>
        </p:nvSpPr>
        <p:spPr>
          <a:xfrm flipV="1">
            <a:off x="3610078" y="4629241"/>
            <a:ext cx="3019321" cy="54360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6" name="Straight Connector 10"/>
          <p:cNvSpPr/>
          <p:nvPr/>
        </p:nvSpPr>
        <p:spPr>
          <a:xfrm flipH="1">
            <a:off x="3648236" y="1257482"/>
            <a:ext cx="2628717" cy="9428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7" name="Straight Connector 11"/>
          <p:cNvSpPr/>
          <p:nvPr/>
        </p:nvSpPr>
        <p:spPr>
          <a:xfrm flipH="1">
            <a:off x="3724195" y="2324157"/>
            <a:ext cx="2552757" cy="325764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8" name="Straight Connector 12"/>
          <p:cNvSpPr/>
          <p:nvPr/>
        </p:nvSpPr>
        <p:spPr>
          <a:xfrm flipH="1" flipV="1">
            <a:off x="3657600" y="2229115"/>
            <a:ext cx="2971800" cy="184788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9" name="Straight Connector 13"/>
          <p:cNvSpPr/>
          <p:nvPr/>
        </p:nvSpPr>
        <p:spPr>
          <a:xfrm flipH="1">
            <a:off x="3657600" y="5077443"/>
            <a:ext cx="3029398" cy="66635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10" name="TextBox 14"/>
          <p:cNvSpPr txBox="1"/>
          <p:nvPr/>
        </p:nvSpPr>
        <p:spPr>
          <a:xfrm>
            <a:off x="4695480" y="1609563"/>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11" name="TextBox 15"/>
          <p:cNvSpPr txBox="1"/>
          <p:nvPr/>
        </p:nvSpPr>
        <p:spPr>
          <a:xfrm>
            <a:off x="4534198" y="3086282"/>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2" name="TextBox 16"/>
          <p:cNvSpPr txBox="1"/>
          <p:nvPr/>
        </p:nvSpPr>
        <p:spPr>
          <a:xfrm>
            <a:off x="4448876" y="3858118"/>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3" name="TextBox 17"/>
          <p:cNvSpPr txBox="1"/>
          <p:nvPr/>
        </p:nvSpPr>
        <p:spPr>
          <a:xfrm>
            <a:off x="5754236" y="3401275"/>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4" name="TextBox 18"/>
          <p:cNvSpPr txBox="1"/>
          <p:nvPr/>
        </p:nvSpPr>
        <p:spPr>
          <a:xfrm>
            <a:off x="4849556" y="3896999"/>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5" name="TextBox 19"/>
          <p:cNvSpPr txBox="1"/>
          <p:nvPr/>
        </p:nvSpPr>
        <p:spPr>
          <a:xfrm>
            <a:off x="5010116" y="1848240"/>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16" name="TextBox 20"/>
          <p:cNvSpPr txBox="1"/>
          <p:nvPr/>
        </p:nvSpPr>
        <p:spPr>
          <a:xfrm>
            <a:off x="5296323" y="4677476"/>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17" name="TextBox 21"/>
          <p:cNvSpPr txBox="1"/>
          <p:nvPr/>
        </p:nvSpPr>
        <p:spPr>
          <a:xfrm>
            <a:off x="5172843" y="5220721"/>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pic>
        <p:nvPicPr>
          <p:cNvPr id="18" name="Picture 22">
            <a:extLst/>
          </p:cNvPr>
          <p:cNvPicPr>
            <a:picLocks noChangeAspect="1"/>
          </p:cNvPicPr>
          <p:nvPr/>
        </p:nvPicPr>
        <p:blipFill>
          <a:blip r:embed="rId3"/>
          <a:srcRect r="21165"/>
          <a:stretch>
            <a:fillRect/>
          </a:stretch>
        </p:blipFill>
        <p:spPr>
          <a:xfrm>
            <a:off x="1378970" y="1575410"/>
            <a:ext cx="2164201" cy="2259253"/>
          </a:xfrm>
          <a:prstGeom prst="rect">
            <a:avLst/>
          </a:prstGeom>
          <a:noFill/>
          <a:ln cap="flat">
            <a:noFill/>
          </a:ln>
        </p:spPr>
      </p:pic>
      <p:pic>
        <p:nvPicPr>
          <p:cNvPr id="19" name="Picture 23">
            <a:extLst/>
          </p:cNvPr>
          <p:cNvPicPr>
            <a:picLocks noChangeAspect="1"/>
          </p:cNvPicPr>
          <p:nvPr/>
        </p:nvPicPr>
        <p:blipFill>
          <a:blip r:embed="rId4"/>
          <a:stretch>
            <a:fillRect/>
          </a:stretch>
        </p:blipFill>
        <p:spPr>
          <a:xfrm>
            <a:off x="6343613" y="905850"/>
            <a:ext cx="2290270" cy="1656627"/>
          </a:xfrm>
          <a:prstGeom prst="rect">
            <a:avLst/>
          </a:prstGeom>
          <a:noFill/>
          <a:ln cap="flat">
            <a:noFill/>
          </a:ln>
        </p:spPr>
      </p:pic>
      <p:pic>
        <p:nvPicPr>
          <p:cNvPr id="20" name="Picture 24">
            <a:extLst/>
          </p:cNvPr>
          <p:cNvPicPr>
            <a:picLocks noChangeAspect="1"/>
          </p:cNvPicPr>
          <p:nvPr/>
        </p:nvPicPr>
        <p:blipFill>
          <a:blip r:embed="rId5"/>
          <a:stretch>
            <a:fillRect/>
          </a:stretch>
        </p:blipFill>
        <p:spPr>
          <a:xfrm>
            <a:off x="1781278" y="4498381"/>
            <a:ext cx="1714500" cy="2400300"/>
          </a:xfrm>
          <a:prstGeom prst="rect">
            <a:avLst/>
          </a:prstGeom>
          <a:noFill/>
          <a:ln cap="flat">
            <a:noFill/>
          </a:ln>
        </p:spPr>
      </p:pic>
      <p:pic>
        <p:nvPicPr>
          <p:cNvPr id="21" name="Picture 25">
            <a:extLst/>
          </p:cNvPr>
          <p:cNvPicPr>
            <a:picLocks noChangeAspect="1"/>
          </p:cNvPicPr>
          <p:nvPr/>
        </p:nvPicPr>
        <p:blipFill>
          <a:blip r:embed="rId6"/>
          <a:srcRect l="12756" r="15814" b="9793"/>
          <a:stretch>
            <a:fillRect/>
          </a:stretch>
        </p:blipFill>
        <p:spPr>
          <a:xfrm>
            <a:off x="6618472" y="3478688"/>
            <a:ext cx="1740542" cy="2844698"/>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Straight Connector 6"/>
          <p:cNvSpPr/>
          <p:nvPr/>
        </p:nvSpPr>
        <p:spPr>
          <a:xfrm flipV="1">
            <a:off x="3743279" y="2943362"/>
            <a:ext cx="2095557" cy="1908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headEnd type="arrow"/>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3" name="Straight Connector 7"/>
          <p:cNvSpPr/>
          <p:nvPr/>
        </p:nvSpPr>
        <p:spPr>
          <a:xfrm>
            <a:off x="3733915" y="5953320"/>
            <a:ext cx="161928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headEnd type="arrow"/>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pic>
        <p:nvPicPr>
          <p:cNvPr id="4" name="Picture 8">
            <a:extLst/>
          </p:cNvPr>
          <p:cNvPicPr>
            <a:picLocks noChangeAspect="1"/>
          </p:cNvPicPr>
          <p:nvPr/>
        </p:nvPicPr>
        <p:blipFill>
          <a:blip r:embed="rId3"/>
          <a:srcRect r="21165"/>
          <a:stretch>
            <a:fillRect/>
          </a:stretch>
        </p:blipFill>
        <p:spPr>
          <a:xfrm>
            <a:off x="1378970" y="1575410"/>
            <a:ext cx="2164201" cy="2259253"/>
          </a:xfrm>
          <a:prstGeom prst="rect">
            <a:avLst/>
          </a:prstGeom>
          <a:noFill/>
          <a:ln cap="flat">
            <a:noFill/>
          </a:ln>
        </p:spPr>
      </p:pic>
      <p:pic>
        <p:nvPicPr>
          <p:cNvPr id="5" name="Picture 9">
            <a:extLst/>
          </p:cNvPr>
          <p:cNvPicPr>
            <a:picLocks noChangeAspect="1"/>
          </p:cNvPicPr>
          <p:nvPr/>
        </p:nvPicPr>
        <p:blipFill>
          <a:blip r:embed="rId4"/>
          <a:stretch>
            <a:fillRect/>
          </a:stretch>
        </p:blipFill>
        <p:spPr>
          <a:xfrm>
            <a:off x="5576761" y="5125001"/>
            <a:ext cx="2290270" cy="1656627"/>
          </a:xfrm>
          <a:prstGeom prst="rect">
            <a:avLst/>
          </a:prstGeom>
          <a:noFill/>
          <a:ln cap="flat">
            <a:noFill/>
          </a:ln>
        </p:spPr>
      </p:pic>
      <p:pic>
        <p:nvPicPr>
          <p:cNvPr id="6" name="Picture 10">
            <a:extLst/>
          </p:cNvPr>
          <p:cNvPicPr>
            <a:picLocks noChangeAspect="1"/>
          </p:cNvPicPr>
          <p:nvPr/>
        </p:nvPicPr>
        <p:blipFill>
          <a:blip r:embed="rId5"/>
          <a:stretch>
            <a:fillRect/>
          </a:stretch>
        </p:blipFill>
        <p:spPr>
          <a:xfrm>
            <a:off x="1781278" y="4498381"/>
            <a:ext cx="1714500" cy="2400300"/>
          </a:xfrm>
          <a:prstGeom prst="rect">
            <a:avLst/>
          </a:prstGeom>
          <a:noFill/>
          <a:ln cap="flat">
            <a:noFill/>
          </a:ln>
        </p:spPr>
      </p:pic>
      <p:pic>
        <p:nvPicPr>
          <p:cNvPr id="7" name="Picture 11">
            <a:extLst/>
          </p:cNvPr>
          <p:cNvPicPr>
            <a:picLocks noChangeAspect="1"/>
          </p:cNvPicPr>
          <p:nvPr/>
        </p:nvPicPr>
        <p:blipFill>
          <a:blip r:embed="rId6"/>
          <a:srcRect l="12756" r="15814" b="9793"/>
          <a:stretch>
            <a:fillRect/>
          </a:stretch>
        </p:blipFill>
        <p:spPr>
          <a:xfrm>
            <a:off x="5851620" y="1653683"/>
            <a:ext cx="1740542" cy="2844698"/>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Straight Connector 6"/>
          <p:cNvSpPr/>
          <p:nvPr/>
        </p:nvSpPr>
        <p:spPr>
          <a:xfrm>
            <a:off x="3743279" y="2962436"/>
            <a:ext cx="1714682" cy="20858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headEnd type="arrow"/>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3" name="Straight Connector 7"/>
          <p:cNvSpPr/>
          <p:nvPr/>
        </p:nvSpPr>
        <p:spPr>
          <a:xfrm flipV="1">
            <a:off x="3733915" y="3266995"/>
            <a:ext cx="2238122" cy="26863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headEnd type="arrow"/>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pic>
        <p:nvPicPr>
          <p:cNvPr id="4" name="Picture 8">
            <a:extLst/>
          </p:cNvPr>
          <p:cNvPicPr>
            <a:picLocks noChangeAspect="1"/>
          </p:cNvPicPr>
          <p:nvPr/>
        </p:nvPicPr>
        <p:blipFill>
          <a:blip r:embed="rId3"/>
          <a:srcRect r="21165"/>
          <a:stretch>
            <a:fillRect/>
          </a:stretch>
        </p:blipFill>
        <p:spPr>
          <a:xfrm>
            <a:off x="1378970" y="1575410"/>
            <a:ext cx="2164201" cy="2259253"/>
          </a:xfrm>
          <a:prstGeom prst="rect">
            <a:avLst/>
          </a:prstGeom>
          <a:noFill/>
          <a:ln cap="flat">
            <a:noFill/>
          </a:ln>
        </p:spPr>
      </p:pic>
      <p:pic>
        <p:nvPicPr>
          <p:cNvPr id="5" name="Picture 9">
            <a:extLst/>
          </p:cNvPr>
          <p:cNvPicPr>
            <a:picLocks noChangeAspect="1"/>
          </p:cNvPicPr>
          <p:nvPr/>
        </p:nvPicPr>
        <p:blipFill>
          <a:blip r:embed="rId4"/>
          <a:stretch>
            <a:fillRect/>
          </a:stretch>
        </p:blipFill>
        <p:spPr>
          <a:xfrm>
            <a:off x="5552895" y="4944105"/>
            <a:ext cx="2290270" cy="1656627"/>
          </a:xfrm>
          <a:prstGeom prst="rect">
            <a:avLst/>
          </a:prstGeom>
          <a:noFill/>
          <a:ln cap="flat">
            <a:noFill/>
          </a:ln>
        </p:spPr>
      </p:pic>
      <p:pic>
        <p:nvPicPr>
          <p:cNvPr id="6" name="Picture 10">
            <a:extLst/>
          </p:cNvPr>
          <p:cNvPicPr>
            <a:picLocks noChangeAspect="1"/>
          </p:cNvPicPr>
          <p:nvPr/>
        </p:nvPicPr>
        <p:blipFill>
          <a:blip r:embed="rId5"/>
          <a:stretch>
            <a:fillRect/>
          </a:stretch>
        </p:blipFill>
        <p:spPr>
          <a:xfrm>
            <a:off x="1781278" y="4498381"/>
            <a:ext cx="1714500" cy="2400300"/>
          </a:xfrm>
          <a:prstGeom prst="rect">
            <a:avLst/>
          </a:prstGeom>
          <a:noFill/>
          <a:ln cap="flat">
            <a:noFill/>
          </a:ln>
        </p:spPr>
      </p:pic>
      <p:pic>
        <p:nvPicPr>
          <p:cNvPr id="7" name="Picture 11">
            <a:extLst/>
          </p:cNvPr>
          <p:cNvPicPr>
            <a:picLocks noChangeAspect="1"/>
          </p:cNvPicPr>
          <p:nvPr/>
        </p:nvPicPr>
        <p:blipFill>
          <a:blip r:embed="rId6"/>
          <a:srcRect l="12756" r="15814" b="9793"/>
          <a:stretch>
            <a:fillRect/>
          </a:stretch>
        </p:blipFill>
        <p:spPr>
          <a:xfrm>
            <a:off x="6037325" y="1765459"/>
            <a:ext cx="1740542" cy="2844698"/>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Straight Connector 6"/>
          <p:cNvSpPr/>
          <p:nvPr/>
        </p:nvSpPr>
        <p:spPr>
          <a:xfrm flipV="1">
            <a:off x="3552837" y="1609920"/>
            <a:ext cx="2743200" cy="102851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3" name="Straight Connector 7"/>
          <p:cNvSpPr/>
          <p:nvPr/>
        </p:nvSpPr>
        <p:spPr>
          <a:xfrm>
            <a:off x="3552837" y="2638802"/>
            <a:ext cx="3038395" cy="18572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4" name="Straight Connector 8"/>
          <p:cNvSpPr/>
          <p:nvPr/>
        </p:nvSpPr>
        <p:spPr>
          <a:xfrm flipV="1">
            <a:off x="3610078" y="1876677"/>
            <a:ext cx="2666884" cy="329579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5" name="Straight Connector 9"/>
          <p:cNvSpPr/>
          <p:nvPr/>
        </p:nvSpPr>
        <p:spPr>
          <a:xfrm flipV="1">
            <a:off x="3610078" y="4629241"/>
            <a:ext cx="3019321" cy="54360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6" name="Straight Connector 10"/>
          <p:cNvSpPr/>
          <p:nvPr/>
        </p:nvSpPr>
        <p:spPr>
          <a:xfrm flipH="1">
            <a:off x="3648236" y="1257482"/>
            <a:ext cx="2628717" cy="9428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7" name="Straight Connector 11"/>
          <p:cNvSpPr/>
          <p:nvPr/>
        </p:nvSpPr>
        <p:spPr>
          <a:xfrm flipH="1">
            <a:off x="3724195" y="2324157"/>
            <a:ext cx="2552757" cy="325764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8" name="Straight Connector 12"/>
          <p:cNvSpPr/>
          <p:nvPr/>
        </p:nvSpPr>
        <p:spPr>
          <a:xfrm flipH="1" flipV="1">
            <a:off x="3657600" y="2229115"/>
            <a:ext cx="2971800" cy="184788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9" name="Straight Connector 13"/>
          <p:cNvSpPr/>
          <p:nvPr/>
        </p:nvSpPr>
        <p:spPr>
          <a:xfrm flipH="1">
            <a:off x="3657600" y="5077443"/>
            <a:ext cx="3029398" cy="66635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10" name="TextBox 14"/>
          <p:cNvSpPr txBox="1"/>
          <p:nvPr/>
        </p:nvSpPr>
        <p:spPr>
          <a:xfrm>
            <a:off x="4695480" y="1609563"/>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11" name="TextBox 15"/>
          <p:cNvSpPr txBox="1"/>
          <p:nvPr/>
        </p:nvSpPr>
        <p:spPr>
          <a:xfrm>
            <a:off x="4534198" y="3086282"/>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2" name="TextBox 16"/>
          <p:cNvSpPr txBox="1"/>
          <p:nvPr/>
        </p:nvSpPr>
        <p:spPr>
          <a:xfrm>
            <a:off x="4448876" y="3858118"/>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3" name="TextBox 17"/>
          <p:cNvSpPr txBox="1"/>
          <p:nvPr/>
        </p:nvSpPr>
        <p:spPr>
          <a:xfrm>
            <a:off x="5754236" y="3401275"/>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4" name="TextBox 18"/>
          <p:cNvSpPr txBox="1"/>
          <p:nvPr/>
        </p:nvSpPr>
        <p:spPr>
          <a:xfrm>
            <a:off x="4849556" y="3896999"/>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5" name="TextBox 19"/>
          <p:cNvSpPr txBox="1"/>
          <p:nvPr/>
        </p:nvSpPr>
        <p:spPr>
          <a:xfrm>
            <a:off x="5010116" y="1848240"/>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16" name="TextBox 20"/>
          <p:cNvSpPr txBox="1"/>
          <p:nvPr/>
        </p:nvSpPr>
        <p:spPr>
          <a:xfrm>
            <a:off x="5296323" y="4677476"/>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17" name="TextBox 21"/>
          <p:cNvSpPr txBox="1"/>
          <p:nvPr/>
        </p:nvSpPr>
        <p:spPr>
          <a:xfrm>
            <a:off x="5172843" y="5220721"/>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pic>
        <p:nvPicPr>
          <p:cNvPr id="18" name="Picture 22">
            <a:extLst/>
          </p:cNvPr>
          <p:cNvPicPr>
            <a:picLocks noChangeAspect="1"/>
          </p:cNvPicPr>
          <p:nvPr/>
        </p:nvPicPr>
        <p:blipFill>
          <a:blip r:embed="rId3"/>
          <a:srcRect r="21165"/>
          <a:stretch>
            <a:fillRect/>
          </a:stretch>
        </p:blipFill>
        <p:spPr>
          <a:xfrm>
            <a:off x="1378970" y="1575410"/>
            <a:ext cx="2164201" cy="2259253"/>
          </a:xfrm>
          <a:prstGeom prst="rect">
            <a:avLst/>
          </a:prstGeom>
          <a:noFill/>
          <a:ln cap="flat">
            <a:noFill/>
          </a:ln>
        </p:spPr>
      </p:pic>
      <p:pic>
        <p:nvPicPr>
          <p:cNvPr id="19" name="Picture 23">
            <a:extLst/>
          </p:cNvPr>
          <p:cNvPicPr>
            <a:picLocks noChangeAspect="1"/>
          </p:cNvPicPr>
          <p:nvPr/>
        </p:nvPicPr>
        <p:blipFill>
          <a:blip r:embed="rId4"/>
          <a:stretch>
            <a:fillRect/>
          </a:stretch>
        </p:blipFill>
        <p:spPr>
          <a:xfrm>
            <a:off x="6343613" y="905850"/>
            <a:ext cx="2290270" cy="1656627"/>
          </a:xfrm>
          <a:prstGeom prst="rect">
            <a:avLst/>
          </a:prstGeom>
          <a:noFill/>
          <a:ln cap="flat">
            <a:noFill/>
          </a:ln>
        </p:spPr>
      </p:pic>
      <p:pic>
        <p:nvPicPr>
          <p:cNvPr id="20" name="Picture 24">
            <a:extLst/>
          </p:cNvPr>
          <p:cNvPicPr>
            <a:picLocks noChangeAspect="1"/>
          </p:cNvPicPr>
          <p:nvPr/>
        </p:nvPicPr>
        <p:blipFill>
          <a:blip r:embed="rId5"/>
          <a:stretch>
            <a:fillRect/>
          </a:stretch>
        </p:blipFill>
        <p:spPr>
          <a:xfrm>
            <a:off x="1781278" y="4498381"/>
            <a:ext cx="1714500" cy="2400300"/>
          </a:xfrm>
          <a:prstGeom prst="rect">
            <a:avLst/>
          </a:prstGeom>
          <a:noFill/>
          <a:ln cap="flat">
            <a:noFill/>
          </a:ln>
        </p:spPr>
      </p:pic>
      <p:pic>
        <p:nvPicPr>
          <p:cNvPr id="21" name="Picture 25">
            <a:extLst/>
          </p:cNvPr>
          <p:cNvPicPr>
            <a:picLocks noChangeAspect="1"/>
          </p:cNvPicPr>
          <p:nvPr/>
        </p:nvPicPr>
        <p:blipFill>
          <a:blip r:embed="rId6"/>
          <a:srcRect l="12756" r="15814" b="9793"/>
          <a:stretch>
            <a:fillRect/>
          </a:stretch>
        </p:blipFill>
        <p:spPr>
          <a:xfrm>
            <a:off x="6803849" y="3340312"/>
            <a:ext cx="1740542" cy="2844698"/>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traight Connector 2"/>
          <p:cNvSpPr/>
          <p:nvPr/>
        </p:nvSpPr>
        <p:spPr>
          <a:xfrm flipV="1">
            <a:off x="3552837" y="1609920"/>
            <a:ext cx="2743200" cy="102851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3" name="Straight Connector 3"/>
          <p:cNvSpPr/>
          <p:nvPr/>
        </p:nvSpPr>
        <p:spPr>
          <a:xfrm>
            <a:off x="3552837" y="2638802"/>
            <a:ext cx="3143158" cy="189539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4" name="Straight Connector 4"/>
          <p:cNvSpPr/>
          <p:nvPr/>
        </p:nvSpPr>
        <p:spPr>
          <a:xfrm flipV="1">
            <a:off x="3610078" y="1609920"/>
            <a:ext cx="2743200" cy="356255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5" name="Straight Connector 5"/>
          <p:cNvSpPr/>
          <p:nvPr/>
        </p:nvSpPr>
        <p:spPr>
          <a:xfrm flipV="1">
            <a:off x="3610078" y="4629241"/>
            <a:ext cx="3019321" cy="54360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6" name="Straight Connector 6"/>
          <p:cNvSpPr/>
          <p:nvPr/>
        </p:nvSpPr>
        <p:spPr>
          <a:xfrm flipH="1">
            <a:off x="3648236" y="1257482"/>
            <a:ext cx="2628717" cy="9428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7" name="Straight Connector 7"/>
          <p:cNvSpPr/>
          <p:nvPr/>
        </p:nvSpPr>
        <p:spPr>
          <a:xfrm flipH="1">
            <a:off x="3743279" y="1667161"/>
            <a:ext cx="2867037" cy="391463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8" name="Straight Connector 8"/>
          <p:cNvSpPr/>
          <p:nvPr/>
        </p:nvSpPr>
        <p:spPr>
          <a:xfrm flipH="1" flipV="1">
            <a:off x="3657600" y="2229115"/>
            <a:ext cx="3257641" cy="204767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9" name="Straight Connector 9"/>
          <p:cNvSpPr/>
          <p:nvPr/>
        </p:nvSpPr>
        <p:spPr>
          <a:xfrm flipH="1">
            <a:off x="3657600" y="4800600"/>
            <a:ext cx="3276715" cy="9432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val f6"/>
              <a:gd name="f13" fmla="*/ f7 f0 1"/>
              <a:gd name="f14" fmla="*/ f8 f0 1"/>
              <a:gd name="f15" fmla="?: f9 f3 1"/>
              <a:gd name="f16" fmla="?: f10 f4 1"/>
              <a:gd name="f17" fmla="?: f11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27 f26 1"/>
              <a:gd name="f33" fmla="*/ f28 f26 1"/>
              <a:gd name="f34" fmla="*/ f12 f26 1"/>
              <a:gd name="f35" fmla="*/ f29 f26 1"/>
              <a:gd name="f36" fmla="*/ f30 f26 1"/>
            </a:gdLst>
            <a:ahLst/>
            <a:cxnLst>
              <a:cxn ang="3cd4">
                <a:pos x="hc" y="t"/>
              </a:cxn>
              <a:cxn ang="0">
                <a:pos x="r" y="vc"/>
              </a:cxn>
              <a:cxn ang="cd4">
                <a:pos x="hc" y="b"/>
              </a:cxn>
              <a:cxn ang="cd2">
                <a:pos x="l" y="vc"/>
              </a:cxn>
              <a:cxn ang="f24">
                <a:pos x="f34" y="f34"/>
              </a:cxn>
              <a:cxn ang="f25">
                <a:pos x="f35" y="f36"/>
              </a:cxn>
            </a:cxnLst>
            <a:rect l="f31" t="f31" r="f32" b="f33"/>
            <a:pathLst>
              <a:path>
                <a:moveTo>
                  <a:pt x="f34" y="f34"/>
                </a:moveTo>
                <a:lnTo>
                  <a:pt x="f35" y="f36"/>
                </a:lnTo>
              </a:path>
            </a:pathLst>
          </a:custGeom>
          <a:noFill/>
          <a:ln w="0" cap="flat">
            <a:solidFill>
              <a:srgbClr val="000000"/>
            </a:solidFill>
            <a:prstDash val="solid"/>
            <a:miter/>
            <a:tailEnd type="arrow"/>
          </a:ln>
        </p:spPr>
        <p:txBody>
          <a:bodyPr vert="horz" wrap="none" lIns="0" tIns="0" rIns="0" bIns="0"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10" name="TextBox 10"/>
          <p:cNvSpPr txBox="1"/>
          <p:nvPr/>
        </p:nvSpPr>
        <p:spPr>
          <a:xfrm>
            <a:off x="4695480" y="1609563"/>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11" name="TextBox 11"/>
          <p:cNvSpPr txBox="1"/>
          <p:nvPr/>
        </p:nvSpPr>
        <p:spPr>
          <a:xfrm>
            <a:off x="4534198" y="3086282"/>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2" name="TextBox 12"/>
          <p:cNvSpPr txBox="1"/>
          <p:nvPr/>
        </p:nvSpPr>
        <p:spPr>
          <a:xfrm>
            <a:off x="4467959" y="3810597"/>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3" name="TextBox 13"/>
          <p:cNvSpPr txBox="1"/>
          <p:nvPr/>
        </p:nvSpPr>
        <p:spPr>
          <a:xfrm>
            <a:off x="5754236" y="3401275"/>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4" name="TextBox 14"/>
          <p:cNvSpPr txBox="1"/>
          <p:nvPr/>
        </p:nvSpPr>
        <p:spPr>
          <a:xfrm>
            <a:off x="4830482" y="3840123"/>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2</a:t>
            </a:r>
          </a:p>
        </p:txBody>
      </p:sp>
      <p:sp>
        <p:nvSpPr>
          <p:cNvPr id="15" name="TextBox 15"/>
          <p:cNvSpPr txBox="1"/>
          <p:nvPr/>
        </p:nvSpPr>
        <p:spPr>
          <a:xfrm>
            <a:off x="5010116" y="1848240"/>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16" name="TextBox 16"/>
          <p:cNvSpPr txBox="1"/>
          <p:nvPr/>
        </p:nvSpPr>
        <p:spPr>
          <a:xfrm>
            <a:off x="5296323" y="4677476"/>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17" name="TextBox 17"/>
          <p:cNvSpPr txBox="1"/>
          <p:nvPr/>
        </p:nvSpPr>
        <p:spPr>
          <a:xfrm>
            <a:off x="5172843" y="5125321"/>
            <a:ext cx="152997" cy="337322"/>
          </a:xfrm>
          <a:prstGeom prst="rect">
            <a:avLst/>
          </a:prstGeom>
          <a:solidFill>
            <a:srgbClr val="FFFFFF"/>
          </a:solid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a:solidFill>
                  <a:srgbClr val="000000"/>
                </a:solidFill>
                <a:uFillTx/>
                <a:latin typeface="Times New Roman" pitchFamily="18"/>
                <a:ea typeface="Gothic" pitchFamily="2"/>
                <a:cs typeface="Tahoma" pitchFamily="2"/>
              </a:rPr>
              <a:t>1</a:t>
            </a:r>
          </a:p>
        </p:txBody>
      </p:sp>
      <p:sp>
        <p:nvSpPr>
          <p:cNvPr id="18" name="Freeform 18"/>
          <p:cNvSpPr/>
          <p:nvPr/>
        </p:nvSpPr>
        <p:spPr>
          <a:xfrm>
            <a:off x="3009601" y="2038682"/>
            <a:ext cx="714603" cy="67607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0000"/>
          </a:solidFill>
          <a:ln w="0" cap="flat">
            <a:solidFill>
              <a:srgbClr val="000000"/>
            </a:solidFill>
            <a:prstDash val="solid"/>
            <a:miter/>
          </a:ln>
        </p:spPr>
        <p:txBody>
          <a:bodyPr vert="horz" wrap="none" lIns="0" tIns="0" rIns="0" bIns="0"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19" name="Freeform 19"/>
          <p:cNvSpPr/>
          <p:nvPr/>
        </p:nvSpPr>
        <p:spPr>
          <a:xfrm>
            <a:off x="6210001" y="1076760"/>
            <a:ext cx="714603" cy="67607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0000"/>
          </a:solidFill>
          <a:ln w="0" cap="flat">
            <a:solidFill>
              <a:srgbClr val="000000"/>
            </a:solidFill>
            <a:prstDash val="solid"/>
            <a:miter/>
          </a:ln>
        </p:spPr>
        <p:txBody>
          <a:bodyPr vert="horz" wrap="none" lIns="0" tIns="0" rIns="0" bIns="0"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20" name="Freeform 20"/>
          <p:cNvSpPr/>
          <p:nvPr/>
        </p:nvSpPr>
        <p:spPr>
          <a:xfrm>
            <a:off x="3085917" y="5144039"/>
            <a:ext cx="714603" cy="67607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0000"/>
          </a:solidFill>
          <a:ln w="0" cap="flat">
            <a:solidFill>
              <a:srgbClr val="000000"/>
            </a:solidFill>
            <a:prstDash val="solid"/>
            <a:miter/>
          </a:ln>
        </p:spPr>
        <p:txBody>
          <a:bodyPr vert="horz" wrap="none" lIns="0" tIns="0" rIns="0" bIns="0"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
        <p:nvSpPr>
          <p:cNvPr id="21" name="Freeform 21"/>
          <p:cNvSpPr/>
          <p:nvPr/>
        </p:nvSpPr>
        <p:spPr>
          <a:xfrm>
            <a:off x="6590876" y="4210921"/>
            <a:ext cx="714603" cy="676079"/>
          </a:xfrm>
          <a:custGeom>
            <a:avLst/>
            <a:gdLst>
              <a:gd name="f0" fmla="val 10800000"/>
              <a:gd name="f1" fmla="val 5400000"/>
              <a:gd name="f2" fmla="val 180"/>
              <a:gd name="f3" fmla="val w"/>
              <a:gd name="f4" fmla="val h"/>
              <a:gd name="f5" fmla="val 0"/>
              <a:gd name="f6" fmla="val 21600"/>
              <a:gd name="f7" fmla="*/ 5419351 1 1725033"/>
              <a:gd name="f8" fmla="*/ 10800 10800 1"/>
              <a:gd name="f9" fmla="+- 0 0 360"/>
              <a:gd name="f10" fmla="val 10800"/>
              <a:gd name="f11" fmla="+- 0 0 0"/>
              <a:gd name="f12" fmla="*/ f3 1 21600"/>
              <a:gd name="f13" fmla="*/ f4 1 21600"/>
              <a:gd name="f14" fmla="val f5"/>
              <a:gd name="f15" fmla="val f6"/>
              <a:gd name="f16" fmla="*/ 0 f7 1"/>
              <a:gd name="f17" fmla="*/ f5 f0 1"/>
              <a:gd name="f18" fmla="*/ f9 f0 1"/>
              <a:gd name="f19" fmla="*/ f11 f0 1"/>
              <a:gd name="f20" fmla="+- f15 0 f14"/>
              <a:gd name="f21" fmla="*/ f16 1 f2"/>
              <a:gd name="f22" fmla="*/ f17 1 f2"/>
              <a:gd name="f23" fmla="*/ f18 1 f2"/>
              <a:gd name="f24" fmla="*/ f19 1 f2"/>
              <a:gd name="f25" fmla="*/ f20 1 21600"/>
              <a:gd name="f26" fmla="+- 0 0 f21"/>
              <a:gd name="f27" fmla="+- f22 0 f1"/>
              <a:gd name="f28" fmla="+- f23 0 f1"/>
              <a:gd name="f29" fmla="+- f24 0 f1"/>
              <a:gd name="f30" fmla="*/ 3163 f25 1"/>
              <a:gd name="f31" fmla="*/ 18437 f25 1"/>
              <a:gd name="f32" fmla="*/ 10800 f25 1"/>
              <a:gd name="f33" fmla="*/ 0 f25 1"/>
              <a:gd name="f34" fmla="*/ 21600 f25 1"/>
              <a:gd name="f35" fmla="*/ f26 f0 1"/>
              <a:gd name="f36" fmla="+- f28 0 f27"/>
              <a:gd name="f37" fmla="*/ f35 1 f7"/>
              <a:gd name="f38" fmla="*/ f32 1 f25"/>
              <a:gd name="f39" fmla="*/ f33 1 f25"/>
              <a:gd name="f40" fmla="*/ f30 1 f25"/>
              <a:gd name="f41" fmla="*/ f31 1 f25"/>
              <a:gd name="f42" fmla="*/ f34 1 f25"/>
              <a:gd name="f43" fmla="+- f37 0 f1"/>
              <a:gd name="f44" fmla="*/ f40 f12 1"/>
              <a:gd name="f45" fmla="*/ f41 f12 1"/>
              <a:gd name="f46" fmla="*/ f41 f13 1"/>
              <a:gd name="f47" fmla="*/ f40 f13 1"/>
              <a:gd name="f48" fmla="*/ f38 f12 1"/>
              <a:gd name="f49" fmla="*/ f39 f13 1"/>
              <a:gd name="f50" fmla="*/ f39 f12 1"/>
              <a:gd name="f51" fmla="*/ f38 f13 1"/>
              <a:gd name="f52" fmla="*/ f42 f13 1"/>
              <a:gd name="f53" fmla="*/ f42 f12 1"/>
              <a:gd name="f54" fmla="+- f43 f1 0"/>
              <a:gd name="f55" fmla="*/ f54 f7 1"/>
              <a:gd name="f56" fmla="*/ f55 1 f0"/>
              <a:gd name="f57" fmla="+- 0 0 f56"/>
              <a:gd name="f58" fmla="+- 0 0 f57"/>
              <a:gd name="f59" fmla="*/ f58 f0 1"/>
              <a:gd name="f60" fmla="*/ f59 1 f7"/>
              <a:gd name="f61" fmla="+- f60 0 f1"/>
              <a:gd name="f62" fmla="cos 1 f61"/>
              <a:gd name="f63" fmla="sin 1 f61"/>
              <a:gd name="f64" fmla="+- 0 0 f62"/>
              <a:gd name="f65" fmla="+- 0 0 f63"/>
              <a:gd name="f66" fmla="+- 0 0 f64"/>
              <a:gd name="f67" fmla="+- 0 0 f65"/>
              <a:gd name="f68" fmla="val f66"/>
              <a:gd name="f69" fmla="val f67"/>
              <a:gd name="f70" fmla="+- 0 0 f68"/>
              <a:gd name="f71" fmla="+- 0 0 f69"/>
              <a:gd name="f72" fmla="*/ 10800 f70 1"/>
              <a:gd name="f73" fmla="*/ 10800 f71 1"/>
              <a:gd name="f74" fmla="*/ f72 f72 1"/>
              <a:gd name="f75" fmla="*/ f73 f73 1"/>
              <a:gd name="f76" fmla="+- f74 f75 0"/>
              <a:gd name="f77" fmla="sqrt f76"/>
              <a:gd name="f78" fmla="*/ f8 1 f77"/>
              <a:gd name="f79" fmla="*/ f70 f78 1"/>
              <a:gd name="f80" fmla="*/ f71 f78 1"/>
              <a:gd name="f81" fmla="+- 10800 0 f79"/>
              <a:gd name="f82" fmla="+- 10800 0 f80"/>
            </a:gdLst>
            <a:ahLst/>
            <a:cxnLst>
              <a:cxn ang="3cd4">
                <a:pos x="hc" y="t"/>
              </a:cxn>
              <a:cxn ang="0">
                <a:pos x="r" y="vc"/>
              </a:cxn>
              <a:cxn ang="cd4">
                <a:pos x="hc" y="b"/>
              </a:cxn>
              <a:cxn ang="cd2">
                <a:pos x="l" y="vc"/>
              </a:cxn>
              <a:cxn ang="f29">
                <a:pos x="f48" y="f49"/>
              </a:cxn>
              <a:cxn ang="f29">
                <a:pos x="f44" y="f47"/>
              </a:cxn>
              <a:cxn ang="f29">
                <a:pos x="f50" y="f51"/>
              </a:cxn>
              <a:cxn ang="f29">
                <a:pos x="f44" y="f46"/>
              </a:cxn>
              <a:cxn ang="f29">
                <a:pos x="f48" y="f52"/>
              </a:cxn>
              <a:cxn ang="f29">
                <a:pos x="f45" y="f46"/>
              </a:cxn>
              <a:cxn ang="f29">
                <a:pos x="f53" y="f51"/>
              </a:cxn>
              <a:cxn ang="f29">
                <a:pos x="f45" y="f47"/>
              </a:cxn>
            </a:cxnLst>
            <a:rect l="f44" t="f47" r="f45" b="f46"/>
            <a:pathLst>
              <a:path w="21600" h="21600">
                <a:moveTo>
                  <a:pt x="f81" y="f82"/>
                </a:moveTo>
                <a:arcTo wR="f10" hR="f10" stAng="f27" swAng="f36"/>
                <a:close/>
              </a:path>
            </a:pathLst>
          </a:custGeom>
          <a:solidFill>
            <a:srgbClr val="000000"/>
          </a:solidFill>
          <a:ln w="0" cap="flat">
            <a:solidFill>
              <a:srgbClr val="000000"/>
            </a:solidFill>
            <a:prstDash val="solid"/>
            <a:miter/>
          </a:ln>
        </p:spPr>
        <p:txBody>
          <a:bodyPr vert="horz" wrap="none" lIns="0" tIns="0" rIns="0" bIns="0"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2400" b="0" i="0" u="none" strike="noStrike" kern="1200" cap="none" spc="0" baseline="0">
              <a:solidFill>
                <a:srgbClr val="000000"/>
              </a:solidFill>
              <a:uFillTx/>
              <a:latin typeface="Times New Roman" pitchFamily="18"/>
              <a:ea typeface="Gothic" pitchFamily="2"/>
              <a:cs typeface="Tahoma" pitchFamily="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pic>
        <p:nvPicPr>
          <p:cNvPr id="2" name="Picture 3">
            <a:extLst/>
          </p:cNvPr>
          <p:cNvPicPr>
            <a:picLocks noChangeAspect="1"/>
          </p:cNvPicPr>
          <p:nvPr/>
        </p:nvPicPr>
        <p:blipFill>
          <a:blip r:embed="rId3"/>
          <a:stretch>
            <a:fillRect/>
          </a:stretch>
        </p:blipFill>
        <p:spPr>
          <a:xfrm>
            <a:off x="566214" y="842628"/>
            <a:ext cx="7206669" cy="5093482"/>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3" name="TextBox 2"/>
          <p:cNvSpPr txBox="1"/>
          <p:nvPr/>
        </p:nvSpPr>
        <p:spPr>
          <a:xfrm>
            <a:off x="210595" y="2490423"/>
            <a:ext cx="7866446" cy="1698159"/>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200" b="0" i="0" u="none" strike="noStrike" kern="1200" cap="none" spc="0" baseline="0" dirty="0">
                <a:solidFill>
                  <a:srgbClr val="000000"/>
                </a:solidFill>
                <a:uFillTx/>
                <a:latin typeface="Lucida Handwriting" pitchFamily="66"/>
                <a:ea typeface="Gothic" pitchFamily="2"/>
                <a:cs typeface="Tahoma" pitchFamily="2"/>
              </a:rPr>
              <a:t>- Why am I doing this talk?</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200" b="0" i="0" u="none" strike="noStrike" kern="1200" cap="none" spc="0" baseline="0" dirty="0">
                <a:solidFill>
                  <a:srgbClr val="000000"/>
                </a:solidFill>
                <a:uFillTx/>
                <a:latin typeface="Lucida Handwriting" pitchFamily="66"/>
                <a:ea typeface="Gothic" pitchFamily="2"/>
                <a:cs typeface="Tahoma" pitchFamily="2"/>
              </a:rPr>
              <a:t>- Save the dates and graph theory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200" b="0" i="0" u="none" strike="noStrike" kern="1200" cap="none" spc="0" baseline="0" dirty="0">
                <a:solidFill>
                  <a:srgbClr val="000000"/>
                </a:solidFill>
                <a:uFillTx/>
                <a:latin typeface="Lucida Handwriting" pitchFamily="66"/>
                <a:ea typeface="Gothic" pitchFamily="2"/>
                <a:cs typeface="Tahoma" pitchFamily="2"/>
              </a:rPr>
              <a:t>- Mathematical table planning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extBox 3"/>
          <p:cNvSpPr txBox="1"/>
          <p:nvPr/>
        </p:nvSpPr>
        <p:spPr>
          <a:xfrm>
            <a:off x="0" y="660955"/>
            <a:ext cx="7830092" cy="636841"/>
          </a:xfrm>
          <a:prstGeom prst="rect">
            <a:avLst/>
          </a:prstGeom>
          <a:noFill/>
          <a:ln cap="flat">
            <a:noFill/>
          </a:ln>
        </p:spPr>
        <p:txBody>
          <a:bodyPr vert="horz" wrap="none" lIns="0" tIns="0" rIns="0" bIns="0" anchor="t" anchorCtr="1" compatLnSpc="0">
            <a:spAutoFit/>
          </a:bodyPr>
          <a:lstStyle/>
          <a:p>
            <a:pPr lvl="0" algn="ctr" hangingPunct="0">
              <a:defRPr sz="1800" b="0" i="0" u="none" strike="noStrike" kern="0" cap="none" spc="0" baseline="0">
                <a:solidFill>
                  <a:srgbClr val="000000"/>
                </a:solidFill>
                <a:uFillTx/>
              </a:defRPr>
            </a:pPr>
            <a:r>
              <a:rPr lang="de-DE" sz="3600" dirty="0">
                <a:solidFill>
                  <a:srgbClr val="000000"/>
                </a:solidFill>
                <a:latin typeface="Lucida Handwriting" pitchFamily="66"/>
                <a:ea typeface="Gothic" pitchFamily="2"/>
                <a:cs typeface="Tahoma" pitchFamily="2"/>
              </a:rPr>
              <a:t>Mathematical table planning</a:t>
            </a:r>
            <a:endParaRPr lang="de-DE" sz="3600" b="0" i="0" u="none" strike="noStrike" kern="1200" cap="none" spc="0" baseline="0" dirty="0">
              <a:solidFill>
                <a:srgbClr val="000000"/>
              </a:solidFill>
              <a:uFillTx/>
              <a:latin typeface="Lucida Handwriting" panose="03010101010101010101" pitchFamily="66" charset="0"/>
              <a:ea typeface="Gothic" pitchFamily="2"/>
              <a:cs typeface="Tahoma" pitchFamily="2"/>
            </a:endParaRPr>
          </a:p>
        </p:txBody>
      </p:sp>
      <p:pic>
        <p:nvPicPr>
          <p:cNvPr id="3" name="Picture 7">
            <a:extLst/>
          </p:cNvPr>
          <p:cNvPicPr>
            <a:picLocks noChangeAspect="1"/>
          </p:cNvPicPr>
          <p:nvPr/>
        </p:nvPicPr>
        <p:blipFill>
          <a:blip r:embed="rId3"/>
          <a:srcRect b="11624"/>
          <a:stretch>
            <a:fillRect/>
          </a:stretch>
        </p:blipFill>
        <p:spPr>
          <a:xfrm>
            <a:off x="210595" y="3265560"/>
            <a:ext cx="3566918" cy="1843805"/>
          </a:xfrm>
          <a:prstGeom prst="rect">
            <a:avLst/>
          </a:prstGeom>
          <a:noFill/>
          <a:ln cap="flat">
            <a:noFill/>
          </a:ln>
        </p:spPr>
      </p:pic>
      <p:pic>
        <p:nvPicPr>
          <p:cNvPr id="4" name="Picture 9">
            <a:extLst/>
          </p:cNvPr>
          <p:cNvPicPr>
            <a:picLocks noChangeAspect="1"/>
          </p:cNvPicPr>
          <p:nvPr/>
        </p:nvPicPr>
        <p:blipFill>
          <a:blip r:embed="rId3"/>
          <a:srcRect b="11624"/>
          <a:stretch>
            <a:fillRect/>
          </a:stretch>
        </p:blipFill>
        <p:spPr>
          <a:xfrm>
            <a:off x="210595" y="3250573"/>
            <a:ext cx="3566918" cy="1843805"/>
          </a:xfrm>
          <a:prstGeom prst="rect">
            <a:avLst/>
          </a:prstGeom>
          <a:noFill/>
          <a:ln cap="flat">
            <a:noFill/>
          </a:ln>
        </p:spPr>
      </p:pic>
      <p:pic>
        <p:nvPicPr>
          <p:cNvPr id="5" name="Picture 10">
            <a:extLst/>
          </p:cNvPr>
          <p:cNvPicPr>
            <a:picLocks noChangeAspect="1"/>
          </p:cNvPicPr>
          <p:nvPr/>
        </p:nvPicPr>
        <p:blipFill>
          <a:blip r:embed="rId3"/>
          <a:srcRect b="11624"/>
          <a:stretch>
            <a:fillRect/>
          </a:stretch>
        </p:blipFill>
        <p:spPr>
          <a:xfrm>
            <a:off x="4020598" y="3213302"/>
            <a:ext cx="3566918" cy="1843805"/>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pic>
        <p:nvPicPr>
          <p:cNvPr id="2" name="Picture 3">
            <a:extLst/>
          </p:cNvPr>
          <p:cNvPicPr>
            <a:picLocks noChangeAspect="1"/>
          </p:cNvPicPr>
          <p:nvPr/>
        </p:nvPicPr>
        <p:blipFill>
          <a:blip r:embed="rId3"/>
          <a:stretch>
            <a:fillRect/>
          </a:stretch>
        </p:blipFill>
        <p:spPr>
          <a:xfrm>
            <a:off x="809335" y="2003422"/>
            <a:ext cx="6535838" cy="3500304"/>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pic>
        <p:nvPicPr>
          <p:cNvPr id="2" name="Picture 11">
            <a:extLst/>
          </p:cNvPr>
          <p:cNvPicPr>
            <a:picLocks noChangeAspect="1"/>
          </p:cNvPicPr>
          <p:nvPr/>
        </p:nvPicPr>
        <p:blipFill>
          <a:blip r:embed="rId3"/>
          <a:stretch>
            <a:fillRect/>
          </a:stretch>
        </p:blipFill>
        <p:spPr>
          <a:xfrm>
            <a:off x="850407" y="1612570"/>
            <a:ext cx="1073405" cy="968166"/>
          </a:xfrm>
          <a:prstGeom prst="rect">
            <a:avLst/>
          </a:prstGeom>
          <a:noFill/>
          <a:ln cap="flat">
            <a:noFill/>
          </a:ln>
        </p:spPr>
      </p:pic>
      <p:pic>
        <p:nvPicPr>
          <p:cNvPr id="3" name="Picture 12">
            <a:extLst/>
          </p:cNvPr>
          <p:cNvPicPr>
            <a:picLocks noChangeAspect="1"/>
          </p:cNvPicPr>
          <p:nvPr/>
        </p:nvPicPr>
        <p:blipFill>
          <a:blip r:embed="rId3"/>
          <a:stretch>
            <a:fillRect/>
          </a:stretch>
        </p:blipFill>
        <p:spPr>
          <a:xfrm>
            <a:off x="2176525" y="576984"/>
            <a:ext cx="1073405" cy="968166"/>
          </a:xfrm>
          <a:prstGeom prst="rect">
            <a:avLst/>
          </a:prstGeom>
          <a:noFill/>
          <a:ln cap="flat">
            <a:noFill/>
          </a:ln>
        </p:spPr>
      </p:pic>
      <p:pic>
        <p:nvPicPr>
          <p:cNvPr id="4" name="Picture 13">
            <a:extLst/>
          </p:cNvPr>
          <p:cNvPicPr>
            <a:picLocks noChangeAspect="1"/>
          </p:cNvPicPr>
          <p:nvPr/>
        </p:nvPicPr>
        <p:blipFill>
          <a:blip r:embed="rId4"/>
          <a:stretch>
            <a:fillRect/>
          </a:stretch>
        </p:blipFill>
        <p:spPr>
          <a:xfrm>
            <a:off x="966060" y="2606870"/>
            <a:ext cx="842107" cy="1335901"/>
          </a:xfrm>
          <a:prstGeom prst="rect">
            <a:avLst/>
          </a:prstGeom>
          <a:noFill/>
          <a:ln cap="flat">
            <a:noFill/>
          </a:ln>
        </p:spPr>
      </p:pic>
      <p:pic>
        <p:nvPicPr>
          <p:cNvPr id="5" name="Picture 14">
            <a:extLst/>
          </p:cNvPr>
          <p:cNvPicPr>
            <a:picLocks noChangeAspect="1"/>
          </p:cNvPicPr>
          <p:nvPr/>
        </p:nvPicPr>
        <p:blipFill>
          <a:blip r:embed="rId4"/>
          <a:stretch>
            <a:fillRect/>
          </a:stretch>
        </p:blipFill>
        <p:spPr>
          <a:xfrm>
            <a:off x="3394634" y="410509"/>
            <a:ext cx="842107" cy="1335901"/>
          </a:xfrm>
          <a:prstGeom prst="rect">
            <a:avLst/>
          </a:prstGeom>
          <a:noFill/>
          <a:ln cap="flat">
            <a:noFill/>
          </a:ln>
        </p:spPr>
      </p:pic>
      <p:pic>
        <p:nvPicPr>
          <p:cNvPr id="6" name="Picture 15">
            <a:extLst/>
          </p:cNvPr>
          <p:cNvPicPr>
            <a:picLocks noChangeAspect="1"/>
          </p:cNvPicPr>
          <p:nvPr/>
        </p:nvPicPr>
        <p:blipFill>
          <a:blip r:embed="rId5"/>
          <a:stretch>
            <a:fillRect/>
          </a:stretch>
        </p:blipFill>
        <p:spPr>
          <a:xfrm>
            <a:off x="1094790" y="4036617"/>
            <a:ext cx="789300" cy="1238115"/>
          </a:xfrm>
          <a:prstGeom prst="rect">
            <a:avLst/>
          </a:prstGeom>
          <a:noFill/>
          <a:ln cap="flat">
            <a:noFill/>
          </a:ln>
        </p:spPr>
      </p:pic>
      <p:pic>
        <p:nvPicPr>
          <p:cNvPr id="7" name="Picture 16">
            <a:extLst/>
          </p:cNvPr>
          <p:cNvPicPr>
            <a:picLocks noChangeAspect="1"/>
          </p:cNvPicPr>
          <p:nvPr/>
        </p:nvPicPr>
        <p:blipFill>
          <a:blip r:embed="rId5"/>
          <a:stretch>
            <a:fillRect/>
          </a:stretch>
        </p:blipFill>
        <p:spPr>
          <a:xfrm>
            <a:off x="4970456" y="459402"/>
            <a:ext cx="789300" cy="1238115"/>
          </a:xfrm>
          <a:prstGeom prst="rect">
            <a:avLst/>
          </a:prstGeom>
          <a:noFill/>
          <a:ln cap="flat">
            <a:noFill/>
          </a:ln>
        </p:spPr>
      </p:pic>
      <p:pic>
        <p:nvPicPr>
          <p:cNvPr id="8" name="Picture 17">
            <a:extLst/>
          </p:cNvPr>
          <p:cNvPicPr>
            <a:picLocks noChangeAspect="1"/>
          </p:cNvPicPr>
          <p:nvPr/>
        </p:nvPicPr>
        <p:blipFill>
          <a:blip r:embed="rId6"/>
          <a:stretch>
            <a:fillRect/>
          </a:stretch>
        </p:blipFill>
        <p:spPr>
          <a:xfrm>
            <a:off x="725272" y="5579328"/>
            <a:ext cx="1158819" cy="1314395"/>
          </a:xfrm>
          <a:prstGeom prst="rect">
            <a:avLst/>
          </a:prstGeom>
          <a:noFill/>
          <a:ln cap="flat">
            <a:noFill/>
          </a:ln>
        </p:spPr>
      </p:pic>
      <p:pic>
        <p:nvPicPr>
          <p:cNvPr id="9" name="Picture 19">
            <a:extLst/>
          </p:cNvPr>
          <p:cNvPicPr>
            <a:picLocks noChangeAspect="1"/>
          </p:cNvPicPr>
          <p:nvPr/>
        </p:nvPicPr>
        <p:blipFill>
          <a:blip r:embed="rId6"/>
          <a:stretch>
            <a:fillRect/>
          </a:stretch>
        </p:blipFill>
        <p:spPr>
          <a:xfrm>
            <a:off x="6124227" y="472660"/>
            <a:ext cx="1158819" cy="1314395"/>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extBox 11"/>
          <p:cNvSpPr txBox="1"/>
          <p:nvPr/>
        </p:nvSpPr>
        <p:spPr>
          <a:xfrm>
            <a:off x="3846595" y="3012953"/>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3" name="TextBox 12"/>
          <p:cNvSpPr txBox="1"/>
          <p:nvPr/>
        </p:nvSpPr>
        <p:spPr>
          <a:xfrm>
            <a:off x="2513153" y="1924680"/>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4" name="TextBox 13"/>
          <p:cNvSpPr txBox="1"/>
          <p:nvPr/>
        </p:nvSpPr>
        <p:spPr>
          <a:xfrm>
            <a:off x="5170852" y="4404966"/>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5" name="TextBox 14"/>
          <p:cNvSpPr txBox="1"/>
          <p:nvPr/>
        </p:nvSpPr>
        <p:spPr>
          <a:xfrm>
            <a:off x="6509382" y="5907060"/>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dirty="0">
                <a:solidFill>
                  <a:srgbClr val="000000"/>
                </a:solidFill>
                <a:uFillTx/>
                <a:latin typeface="DejaVu Sans" pitchFamily="34"/>
                <a:ea typeface="Gothic" pitchFamily="2"/>
                <a:cs typeface="Tahoma" pitchFamily="2"/>
              </a:rPr>
              <a:t>0</a:t>
            </a:r>
          </a:p>
        </p:txBody>
      </p:sp>
      <p:pic>
        <p:nvPicPr>
          <p:cNvPr id="6" name="Picture 15">
            <a:extLst/>
          </p:cNvPr>
          <p:cNvPicPr>
            <a:picLocks noChangeAspect="1"/>
          </p:cNvPicPr>
          <p:nvPr/>
        </p:nvPicPr>
        <p:blipFill>
          <a:blip r:embed="rId3"/>
          <a:stretch>
            <a:fillRect/>
          </a:stretch>
        </p:blipFill>
        <p:spPr>
          <a:xfrm>
            <a:off x="894473" y="1568503"/>
            <a:ext cx="1073405" cy="968166"/>
          </a:xfrm>
          <a:prstGeom prst="rect">
            <a:avLst/>
          </a:prstGeom>
          <a:noFill/>
          <a:ln cap="flat">
            <a:noFill/>
          </a:ln>
        </p:spPr>
      </p:pic>
      <p:pic>
        <p:nvPicPr>
          <p:cNvPr id="7" name="Picture 16">
            <a:extLst/>
          </p:cNvPr>
          <p:cNvPicPr>
            <a:picLocks noChangeAspect="1"/>
          </p:cNvPicPr>
          <p:nvPr/>
        </p:nvPicPr>
        <p:blipFill>
          <a:blip r:embed="rId3"/>
          <a:stretch>
            <a:fillRect/>
          </a:stretch>
        </p:blipFill>
        <p:spPr>
          <a:xfrm>
            <a:off x="2220591" y="532917"/>
            <a:ext cx="1073405" cy="968166"/>
          </a:xfrm>
          <a:prstGeom prst="rect">
            <a:avLst/>
          </a:prstGeom>
          <a:noFill/>
          <a:ln cap="flat">
            <a:noFill/>
          </a:ln>
        </p:spPr>
      </p:pic>
      <p:pic>
        <p:nvPicPr>
          <p:cNvPr id="8" name="Picture 17">
            <a:extLst/>
          </p:cNvPr>
          <p:cNvPicPr>
            <a:picLocks noChangeAspect="1"/>
          </p:cNvPicPr>
          <p:nvPr/>
        </p:nvPicPr>
        <p:blipFill>
          <a:blip r:embed="rId4"/>
          <a:stretch>
            <a:fillRect/>
          </a:stretch>
        </p:blipFill>
        <p:spPr>
          <a:xfrm>
            <a:off x="1010126" y="2562803"/>
            <a:ext cx="842107" cy="1335901"/>
          </a:xfrm>
          <a:prstGeom prst="rect">
            <a:avLst/>
          </a:prstGeom>
          <a:noFill/>
          <a:ln cap="flat">
            <a:noFill/>
          </a:ln>
        </p:spPr>
      </p:pic>
      <p:pic>
        <p:nvPicPr>
          <p:cNvPr id="9" name="Picture 18">
            <a:extLst/>
          </p:cNvPr>
          <p:cNvPicPr>
            <a:picLocks noChangeAspect="1"/>
          </p:cNvPicPr>
          <p:nvPr/>
        </p:nvPicPr>
        <p:blipFill>
          <a:blip r:embed="rId4"/>
          <a:stretch>
            <a:fillRect/>
          </a:stretch>
        </p:blipFill>
        <p:spPr>
          <a:xfrm>
            <a:off x="3438700" y="366442"/>
            <a:ext cx="842107" cy="1335901"/>
          </a:xfrm>
          <a:prstGeom prst="rect">
            <a:avLst/>
          </a:prstGeom>
          <a:noFill/>
          <a:ln cap="flat">
            <a:noFill/>
          </a:ln>
        </p:spPr>
      </p:pic>
      <p:pic>
        <p:nvPicPr>
          <p:cNvPr id="10" name="Picture 19">
            <a:extLst/>
          </p:cNvPr>
          <p:cNvPicPr>
            <a:picLocks noChangeAspect="1"/>
          </p:cNvPicPr>
          <p:nvPr/>
        </p:nvPicPr>
        <p:blipFill>
          <a:blip r:embed="rId5"/>
          <a:stretch>
            <a:fillRect/>
          </a:stretch>
        </p:blipFill>
        <p:spPr>
          <a:xfrm>
            <a:off x="1138856" y="3992550"/>
            <a:ext cx="789300" cy="1238115"/>
          </a:xfrm>
          <a:prstGeom prst="rect">
            <a:avLst/>
          </a:prstGeom>
          <a:noFill/>
          <a:ln cap="flat">
            <a:noFill/>
          </a:ln>
        </p:spPr>
      </p:pic>
      <p:pic>
        <p:nvPicPr>
          <p:cNvPr id="11" name="Picture 20">
            <a:extLst/>
          </p:cNvPr>
          <p:cNvPicPr>
            <a:picLocks noChangeAspect="1"/>
          </p:cNvPicPr>
          <p:nvPr/>
        </p:nvPicPr>
        <p:blipFill>
          <a:blip r:embed="rId5"/>
          <a:stretch>
            <a:fillRect/>
          </a:stretch>
        </p:blipFill>
        <p:spPr>
          <a:xfrm>
            <a:off x="5014522" y="415335"/>
            <a:ext cx="789300" cy="1238115"/>
          </a:xfrm>
          <a:prstGeom prst="rect">
            <a:avLst/>
          </a:prstGeom>
          <a:noFill/>
          <a:ln cap="flat">
            <a:noFill/>
          </a:ln>
        </p:spPr>
      </p:pic>
      <p:pic>
        <p:nvPicPr>
          <p:cNvPr id="12" name="Picture 21">
            <a:extLst/>
          </p:cNvPr>
          <p:cNvPicPr>
            <a:picLocks noChangeAspect="1"/>
          </p:cNvPicPr>
          <p:nvPr/>
        </p:nvPicPr>
        <p:blipFill>
          <a:blip r:embed="rId6"/>
          <a:stretch>
            <a:fillRect/>
          </a:stretch>
        </p:blipFill>
        <p:spPr>
          <a:xfrm>
            <a:off x="769338" y="5535261"/>
            <a:ext cx="1158819" cy="1314395"/>
          </a:xfrm>
          <a:prstGeom prst="rect">
            <a:avLst/>
          </a:prstGeom>
          <a:noFill/>
          <a:ln cap="flat">
            <a:noFill/>
          </a:ln>
        </p:spPr>
      </p:pic>
      <p:pic>
        <p:nvPicPr>
          <p:cNvPr id="13" name="Picture 22">
            <a:extLst/>
          </p:cNvPr>
          <p:cNvPicPr>
            <a:picLocks noChangeAspect="1"/>
          </p:cNvPicPr>
          <p:nvPr/>
        </p:nvPicPr>
        <p:blipFill>
          <a:blip r:embed="rId6"/>
          <a:stretch>
            <a:fillRect/>
          </a:stretch>
        </p:blipFill>
        <p:spPr>
          <a:xfrm>
            <a:off x="6168293" y="428593"/>
            <a:ext cx="1158819" cy="1314395"/>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extBox 11"/>
          <p:cNvSpPr txBox="1"/>
          <p:nvPr/>
        </p:nvSpPr>
        <p:spPr>
          <a:xfrm>
            <a:off x="3820958" y="3068185"/>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3" name="TextBox 12"/>
          <p:cNvSpPr txBox="1"/>
          <p:nvPr/>
        </p:nvSpPr>
        <p:spPr>
          <a:xfrm>
            <a:off x="2561015" y="1954702"/>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4" name="TextBox 13"/>
          <p:cNvSpPr txBox="1"/>
          <p:nvPr/>
        </p:nvSpPr>
        <p:spPr>
          <a:xfrm>
            <a:off x="5212894" y="4449038"/>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5" name="TextBox 14"/>
          <p:cNvSpPr txBox="1"/>
          <p:nvPr/>
        </p:nvSpPr>
        <p:spPr>
          <a:xfrm>
            <a:off x="6501074" y="5996587"/>
            <a:ext cx="238320" cy="479877"/>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6" name="TextBox 15"/>
          <p:cNvSpPr txBox="1"/>
          <p:nvPr/>
        </p:nvSpPr>
        <p:spPr>
          <a:xfrm>
            <a:off x="3750458" y="1969085"/>
            <a:ext cx="378003" cy="412933"/>
          </a:xfrm>
          <a:prstGeom prst="rect">
            <a:avLst/>
          </a:prstGeom>
          <a:noFill/>
          <a:ln cap="flat">
            <a:noFill/>
          </a:ln>
        </p:spPr>
        <p:txBody>
          <a:bodyPr vert="horz" wrap="squar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-5</a:t>
            </a:r>
          </a:p>
        </p:txBody>
      </p:sp>
      <p:sp>
        <p:nvSpPr>
          <p:cNvPr id="7" name="TextBox 16"/>
          <p:cNvSpPr txBox="1"/>
          <p:nvPr/>
        </p:nvSpPr>
        <p:spPr>
          <a:xfrm>
            <a:off x="5096793" y="1954702"/>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a:t>
            </a:r>
          </a:p>
        </p:txBody>
      </p:sp>
      <p:sp>
        <p:nvSpPr>
          <p:cNvPr id="8" name="TextBox 17"/>
          <p:cNvSpPr txBox="1"/>
          <p:nvPr/>
        </p:nvSpPr>
        <p:spPr>
          <a:xfrm>
            <a:off x="6504759" y="1947862"/>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-8</a:t>
            </a:r>
          </a:p>
        </p:txBody>
      </p:sp>
      <p:pic>
        <p:nvPicPr>
          <p:cNvPr id="9" name="Picture 18">
            <a:extLst/>
          </p:cNvPr>
          <p:cNvPicPr>
            <a:picLocks noChangeAspect="1"/>
          </p:cNvPicPr>
          <p:nvPr/>
        </p:nvPicPr>
        <p:blipFill>
          <a:blip r:embed="rId3"/>
          <a:stretch>
            <a:fillRect/>
          </a:stretch>
        </p:blipFill>
        <p:spPr>
          <a:xfrm>
            <a:off x="817355" y="1612570"/>
            <a:ext cx="1073405" cy="968166"/>
          </a:xfrm>
          <a:prstGeom prst="rect">
            <a:avLst/>
          </a:prstGeom>
          <a:noFill/>
          <a:ln cap="flat">
            <a:noFill/>
          </a:ln>
        </p:spPr>
      </p:pic>
      <p:pic>
        <p:nvPicPr>
          <p:cNvPr id="10" name="Picture 19">
            <a:extLst/>
          </p:cNvPr>
          <p:cNvPicPr>
            <a:picLocks noChangeAspect="1"/>
          </p:cNvPicPr>
          <p:nvPr/>
        </p:nvPicPr>
        <p:blipFill>
          <a:blip r:embed="rId3"/>
          <a:stretch>
            <a:fillRect/>
          </a:stretch>
        </p:blipFill>
        <p:spPr>
          <a:xfrm>
            <a:off x="2143473" y="576984"/>
            <a:ext cx="1073405" cy="968166"/>
          </a:xfrm>
          <a:prstGeom prst="rect">
            <a:avLst/>
          </a:prstGeom>
          <a:noFill/>
          <a:ln cap="flat">
            <a:noFill/>
          </a:ln>
        </p:spPr>
      </p:pic>
      <p:pic>
        <p:nvPicPr>
          <p:cNvPr id="11" name="Picture 20">
            <a:extLst/>
          </p:cNvPr>
          <p:cNvPicPr>
            <a:picLocks noChangeAspect="1"/>
          </p:cNvPicPr>
          <p:nvPr/>
        </p:nvPicPr>
        <p:blipFill>
          <a:blip r:embed="rId4"/>
          <a:stretch>
            <a:fillRect/>
          </a:stretch>
        </p:blipFill>
        <p:spPr>
          <a:xfrm>
            <a:off x="933008" y="2606870"/>
            <a:ext cx="842107" cy="1335901"/>
          </a:xfrm>
          <a:prstGeom prst="rect">
            <a:avLst/>
          </a:prstGeom>
          <a:noFill/>
          <a:ln cap="flat">
            <a:noFill/>
          </a:ln>
        </p:spPr>
      </p:pic>
      <p:pic>
        <p:nvPicPr>
          <p:cNvPr id="12" name="Picture 21">
            <a:extLst/>
          </p:cNvPr>
          <p:cNvPicPr>
            <a:picLocks noChangeAspect="1"/>
          </p:cNvPicPr>
          <p:nvPr/>
        </p:nvPicPr>
        <p:blipFill>
          <a:blip r:embed="rId4"/>
          <a:stretch>
            <a:fillRect/>
          </a:stretch>
        </p:blipFill>
        <p:spPr>
          <a:xfrm>
            <a:off x="3361582" y="410509"/>
            <a:ext cx="842107" cy="1335901"/>
          </a:xfrm>
          <a:prstGeom prst="rect">
            <a:avLst/>
          </a:prstGeom>
          <a:noFill/>
          <a:ln cap="flat">
            <a:noFill/>
          </a:ln>
        </p:spPr>
      </p:pic>
      <p:pic>
        <p:nvPicPr>
          <p:cNvPr id="13" name="Picture 22">
            <a:extLst/>
          </p:cNvPr>
          <p:cNvPicPr>
            <a:picLocks noChangeAspect="1"/>
          </p:cNvPicPr>
          <p:nvPr/>
        </p:nvPicPr>
        <p:blipFill>
          <a:blip r:embed="rId5"/>
          <a:stretch>
            <a:fillRect/>
          </a:stretch>
        </p:blipFill>
        <p:spPr>
          <a:xfrm>
            <a:off x="1061738" y="4036617"/>
            <a:ext cx="789300" cy="1238115"/>
          </a:xfrm>
          <a:prstGeom prst="rect">
            <a:avLst/>
          </a:prstGeom>
          <a:noFill/>
          <a:ln cap="flat">
            <a:noFill/>
          </a:ln>
        </p:spPr>
      </p:pic>
      <p:pic>
        <p:nvPicPr>
          <p:cNvPr id="14" name="Picture 23">
            <a:extLst/>
          </p:cNvPr>
          <p:cNvPicPr>
            <a:picLocks noChangeAspect="1"/>
          </p:cNvPicPr>
          <p:nvPr/>
        </p:nvPicPr>
        <p:blipFill>
          <a:blip r:embed="rId5"/>
          <a:stretch>
            <a:fillRect/>
          </a:stretch>
        </p:blipFill>
        <p:spPr>
          <a:xfrm>
            <a:off x="4937404" y="459402"/>
            <a:ext cx="789300" cy="1238115"/>
          </a:xfrm>
          <a:prstGeom prst="rect">
            <a:avLst/>
          </a:prstGeom>
          <a:noFill/>
          <a:ln cap="flat">
            <a:noFill/>
          </a:ln>
        </p:spPr>
      </p:pic>
      <p:pic>
        <p:nvPicPr>
          <p:cNvPr id="15" name="Picture 24">
            <a:extLst/>
          </p:cNvPr>
          <p:cNvPicPr>
            <a:picLocks noChangeAspect="1"/>
          </p:cNvPicPr>
          <p:nvPr/>
        </p:nvPicPr>
        <p:blipFill>
          <a:blip r:embed="rId6"/>
          <a:stretch>
            <a:fillRect/>
          </a:stretch>
        </p:blipFill>
        <p:spPr>
          <a:xfrm>
            <a:off x="692220" y="5579328"/>
            <a:ext cx="1158819" cy="1314395"/>
          </a:xfrm>
          <a:prstGeom prst="rect">
            <a:avLst/>
          </a:prstGeom>
          <a:noFill/>
          <a:ln cap="flat">
            <a:noFill/>
          </a:ln>
        </p:spPr>
      </p:pic>
      <p:pic>
        <p:nvPicPr>
          <p:cNvPr id="16" name="Picture 25">
            <a:extLst/>
          </p:cNvPr>
          <p:cNvPicPr>
            <a:picLocks noChangeAspect="1"/>
          </p:cNvPicPr>
          <p:nvPr/>
        </p:nvPicPr>
        <p:blipFill>
          <a:blip r:embed="rId6"/>
          <a:stretch>
            <a:fillRect/>
          </a:stretch>
        </p:blipFill>
        <p:spPr>
          <a:xfrm>
            <a:off x="6091175" y="472660"/>
            <a:ext cx="1158819" cy="1314395"/>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extBox 9"/>
          <p:cNvSpPr txBox="1"/>
          <p:nvPr/>
        </p:nvSpPr>
        <p:spPr>
          <a:xfrm>
            <a:off x="3901680" y="3034987"/>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3" name="TextBox 10"/>
          <p:cNvSpPr txBox="1"/>
          <p:nvPr/>
        </p:nvSpPr>
        <p:spPr>
          <a:xfrm>
            <a:off x="2620798" y="1943833"/>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4" name="TextBox 11"/>
          <p:cNvSpPr txBox="1"/>
          <p:nvPr/>
        </p:nvSpPr>
        <p:spPr>
          <a:xfrm>
            <a:off x="5232068" y="4305948"/>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5" name="TextBox 12"/>
          <p:cNvSpPr txBox="1"/>
          <p:nvPr/>
        </p:nvSpPr>
        <p:spPr>
          <a:xfrm>
            <a:off x="6620228" y="5780153"/>
            <a:ext cx="238320" cy="479877"/>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6" name="TextBox 13"/>
          <p:cNvSpPr txBox="1"/>
          <p:nvPr/>
        </p:nvSpPr>
        <p:spPr>
          <a:xfrm>
            <a:off x="2384636" y="2993592"/>
            <a:ext cx="742319"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7" name="TextBox 14"/>
          <p:cNvSpPr txBox="1"/>
          <p:nvPr/>
        </p:nvSpPr>
        <p:spPr>
          <a:xfrm>
            <a:off x="3827522" y="1950847"/>
            <a:ext cx="450716" cy="412933"/>
          </a:xfrm>
          <a:prstGeom prst="rect">
            <a:avLst/>
          </a:prstGeom>
          <a:noFill/>
          <a:ln cap="flat">
            <a:noFill/>
          </a:ln>
        </p:spPr>
        <p:txBody>
          <a:bodyPr vert="horz" wrap="squar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-5</a:t>
            </a:r>
          </a:p>
        </p:txBody>
      </p:sp>
      <p:sp>
        <p:nvSpPr>
          <p:cNvPr id="8" name="TextBox 15"/>
          <p:cNvSpPr txBox="1"/>
          <p:nvPr/>
        </p:nvSpPr>
        <p:spPr>
          <a:xfrm>
            <a:off x="5228996" y="1932669"/>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a:t>
            </a:r>
          </a:p>
        </p:txBody>
      </p:sp>
      <p:sp>
        <p:nvSpPr>
          <p:cNvPr id="9" name="TextBox 16"/>
          <p:cNvSpPr txBox="1"/>
          <p:nvPr/>
        </p:nvSpPr>
        <p:spPr>
          <a:xfrm>
            <a:off x="6636962" y="1925829"/>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-8</a:t>
            </a:r>
          </a:p>
        </p:txBody>
      </p:sp>
      <p:sp>
        <p:nvSpPr>
          <p:cNvPr id="10" name="TextBox 17"/>
          <p:cNvSpPr txBox="1"/>
          <p:nvPr/>
        </p:nvSpPr>
        <p:spPr>
          <a:xfrm>
            <a:off x="5195520" y="3021307"/>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-3</a:t>
            </a:r>
          </a:p>
        </p:txBody>
      </p:sp>
      <p:sp>
        <p:nvSpPr>
          <p:cNvPr id="11" name="TextBox 18"/>
          <p:cNvSpPr txBox="1"/>
          <p:nvPr/>
        </p:nvSpPr>
        <p:spPr>
          <a:xfrm>
            <a:off x="6542641" y="3041827"/>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8</a:t>
            </a:r>
          </a:p>
        </p:txBody>
      </p:sp>
      <p:sp>
        <p:nvSpPr>
          <p:cNvPr id="12" name="TextBox 19"/>
          <p:cNvSpPr txBox="1"/>
          <p:nvPr/>
        </p:nvSpPr>
        <p:spPr>
          <a:xfrm>
            <a:off x="6485592" y="4265266"/>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13" name="TextBox 20"/>
          <p:cNvSpPr txBox="1"/>
          <p:nvPr/>
        </p:nvSpPr>
        <p:spPr>
          <a:xfrm>
            <a:off x="2457907" y="4319627"/>
            <a:ext cx="517678"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-3</a:t>
            </a:r>
          </a:p>
        </p:txBody>
      </p:sp>
      <p:sp>
        <p:nvSpPr>
          <p:cNvPr id="14" name="TextBox 21"/>
          <p:cNvSpPr txBox="1"/>
          <p:nvPr/>
        </p:nvSpPr>
        <p:spPr>
          <a:xfrm>
            <a:off x="3730148" y="4312788"/>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-7</a:t>
            </a:r>
          </a:p>
        </p:txBody>
      </p:sp>
      <p:sp>
        <p:nvSpPr>
          <p:cNvPr id="15" name="TextBox 22"/>
          <p:cNvSpPr txBox="1"/>
          <p:nvPr/>
        </p:nvSpPr>
        <p:spPr>
          <a:xfrm>
            <a:off x="2464746" y="5815074"/>
            <a:ext cx="517678"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2</a:t>
            </a:r>
          </a:p>
        </p:txBody>
      </p:sp>
      <p:sp>
        <p:nvSpPr>
          <p:cNvPr id="16" name="TextBox 23"/>
          <p:cNvSpPr txBox="1"/>
          <p:nvPr/>
        </p:nvSpPr>
        <p:spPr>
          <a:xfrm>
            <a:off x="3730148" y="5828387"/>
            <a:ext cx="517678"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17" name="TextBox 24"/>
          <p:cNvSpPr txBox="1"/>
          <p:nvPr/>
        </p:nvSpPr>
        <p:spPr>
          <a:xfrm>
            <a:off x="5111111" y="5801394"/>
            <a:ext cx="673556" cy="82619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pic>
        <p:nvPicPr>
          <p:cNvPr id="18" name="Picture 27">
            <a:extLst/>
          </p:cNvPr>
          <p:cNvPicPr>
            <a:picLocks noChangeAspect="1"/>
          </p:cNvPicPr>
          <p:nvPr/>
        </p:nvPicPr>
        <p:blipFill>
          <a:blip r:embed="rId3"/>
          <a:stretch>
            <a:fillRect/>
          </a:stretch>
        </p:blipFill>
        <p:spPr>
          <a:xfrm>
            <a:off x="949558" y="1590537"/>
            <a:ext cx="1073405" cy="968166"/>
          </a:xfrm>
          <a:prstGeom prst="rect">
            <a:avLst/>
          </a:prstGeom>
          <a:noFill/>
          <a:ln cap="flat">
            <a:noFill/>
          </a:ln>
        </p:spPr>
      </p:pic>
      <p:pic>
        <p:nvPicPr>
          <p:cNvPr id="19" name="Picture 28">
            <a:extLst/>
          </p:cNvPr>
          <p:cNvPicPr>
            <a:picLocks noChangeAspect="1"/>
          </p:cNvPicPr>
          <p:nvPr/>
        </p:nvPicPr>
        <p:blipFill>
          <a:blip r:embed="rId3"/>
          <a:stretch>
            <a:fillRect/>
          </a:stretch>
        </p:blipFill>
        <p:spPr>
          <a:xfrm>
            <a:off x="2275676" y="554951"/>
            <a:ext cx="1073405" cy="968166"/>
          </a:xfrm>
          <a:prstGeom prst="rect">
            <a:avLst/>
          </a:prstGeom>
          <a:noFill/>
          <a:ln cap="flat">
            <a:noFill/>
          </a:ln>
        </p:spPr>
      </p:pic>
      <p:pic>
        <p:nvPicPr>
          <p:cNvPr id="20" name="Picture 29">
            <a:extLst/>
          </p:cNvPr>
          <p:cNvPicPr>
            <a:picLocks noChangeAspect="1"/>
          </p:cNvPicPr>
          <p:nvPr/>
        </p:nvPicPr>
        <p:blipFill>
          <a:blip r:embed="rId4"/>
          <a:stretch>
            <a:fillRect/>
          </a:stretch>
        </p:blipFill>
        <p:spPr>
          <a:xfrm>
            <a:off x="1065211" y="2584837"/>
            <a:ext cx="842107" cy="1335901"/>
          </a:xfrm>
          <a:prstGeom prst="rect">
            <a:avLst/>
          </a:prstGeom>
          <a:noFill/>
          <a:ln cap="flat">
            <a:noFill/>
          </a:ln>
        </p:spPr>
      </p:pic>
      <p:pic>
        <p:nvPicPr>
          <p:cNvPr id="21" name="Picture 30">
            <a:extLst/>
          </p:cNvPr>
          <p:cNvPicPr>
            <a:picLocks noChangeAspect="1"/>
          </p:cNvPicPr>
          <p:nvPr/>
        </p:nvPicPr>
        <p:blipFill>
          <a:blip r:embed="rId4"/>
          <a:stretch>
            <a:fillRect/>
          </a:stretch>
        </p:blipFill>
        <p:spPr>
          <a:xfrm>
            <a:off x="3493785" y="388476"/>
            <a:ext cx="842107" cy="1335901"/>
          </a:xfrm>
          <a:prstGeom prst="rect">
            <a:avLst/>
          </a:prstGeom>
          <a:noFill/>
          <a:ln cap="flat">
            <a:noFill/>
          </a:ln>
        </p:spPr>
      </p:pic>
      <p:pic>
        <p:nvPicPr>
          <p:cNvPr id="22" name="Picture 31">
            <a:extLst/>
          </p:cNvPr>
          <p:cNvPicPr>
            <a:picLocks noChangeAspect="1"/>
          </p:cNvPicPr>
          <p:nvPr/>
        </p:nvPicPr>
        <p:blipFill>
          <a:blip r:embed="rId5"/>
          <a:stretch>
            <a:fillRect/>
          </a:stretch>
        </p:blipFill>
        <p:spPr>
          <a:xfrm>
            <a:off x="1193941" y="4014584"/>
            <a:ext cx="789300" cy="1238115"/>
          </a:xfrm>
          <a:prstGeom prst="rect">
            <a:avLst/>
          </a:prstGeom>
          <a:noFill/>
          <a:ln cap="flat">
            <a:noFill/>
          </a:ln>
        </p:spPr>
      </p:pic>
      <p:pic>
        <p:nvPicPr>
          <p:cNvPr id="23" name="Picture 32">
            <a:extLst/>
          </p:cNvPr>
          <p:cNvPicPr>
            <a:picLocks noChangeAspect="1"/>
          </p:cNvPicPr>
          <p:nvPr/>
        </p:nvPicPr>
        <p:blipFill>
          <a:blip r:embed="rId5"/>
          <a:stretch>
            <a:fillRect/>
          </a:stretch>
        </p:blipFill>
        <p:spPr>
          <a:xfrm>
            <a:off x="5069607" y="437369"/>
            <a:ext cx="789300" cy="1238115"/>
          </a:xfrm>
          <a:prstGeom prst="rect">
            <a:avLst/>
          </a:prstGeom>
          <a:noFill/>
          <a:ln cap="flat">
            <a:noFill/>
          </a:ln>
        </p:spPr>
      </p:pic>
      <p:pic>
        <p:nvPicPr>
          <p:cNvPr id="24" name="Picture 33">
            <a:extLst/>
          </p:cNvPr>
          <p:cNvPicPr>
            <a:picLocks noChangeAspect="1"/>
          </p:cNvPicPr>
          <p:nvPr/>
        </p:nvPicPr>
        <p:blipFill>
          <a:blip r:embed="rId6"/>
          <a:stretch>
            <a:fillRect/>
          </a:stretch>
        </p:blipFill>
        <p:spPr>
          <a:xfrm>
            <a:off x="824423" y="5557295"/>
            <a:ext cx="1158819" cy="1314395"/>
          </a:xfrm>
          <a:prstGeom prst="rect">
            <a:avLst/>
          </a:prstGeom>
          <a:noFill/>
          <a:ln cap="flat">
            <a:noFill/>
          </a:ln>
        </p:spPr>
      </p:pic>
      <p:pic>
        <p:nvPicPr>
          <p:cNvPr id="25" name="Picture 34">
            <a:extLst/>
          </p:cNvPr>
          <p:cNvPicPr>
            <a:picLocks noChangeAspect="1"/>
          </p:cNvPicPr>
          <p:nvPr/>
        </p:nvPicPr>
        <p:blipFill>
          <a:blip r:embed="rId6"/>
          <a:stretch>
            <a:fillRect/>
          </a:stretch>
        </p:blipFill>
        <p:spPr>
          <a:xfrm>
            <a:off x="6223378" y="450627"/>
            <a:ext cx="1158819" cy="1314395"/>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extBox 10"/>
          <p:cNvSpPr txBox="1"/>
          <p:nvPr/>
        </p:nvSpPr>
        <p:spPr>
          <a:xfrm>
            <a:off x="5251029" y="2020804"/>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a:t>
            </a:r>
          </a:p>
        </p:txBody>
      </p:sp>
      <p:sp>
        <p:nvSpPr>
          <p:cNvPr id="3" name="TextBox 11"/>
          <p:cNvSpPr txBox="1"/>
          <p:nvPr/>
        </p:nvSpPr>
        <p:spPr>
          <a:xfrm>
            <a:off x="6564674" y="3129962"/>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8</a:t>
            </a:r>
          </a:p>
        </p:txBody>
      </p:sp>
      <p:sp>
        <p:nvSpPr>
          <p:cNvPr id="4" name="TextBox 12"/>
          <p:cNvSpPr txBox="1"/>
          <p:nvPr/>
        </p:nvSpPr>
        <p:spPr>
          <a:xfrm>
            <a:off x="2575568" y="4504159"/>
            <a:ext cx="517678"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-3</a:t>
            </a:r>
          </a:p>
        </p:txBody>
      </p:sp>
      <p:sp>
        <p:nvSpPr>
          <p:cNvPr id="5" name="TextBox 13"/>
          <p:cNvSpPr txBox="1"/>
          <p:nvPr/>
        </p:nvSpPr>
        <p:spPr>
          <a:xfrm>
            <a:off x="3678032" y="6085010"/>
            <a:ext cx="517678"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pic>
        <p:nvPicPr>
          <p:cNvPr id="6" name="Picture 15">
            <a:extLst/>
          </p:cNvPr>
          <p:cNvPicPr>
            <a:picLocks noChangeAspect="1"/>
          </p:cNvPicPr>
          <p:nvPr/>
        </p:nvPicPr>
        <p:blipFill>
          <a:blip r:embed="rId3"/>
          <a:stretch>
            <a:fillRect/>
          </a:stretch>
        </p:blipFill>
        <p:spPr>
          <a:xfrm>
            <a:off x="971591" y="1678672"/>
            <a:ext cx="1073405" cy="968166"/>
          </a:xfrm>
          <a:prstGeom prst="rect">
            <a:avLst/>
          </a:prstGeom>
          <a:noFill/>
          <a:ln cap="flat">
            <a:noFill/>
          </a:ln>
        </p:spPr>
      </p:pic>
      <p:pic>
        <p:nvPicPr>
          <p:cNvPr id="7" name="Picture 16">
            <a:extLst/>
          </p:cNvPr>
          <p:cNvPicPr>
            <a:picLocks noChangeAspect="1"/>
          </p:cNvPicPr>
          <p:nvPr/>
        </p:nvPicPr>
        <p:blipFill>
          <a:blip r:embed="rId3"/>
          <a:stretch>
            <a:fillRect/>
          </a:stretch>
        </p:blipFill>
        <p:spPr>
          <a:xfrm>
            <a:off x="2297709" y="643086"/>
            <a:ext cx="1073405" cy="968166"/>
          </a:xfrm>
          <a:prstGeom prst="rect">
            <a:avLst/>
          </a:prstGeom>
          <a:noFill/>
          <a:ln cap="flat">
            <a:noFill/>
          </a:ln>
        </p:spPr>
      </p:pic>
      <p:pic>
        <p:nvPicPr>
          <p:cNvPr id="8" name="Picture 17">
            <a:extLst/>
          </p:cNvPr>
          <p:cNvPicPr>
            <a:picLocks noChangeAspect="1"/>
          </p:cNvPicPr>
          <p:nvPr/>
        </p:nvPicPr>
        <p:blipFill>
          <a:blip r:embed="rId4"/>
          <a:stretch>
            <a:fillRect/>
          </a:stretch>
        </p:blipFill>
        <p:spPr>
          <a:xfrm>
            <a:off x="1087244" y="2672972"/>
            <a:ext cx="842107" cy="1335901"/>
          </a:xfrm>
          <a:prstGeom prst="rect">
            <a:avLst/>
          </a:prstGeom>
          <a:noFill/>
          <a:ln cap="flat">
            <a:noFill/>
          </a:ln>
        </p:spPr>
      </p:pic>
      <p:pic>
        <p:nvPicPr>
          <p:cNvPr id="9" name="Picture 18">
            <a:extLst/>
          </p:cNvPr>
          <p:cNvPicPr>
            <a:picLocks noChangeAspect="1"/>
          </p:cNvPicPr>
          <p:nvPr/>
        </p:nvPicPr>
        <p:blipFill>
          <a:blip r:embed="rId4"/>
          <a:stretch>
            <a:fillRect/>
          </a:stretch>
        </p:blipFill>
        <p:spPr>
          <a:xfrm>
            <a:off x="3515818" y="476611"/>
            <a:ext cx="842107" cy="1335901"/>
          </a:xfrm>
          <a:prstGeom prst="rect">
            <a:avLst/>
          </a:prstGeom>
          <a:noFill/>
          <a:ln cap="flat">
            <a:noFill/>
          </a:ln>
        </p:spPr>
      </p:pic>
      <p:pic>
        <p:nvPicPr>
          <p:cNvPr id="10" name="Picture 19">
            <a:extLst/>
          </p:cNvPr>
          <p:cNvPicPr>
            <a:picLocks noChangeAspect="1"/>
          </p:cNvPicPr>
          <p:nvPr/>
        </p:nvPicPr>
        <p:blipFill>
          <a:blip r:embed="rId5"/>
          <a:stretch>
            <a:fillRect/>
          </a:stretch>
        </p:blipFill>
        <p:spPr>
          <a:xfrm>
            <a:off x="1215974" y="4102719"/>
            <a:ext cx="789300" cy="1238115"/>
          </a:xfrm>
          <a:prstGeom prst="rect">
            <a:avLst/>
          </a:prstGeom>
          <a:noFill/>
          <a:ln cap="flat">
            <a:noFill/>
          </a:ln>
        </p:spPr>
      </p:pic>
      <p:pic>
        <p:nvPicPr>
          <p:cNvPr id="11" name="Picture 20">
            <a:extLst/>
          </p:cNvPr>
          <p:cNvPicPr>
            <a:picLocks noChangeAspect="1"/>
          </p:cNvPicPr>
          <p:nvPr/>
        </p:nvPicPr>
        <p:blipFill>
          <a:blip r:embed="rId5"/>
          <a:stretch>
            <a:fillRect/>
          </a:stretch>
        </p:blipFill>
        <p:spPr>
          <a:xfrm>
            <a:off x="5091640" y="525504"/>
            <a:ext cx="789300" cy="1238115"/>
          </a:xfrm>
          <a:prstGeom prst="rect">
            <a:avLst/>
          </a:prstGeom>
          <a:noFill/>
          <a:ln cap="flat">
            <a:noFill/>
          </a:ln>
        </p:spPr>
      </p:pic>
      <p:pic>
        <p:nvPicPr>
          <p:cNvPr id="12" name="Picture 21">
            <a:extLst/>
          </p:cNvPr>
          <p:cNvPicPr>
            <a:picLocks noChangeAspect="1"/>
          </p:cNvPicPr>
          <p:nvPr/>
        </p:nvPicPr>
        <p:blipFill>
          <a:blip r:embed="rId6"/>
          <a:stretch>
            <a:fillRect/>
          </a:stretch>
        </p:blipFill>
        <p:spPr>
          <a:xfrm>
            <a:off x="846456" y="5645430"/>
            <a:ext cx="1158819" cy="1314395"/>
          </a:xfrm>
          <a:prstGeom prst="rect">
            <a:avLst/>
          </a:prstGeom>
          <a:noFill/>
          <a:ln cap="flat">
            <a:noFill/>
          </a:ln>
        </p:spPr>
      </p:pic>
      <p:pic>
        <p:nvPicPr>
          <p:cNvPr id="13" name="Picture 22">
            <a:extLst/>
          </p:cNvPr>
          <p:cNvPicPr>
            <a:picLocks noChangeAspect="1"/>
          </p:cNvPicPr>
          <p:nvPr/>
        </p:nvPicPr>
        <p:blipFill>
          <a:blip r:embed="rId6"/>
          <a:stretch>
            <a:fillRect/>
          </a:stretch>
        </p:blipFill>
        <p:spPr>
          <a:xfrm>
            <a:off x="6245411" y="538762"/>
            <a:ext cx="1158819" cy="1314395"/>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extBox 8"/>
          <p:cNvSpPr txBox="1"/>
          <p:nvPr/>
        </p:nvSpPr>
        <p:spPr>
          <a:xfrm>
            <a:off x="975783" y="5302623"/>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a:t>
            </a:r>
          </a:p>
        </p:txBody>
      </p:sp>
      <p:sp>
        <p:nvSpPr>
          <p:cNvPr id="3" name="TextBox 9"/>
          <p:cNvSpPr txBox="1"/>
          <p:nvPr/>
        </p:nvSpPr>
        <p:spPr>
          <a:xfrm>
            <a:off x="2399403" y="5282891"/>
            <a:ext cx="517678"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-3</a:t>
            </a:r>
          </a:p>
        </p:txBody>
      </p:sp>
      <p:sp>
        <p:nvSpPr>
          <p:cNvPr id="4" name="TextBox 10"/>
          <p:cNvSpPr txBox="1"/>
          <p:nvPr/>
        </p:nvSpPr>
        <p:spPr>
          <a:xfrm>
            <a:off x="4755062" y="5264740"/>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8</a:t>
            </a:r>
          </a:p>
        </p:txBody>
      </p:sp>
      <p:sp>
        <p:nvSpPr>
          <p:cNvPr id="5" name="TextBox 11"/>
          <p:cNvSpPr txBox="1"/>
          <p:nvPr/>
        </p:nvSpPr>
        <p:spPr>
          <a:xfrm>
            <a:off x="6016322" y="5264740"/>
            <a:ext cx="517678"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6" name="TextBox 12"/>
          <p:cNvSpPr txBox="1"/>
          <p:nvPr/>
        </p:nvSpPr>
        <p:spPr>
          <a:xfrm>
            <a:off x="2870639" y="6409441"/>
            <a:ext cx="4286524" cy="123912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(-1) + (-3) + 8 + 10</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14</a:t>
            </a:r>
          </a:p>
        </p:txBody>
      </p:sp>
      <p:pic>
        <p:nvPicPr>
          <p:cNvPr id="7" name="Picture 13">
            <a:extLst/>
          </p:cNvPr>
          <p:cNvPicPr>
            <a:picLocks noChangeAspect="1"/>
          </p:cNvPicPr>
          <p:nvPr/>
        </p:nvPicPr>
        <p:blipFill>
          <a:blip r:embed="rId3"/>
          <a:srcRect b="11624"/>
          <a:stretch>
            <a:fillRect/>
          </a:stretch>
        </p:blipFill>
        <p:spPr>
          <a:xfrm>
            <a:off x="210595" y="3250573"/>
            <a:ext cx="3566918" cy="1843805"/>
          </a:xfrm>
          <a:prstGeom prst="rect">
            <a:avLst/>
          </a:prstGeom>
          <a:noFill/>
          <a:ln cap="flat">
            <a:noFill/>
          </a:ln>
        </p:spPr>
      </p:pic>
      <p:pic>
        <p:nvPicPr>
          <p:cNvPr id="8" name="Picture 14">
            <a:extLst/>
          </p:cNvPr>
          <p:cNvPicPr>
            <a:picLocks noChangeAspect="1"/>
          </p:cNvPicPr>
          <p:nvPr/>
        </p:nvPicPr>
        <p:blipFill>
          <a:blip r:embed="rId3"/>
          <a:srcRect b="11624"/>
          <a:stretch>
            <a:fillRect/>
          </a:stretch>
        </p:blipFill>
        <p:spPr>
          <a:xfrm>
            <a:off x="3813441" y="3250573"/>
            <a:ext cx="3566918" cy="1843805"/>
          </a:xfrm>
          <a:prstGeom prst="rect">
            <a:avLst/>
          </a:prstGeom>
          <a:noFill/>
          <a:ln cap="flat">
            <a:noFill/>
          </a:ln>
        </p:spPr>
      </p:pic>
      <p:pic>
        <p:nvPicPr>
          <p:cNvPr id="9" name="Picture 15">
            <a:extLst/>
          </p:cNvPr>
          <p:cNvPicPr>
            <a:picLocks noChangeAspect="1"/>
          </p:cNvPicPr>
          <p:nvPr/>
        </p:nvPicPr>
        <p:blipFill>
          <a:blip r:embed="rId4"/>
          <a:stretch>
            <a:fillRect/>
          </a:stretch>
        </p:blipFill>
        <p:spPr>
          <a:xfrm>
            <a:off x="742236" y="2386309"/>
            <a:ext cx="1073405" cy="968166"/>
          </a:xfrm>
          <a:prstGeom prst="rect">
            <a:avLst/>
          </a:prstGeom>
          <a:noFill/>
          <a:ln cap="flat">
            <a:noFill/>
          </a:ln>
        </p:spPr>
      </p:pic>
      <p:pic>
        <p:nvPicPr>
          <p:cNvPr id="10" name="Picture 16">
            <a:extLst/>
          </p:cNvPr>
          <p:cNvPicPr>
            <a:picLocks noChangeAspect="1"/>
          </p:cNvPicPr>
          <p:nvPr/>
        </p:nvPicPr>
        <p:blipFill>
          <a:blip r:embed="rId5"/>
          <a:stretch>
            <a:fillRect/>
          </a:stretch>
        </p:blipFill>
        <p:spPr>
          <a:xfrm>
            <a:off x="4263563" y="2182215"/>
            <a:ext cx="842107" cy="1335901"/>
          </a:xfrm>
          <a:prstGeom prst="rect">
            <a:avLst/>
          </a:prstGeom>
          <a:noFill/>
          <a:ln cap="flat">
            <a:noFill/>
          </a:ln>
        </p:spPr>
      </p:pic>
      <p:pic>
        <p:nvPicPr>
          <p:cNvPr id="11" name="Picture 17">
            <a:extLst/>
          </p:cNvPr>
          <p:cNvPicPr>
            <a:picLocks noChangeAspect="1"/>
          </p:cNvPicPr>
          <p:nvPr/>
        </p:nvPicPr>
        <p:blipFill>
          <a:blip r:embed="rId6"/>
          <a:stretch>
            <a:fillRect/>
          </a:stretch>
        </p:blipFill>
        <p:spPr>
          <a:xfrm>
            <a:off x="2258641" y="2164201"/>
            <a:ext cx="863120" cy="1353915"/>
          </a:xfrm>
          <a:prstGeom prst="rect">
            <a:avLst/>
          </a:prstGeom>
          <a:noFill/>
          <a:ln cap="flat">
            <a:noFill/>
          </a:ln>
        </p:spPr>
      </p:pic>
      <p:pic>
        <p:nvPicPr>
          <p:cNvPr id="12" name="Picture 19">
            <a:extLst/>
          </p:cNvPr>
          <p:cNvPicPr>
            <a:picLocks noChangeAspect="1"/>
          </p:cNvPicPr>
          <p:nvPr/>
        </p:nvPicPr>
        <p:blipFill>
          <a:blip r:embed="rId7"/>
          <a:stretch>
            <a:fillRect/>
          </a:stretch>
        </p:blipFill>
        <p:spPr>
          <a:xfrm>
            <a:off x="5825560" y="2245665"/>
            <a:ext cx="1158819" cy="1314395"/>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extBox 9"/>
          <p:cNvSpPr txBox="1"/>
          <p:nvPr/>
        </p:nvSpPr>
        <p:spPr>
          <a:xfrm>
            <a:off x="3853287" y="3183497"/>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3" name="TextBox 10"/>
          <p:cNvSpPr txBox="1"/>
          <p:nvPr/>
        </p:nvSpPr>
        <p:spPr>
          <a:xfrm>
            <a:off x="2469086" y="1990781"/>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4" name="TextBox 11"/>
          <p:cNvSpPr txBox="1"/>
          <p:nvPr/>
        </p:nvSpPr>
        <p:spPr>
          <a:xfrm>
            <a:off x="5182751" y="4411563"/>
            <a:ext cx="238320" cy="413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5" name="TextBox 12"/>
          <p:cNvSpPr txBox="1"/>
          <p:nvPr/>
        </p:nvSpPr>
        <p:spPr>
          <a:xfrm>
            <a:off x="6564071" y="5786995"/>
            <a:ext cx="238320" cy="479877"/>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0</a:t>
            </a:r>
          </a:p>
        </p:txBody>
      </p:sp>
      <p:sp>
        <p:nvSpPr>
          <p:cNvPr id="6" name="TextBox 13"/>
          <p:cNvSpPr txBox="1"/>
          <p:nvPr/>
        </p:nvSpPr>
        <p:spPr>
          <a:xfrm>
            <a:off x="2336251" y="3142102"/>
            <a:ext cx="742319"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7" name="TextBox 14"/>
          <p:cNvSpPr txBox="1"/>
          <p:nvPr/>
        </p:nvSpPr>
        <p:spPr>
          <a:xfrm>
            <a:off x="3714325" y="1976736"/>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-5</a:t>
            </a:r>
          </a:p>
        </p:txBody>
      </p:sp>
      <p:sp>
        <p:nvSpPr>
          <p:cNvPr id="8" name="TextBox 15"/>
          <p:cNvSpPr txBox="1"/>
          <p:nvPr/>
        </p:nvSpPr>
        <p:spPr>
          <a:xfrm>
            <a:off x="5129844" y="1976736"/>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a:t>
            </a:r>
          </a:p>
        </p:txBody>
      </p:sp>
      <p:sp>
        <p:nvSpPr>
          <p:cNvPr id="9" name="TextBox 16"/>
          <p:cNvSpPr txBox="1"/>
          <p:nvPr/>
        </p:nvSpPr>
        <p:spPr>
          <a:xfrm>
            <a:off x="6537810" y="1969896"/>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-8</a:t>
            </a:r>
          </a:p>
        </p:txBody>
      </p:sp>
      <p:sp>
        <p:nvSpPr>
          <p:cNvPr id="10" name="TextBox 17"/>
          <p:cNvSpPr txBox="1"/>
          <p:nvPr/>
        </p:nvSpPr>
        <p:spPr>
          <a:xfrm>
            <a:off x="5147126" y="3169817"/>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-3</a:t>
            </a:r>
          </a:p>
        </p:txBody>
      </p:sp>
      <p:sp>
        <p:nvSpPr>
          <p:cNvPr id="11" name="TextBox 18"/>
          <p:cNvSpPr txBox="1"/>
          <p:nvPr/>
        </p:nvSpPr>
        <p:spPr>
          <a:xfrm>
            <a:off x="6494248" y="3190336"/>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8</a:t>
            </a:r>
          </a:p>
        </p:txBody>
      </p:sp>
      <p:sp>
        <p:nvSpPr>
          <p:cNvPr id="12" name="TextBox 19"/>
          <p:cNvSpPr txBox="1"/>
          <p:nvPr/>
        </p:nvSpPr>
        <p:spPr>
          <a:xfrm>
            <a:off x="6436275" y="4370882"/>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13" name="TextBox 20"/>
          <p:cNvSpPr txBox="1"/>
          <p:nvPr/>
        </p:nvSpPr>
        <p:spPr>
          <a:xfrm>
            <a:off x="2408599" y="4425243"/>
            <a:ext cx="517678"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-3</a:t>
            </a:r>
          </a:p>
        </p:txBody>
      </p:sp>
      <p:sp>
        <p:nvSpPr>
          <p:cNvPr id="14" name="TextBox 21"/>
          <p:cNvSpPr txBox="1"/>
          <p:nvPr/>
        </p:nvSpPr>
        <p:spPr>
          <a:xfrm>
            <a:off x="3680840" y="4418403"/>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-7</a:t>
            </a:r>
          </a:p>
        </p:txBody>
      </p:sp>
      <p:sp>
        <p:nvSpPr>
          <p:cNvPr id="15" name="TextBox 22"/>
          <p:cNvSpPr txBox="1"/>
          <p:nvPr/>
        </p:nvSpPr>
        <p:spPr>
          <a:xfrm>
            <a:off x="2408599" y="5821916"/>
            <a:ext cx="517678"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2</a:t>
            </a:r>
          </a:p>
        </p:txBody>
      </p:sp>
      <p:sp>
        <p:nvSpPr>
          <p:cNvPr id="16" name="TextBox 23"/>
          <p:cNvSpPr txBox="1"/>
          <p:nvPr/>
        </p:nvSpPr>
        <p:spPr>
          <a:xfrm>
            <a:off x="3673991" y="5835229"/>
            <a:ext cx="517678"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17" name="TextBox 24"/>
          <p:cNvSpPr txBox="1"/>
          <p:nvPr/>
        </p:nvSpPr>
        <p:spPr>
          <a:xfrm>
            <a:off x="5054955" y="5808236"/>
            <a:ext cx="673556" cy="412933"/>
          </a:xfrm>
          <a:prstGeom prst="rect">
            <a:avLst/>
          </a:prstGeom>
          <a:noFill/>
          <a:ln cap="flat">
            <a:noFill/>
          </a:ln>
        </p:spPr>
        <p:txBody>
          <a:bodyPr vert="horz" wrap="squar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pic>
        <p:nvPicPr>
          <p:cNvPr id="18" name="Picture 27">
            <a:extLst/>
          </p:cNvPr>
          <p:cNvPicPr>
            <a:picLocks noChangeAspect="1"/>
          </p:cNvPicPr>
          <p:nvPr/>
        </p:nvPicPr>
        <p:blipFill>
          <a:blip r:embed="rId3"/>
          <a:stretch>
            <a:fillRect/>
          </a:stretch>
        </p:blipFill>
        <p:spPr>
          <a:xfrm>
            <a:off x="925460" y="1612521"/>
            <a:ext cx="1073405" cy="968166"/>
          </a:xfrm>
          <a:prstGeom prst="rect">
            <a:avLst/>
          </a:prstGeom>
          <a:noFill/>
          <a:ln cap="flat">
            <a:noFill/>
          </a:ln>
        </p:spPr>
      </p:pic>
      <p:pic>
        <p:nvPicPr>
          <p:cNvPr id="19" name="Picture 28">
            <a:extLst/>
          </p:cNvPr>
          <p:cNvPicPr>
            <a:picLocks noChangeAspect="1"/>
          </p:cNvPicPr>
          <p:nvPr/>
        </p:nvPicPr>
        <p:blipFill>
          <a:blip r:embed="rId3"/>
          <a:stretch>
            <a:fillRect/>
          </a:stretch>
        </p:blipFill>
        <p:spPr>
          <a:xfrm>
            <a:off x="2028611" y="725242"/>
            <a:ext cx="1073405" cy="968166"/>
          </a:xfrm>
          <a:prstGeom prst="rect">
            <a:avLst/>
          </a:prstGeom>
          <a:noFill/>
          <a:ln cap="flat">
            <a:noFill/>
          </a:ln>
        </p:spPr>
      </p:pic>
      <p:pic>
        <p:nvPicPr>
          <p:cNvPr id="20" name="Picture 29">
            <a:extLst/>
          </p:cNvPr>
          <p:cNvPicPr>
            <a:picLocks noChangeAspect="1"/>
          </p:cNvPicPr>
          <p:nvPr/>
        </p:nvPicPr>
        <p:blipFill>
          <a:blip r:embed="rId4"/>
          <a:stretch>
            <a:fillRect/>
          </a:stretch>
        </p:blipFill>
        <p:spPr>
          <a:xfrm>
            <a:off x="966059" y="2628904"/>
            <a:ext cx="842107" cy="1335901"/>
          </a:xfrm>
          <a:prstGeom prst="rect">
            <a:avLst/>
          </a:prstGeom>
          <a:noFill/>
          <a:ln cap="flat">
            <a:noFill/>
          </a:ln>
        </p:spPr>
      </p:pic>
      <p:pic>
        <p:nvPicPr>
          <p:cNvPr id="21" name="Picture 30">
            <a:extLst/>
          </p:cNvPr>
          <p:cNvPicPr>
            <a:picLocks noChangeAspect="1"/>
          </p:cNvPicPr>
          <p:nvPr/>
        </p:nvPicPr>
        <p:blipFill>
          <a:blip r:embed="rId4"/>
          <a:stretch>
            <a:fillRect/>
          </a:stretch>
        </p:blipFill>
        <p:spPr>
          <a:xfrm>
            <a:off x="3394633" y="432543"/>
            <a:ext cx="842107" cy="1335901"/>
          </a:xfrm>
          <a:prstGeom prst="rect">
            <a:avLst/>
          </a:prstGeom>
          <a:noFill/>
          <a:ln cap="flat">
            <a:noFill/>
          </a:ln>
        </p:spPr>
      </p:pic>
      <p:pic>
        <p:nvPicPr>
          <p:cNvPr id="22" name="Picture 31">
            <a:extLst/>
          </p:cNvPr>
          <p:cNvPicPr>
            <a:picLocks noChangeAspect="1"/>
          </p:cNvPicPr>
          <p:nvPr/>
        </p:nvPicPr>
        <p:blipFill>
          <a:blip r:embed="rId5"/>
          <a:stretch>
            <a:fillRect/>
          </a:stretch>
        </p:blipFill>
        <p:spPr>
          <a:xfrm>
            <a:off x="1094789" y="4058651"/>
            <a:ext cx="789300" cy="1238115"/>
          </a:xfrm>
          <a:prstGeom prst="rect">
            <a:avLst/>
          </a:prstGeom>
          <a:noFill/>
          <a:ln cap="flat">
            <a:noFill/>
          </a:ln>
        </p:spPr>
      </p:pic>
      <p:pic>
        <p:nvPicPr>
          <p:cNvPr id="23" name="Picture 32">
            <a:extLst/>
          </p:cNvPr>
          <p:cNvPicPr>
            <a:picLocks noChangeAspect="1"/>
          </p:cNvPicPr>
          <p:nvPr/>
        </p:nvPicPr>
        <p:blipFill>
          <a:blip r:embed="rId5"/>
          <a:stretch>
            <a:fillRect/>
          </a:stretch>
        </p:blipFill>
        <p:spPr>
          <a:xfrm>
            <a:off x="4970455" y="481436"/>
            <a:ext cx="789300" cy="1238115"/>
          </a:xfrm>
          <a:prstGeom prst="rect">
            <a:avLst/>
          </a:prstGeom>
          <a:noFill/>
          <a:ln cap="flat">
            <a:noFill/>
          </a:ln>
        </p:spPr>
      </p:pic>
      <p:pic>
        <p:nvPicPr>
          <p:cNvPr id="24" name="Picture 33">
            <a:extLst/>
          </p:cNvPr>
          <p:cNvPicPr>
            <a:picLocks noChangeAspect="1"/>
          </p:cNvPicPr>
          <p:nvPr/>
        </p:nvPicPr>
        <p:blipFill>
          <a:blip r:embed="rId6"/>
          <a:stretch>
            <a:fillRect/>
          </a:stretch>
        </p:blipFill>
        <p:spPr>
          <a:xfrm>
            <a:off x="725271" y="5601362"/>
            <a:ext cx="1158819" cy="1314395"/>
          </a:xfrm>
          <a:prstGeom prst="rect">
            <a:avLst/>
          </a:prstGeom>
          <a:noFill/>
          <a:ln cap="flat">
            <a:noFill/>
          </a:ln>
        </p:spPr>
      </p:pic>
      <p:pic>
        <p:nvPicPr>
          <p:cNvPr id="25" name="Picture 34">
            <a:extLst/>
          </p:cNvPr>
          <p:cNvPicPr>
            <a:picLocks noChangeAspect="1"/>
          </p:cNvPicPr>
          <p:nvPr/>
        </p:nvPicPr>
        <p:blipFill>
          <a:blip r:embed="rId6"/>
          <a:stretch>
            <a:fillRect/>
          </a:stretch>
        </p:blipFill>
        <p:spPr>
          <a:xfrm>
            <a:off x="6124226" y="494694"/>
            <a:ext cx="1158819" cy="1314395"/>
          </a:xfrm>
          <a:prstGeom prst="rect">
            <a:avLst/>
          </a:prstGeom>
          <a:noFill/>
          <a:ln cap="flat">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extBox 10"/>
          <p:cNvSpPr txBox="1"/>
          <p:nvPr/>
        </p:nvSpPr>
        <p:spPr>
          <a:xfrm>
            <a:off x="2494805" y="3180879"/>
            <a:ext cx="742319"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3" name="TextBox 11"/>
          <p:cNvSpPr txBox="1"/>
          <p:nvPr/>
        </p:nvSpPr>
        <p:spPr>
          <a:xfrm>
            <a:off x="3923646" y="2119956"/>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-5</a:t>
            </a:r>
          </a:p>
        </p:txBody>
      </p:sp>
      <p:sp>
        <p:nvSpPr>
          <p:cNvPr id="4" name="TextBox 12"/>
          <p:cNvSpPr txBox="1"/>
          <p:nvPr/>
        </p:nvSpPr>
        <p:spPr>
          <a:xfrm>
            <a:off x="6659650" y="4596297"/>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5" name="TextBox 13"/>
          <p:cNvSpPr txBox="1"/>
          <p:nvPr/>
        </p:nvSpPr>
        <p:spPr>
          <a:xfrm>
            <a:off x="5237648" y="5828780"/>
            <a:ext cx="673556" cy="82619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pic>
        <p:nvPicPr>
          <p:cNvPr id="6" name="Picture 15">
            <a:extLst/>
          </p:cNvPr>
          <p:cNvPicPr>
            <a:picLocks noChangeAspect="1"/>
          </p:cNvPicPr>
          <p:nvPr/>
        </p:nvPicPr>
        <p:blipFill>
          <a:blip r:embed="rId3"/>
          <a:stretch>
            <a:fillRect/>
          </a:stretch>
        </p:blipFill>
        <p:spPr>
          <a:xfrm>
            <a:off x="1059727" y="1777824"/>
            <a:ext cx="1073405" cy="968166"/>
          </a:xfrm>
          <a:prstGeom prst="rect">
            <a:avLst/>
          </a:prstGeom>
          <a:noFill/>
          <a:ln cap="flat">
            <a:noFill/>
          </a:ln>
        </p:spPr>
      </p:pic>
      <p:pic>
        <p:nvPicPr>
          <p:cNvPr id="7" name="Picture 16">
            <a:extLst/>
          </p:cNvPr>
          <p:cNvPicPr>
            <a:picLocks noChangeAspect="1"/>
          </p:cNvPicPr>
          <p:nvPr/>
        </p:nvPicPr>
        <p:blipFill>
          <a:blip r:embed="rId3"/>
          <a:stretch>
            <a:fillRect/>
          </a:stretch>
        </p:blipFill>
        <p:spPr>
          <a:xfrm>
            <a:off x="2385845" y="742238"/>
            <a:ext cx="1073405" cy="968166"/>
          </a:xfrm>
          <a:prstGeom prst="rect">
            <a:avLst/>
          </a:prstGeom>
          <a:noFill/>
          <a:ln cap="flat">
            <a:noFill/>
          </a:ln>
        </p:spPr>
      </p:pic>
      <p:pic>
        <p:nvPicPr>
          <p:cNvPr id="8" name="Picture 17">
            <a:extLst/>
          </p:cNvPr>
          <p:cNvPicPr>
            <a:picLocks noChangeAspect="1"/>
          </p:cNvPicPr>
          <p:nvPr/>
        </p:nvPicPr>
        <p:blipFill>
          <a:blip r:embed="rId4"/>
          <a:stretch>
            <a:fillRect/>
          </a:stretch>
        </p:blipFill>
        <p:spPr>
          <a:xfrm>
            <a:off x="1175380" y="2772124"/>
            <a:ext cx="842107" cy="1335901"/>
          </a:xfrm>
          <a:prstGeom prst="rect">
            <a:avLst/>
          </a:prstGeom>
          <a:noFill/>
          <a:ln cap="flat">
            <a:noFill/>
          </a:ln>
        </p:spPr>
      </p:pic>
      <p:pic>
        <p:nvPicPr>
          <p:cNvPr id="9" name="Picture 18">
            <a:extLst/>
          </p:cNvPr>
          <p:cNvPicPr>
            <a:picLocks noChangeAspect="1"/>
          </p:cNvPicPr>
          <p:nvPr/>
        </p:nvPicPr>
        <p:blipFill>
          <a:blip r:embed="rId4"/>
          <a:stretch>
            <a:fillRect/>
          </a:stretch>
        </p:blipFill>
        <p:spPr>
          <a:xfrm>
            <a:off x="3603954" y="575763"/>
            <a:ext cx="842107" cy="1335901"/>
          </a:xfrm>
          <a:prstGeom prst="rect">
            <a:avLst/>
          </a:prstGeom>
          <a:noFill/>
          <a:ln cap="flat">
            <a:noFill/>
          </a:ln>
        </p:spPr>
      </p:pic>
      <p:pic>
        <p:nvPicPr>
          <p:cNvPr id="10" name="Picture 19">
            <a:extLst/>
          </p:cNvPr>
          <p:cNvPicPr>
            <a:picLocks noChangeAspect="1"/>
          </p:cNvPicPr>
          <p:nvPr/>
        </p:nvPicPr>
        <p:blipFill>
          <a:blip r:embed="rId5"/>
          <a:stretch>
            <a:fillRect/>
          </a:stretch>
        </p:blipFill>
        <p:spPr>
          <a:xfrm>
            <a:off x="1304110" y="4201871"/>
            <a:ext cx="789300" cy="1238115"/>
          </a:xfrm>
          <a:prstGeom prst="rect">
            <a:avLst/>
          </a:prstGeom>
          <a:noFill/>
          <a:ln cap="flat">
            <a:noFill/>
          </a:ln>
        </p:spPr>
      </p:pic>
      <p:pic>
        <p:nvPicPr>
          <p:cNvPr id="11" name="Picture 20">
            <a:extLst/>
          </p:cNvPr>
          <p:cNvPicPr>
            <a:picLocks noChangeAspect="1"/>
          </p:cNvPicPr>
          <p:nvPr/>
        </p:nvPicPr>
        <p:blipFill>
          <a:blip r:embed="rId5"/>
          <a:stretch>
            <a:fillRect/>
          </a:stretch>
        </p:blipFill>
        <p:spPr>
          <a:xfrm>
            <a:off x="5179776" y="624656"/>
            <a:ext cx="789300" cy="1238115"/>
          </a:xfrm>
          <a:prstGeom prst="rect">
            <a:avLst/>
          </a:prstGeom>
          <a:noFill/>
          <a:ln cap="flat">
            <a:noFill/>
          </a:ln>
        </p:spPr>
      </p:pic>
      <p:pic>
        <p:nvPicPr>
          <p:cNvPr id="12" name="Picture 21">
            <a:extLst/>
          </p:cNvPr>
          <p:cNvPicPr>
            <a:picLocks noChangeAspect="1"/>
          </p:cNvPicPr>
          <p:nvPr/>
        </p:nvPicPr>
        <p:blipFill>
          <a:blip r:embed="rId6"/>
          <a:stretch>
            <a:fillRect/>
          </a:stretch>
        </p:blipFill>
        <p:spPr>
          <a:xfrm>
            <a:off x="6339080" y="624656"/>
            <a:ext cx="1158819" cy="1314395"/>
          </a:xfrm>
          <a:prstGeom prst="rect">
            <a:avLst/>
          </a:prstGeom>
          <a:noFill/>
          <a:ln cap="flat">
            <a:noFill/>
          </a:ln>
        </p:spPr>
      </p:pic>
      <p:pic>
        <p:nvPicPr>
          <p:cNvPr id="13" name="Picture 22">
            <a:extLst/>
          </p:cNvPr>
          <p:cNvPicPr>
            <a:picLocks noChangeAspect="1"/>
          </p:cNvPicPr>
          <p:nvPr/>
        </p:nvPicPr>
        <p:blipFill>
          <a:blip r:embed="rId6"/>
          <a:stretch>
            <a:fillRect/>
          </a:stretch>
        </p:blipFill>
        <p:spPr>
          <a:xfrm>
            <a:off x="974313" y="5584681"/>
            <a:ext cx="1158819" cy="1314395"/>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3" name="Picture 7">
            <a:extLst/>
          </p:cNvPr>
          <p:cNvPicPr>
            <a:picLocks noChangeAspect="1"/>
          </p:cNvPicPr>
          <p:nvPr/>
        </p:nvPicPr>
        <p:blipFill>
          <a:blip r:embed="rId3"/>
          <a:stretch>
            <a:fillRect/>
          </a:stretch>
        </p:blipFill>
        <p:spPr>
          <a:xfrm>
            <a:off x="210595" y="305866"/>
            <a:ext cx="5668191" cy="4251146"/>
          </a:xfrm>
          <a:prstGeom prst="rect">
            <a:avLst/>
          </a:prstGeom>
          <a:noFill/>
          <a:ln cap="flat">
            <a:noFill/>
          </a:ln>
        </p:spPr>
      </p:pic>
      <p:pic>
        <p:nvPicPr>
          <p:cNvPr id="4" name="Picture 8">
            <a:extLst/>
          </p:cNvPr>
          <p:cNvPicPr>
            <a:picLocks noChangeAspect="1"/>
          </p:cNvPicPr>
          <p:nvPr/>
        </p:nvPicPr>
        <p:blipFill>
          <a:blip r:embed="rId4"/>
          <a:stretch>
            <a:fillRect/>
          </a:stretch>
        </p:blipFill>
        <p:spPr>
          <a:xfrm>
            <a:off x="6043681" y="2281537"/>
            <a:ext cx="1982099" cy="3519653"/>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extBox 8"/>
          <p:cNvSpPr txBox="1"/>
          <p:nvPr/>
        </p:nvSpPr>
        <p:spPr>
          <a:xfrm>
            <a:off x="785524" y="5541465"/>
            <a:ext cx="517678" cy="44928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-5</a:t>
            </a:r>
          </a:p>
        </p:txBody>
      </p:sp>
      <p:sp>
        <p:nvSpPr>
          <p:cNvPr id="3" name="TextBox 9"/>
          <p:cNvSpPr txBox="1"/>
          <p:nvPr/>
        </p:nvSpPr>
        <p:spPr>
          <a:xfrm>
            <a:off x="2156758" y="5541117"/>
            <a:ext cx="713881" cy="82619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4" name="TextBox 10"/>
          <p:cNvSpPr txBox="1"/>
          <p:nvPr/>
        </p:nvSpPr>
        <p:spPr>
          <a:xfrm>
            <a:off x="4551837" y="5536015"/>
            <a:ext cx="686878" cy="82619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10</a:t>
            </a:r>
          </a:p>
        </p:txBody>
      </p:sp>
      <p:sp>
        <p:nvSpPr>
          <p:cNvPr id="5" name="TextBox 11"/>
          <p:cNvSpPr txBox="1"/>
          <p:nvPr/>
        </p:nvSpPr>
        <p:spPr>
          <a:xfrm>
            <a:off x="6013441" y="5513877"/>
            <a:ext cx="761759" cy="435236"/>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-10</a:t>
            </a:r>
          </a:p>
        </p:txBody>
      </p:sp>
      <p:sp>
        <p:nvSpPr>
          <p:cNvPr id="6" name="TextBox 12"/>
          <p:cNvSpPr txBox="1"/>
          <p:nvPr/>
        </p:nvSpPr>
        <p:spPr>
          <a:xfrm>
            <a:off x="2870639" y="6409441"/>
            <a:ext cx="5402522" cy="1239121"/>
          </a:xfrm>
          <a:prstGeom prst="rect">
            <a:avLst/>
          </a:prstGeom>
          <a:noFill/>
          <a:ln cap="flat">
            <a:noFill/>
          </a:ln>
        </p:spPr>
        <p:txBody>
          <a:bodyPr vert="horz" wrap="non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(-5) + (-10) + 10 + (-10)</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a:solidFill>
                  <a:srgbClr val="000000"/>
                </a:solidFill>
                <a:uFillTx/>
                <a:latin typeface="DejaVu Sans" pitchFamily="34"/>
                <a:ea typeface="Gothic" pitchFamily="2"/>
                <a:cs typeface="Tahoma" pitchFamily="2"/>
              </a:rPr>
              <a:t>= -15</a:t>
            </a:r>
          </a:p>
        </p:txBody>
      </p:sp>
      <p:pic>
        <p:nvPicPr>
          <p:cNvPr id="7" name="Picture 13">
            <a:extLst/>
          </p:cNvPr>
          <p:cNvPicPr>
            <a:picLocks noChangeAspect="1"/>
          </p:cNvPicPr>
          <p:nvPr/>
        </p:nvPicPr>
        <p:blipFill>
          <a:blip r:embed="rId3"/>
          <a:srcRect b="11624"/>
          <a:stretch>
            <a:fillRect/>
          </a:stretch>
        </p:blipFill>
        <p:spPr>
          <a:xfrm>
            <a:off x="210595" y="3250573"/>
            <a:ext cx="3566918" cy="1843805"/>
          </a:xfrm>
          <a:prstGeom prst="rect">
            <a:avLst/>
          </a:prstGeom>
          <a:noFill/>
          <a:ln cap="flat">
            <a:noFill/>
          </a:ln>
        </p:spPr>
      </p:pic>
      <p:pic>
        <p:nvPicPr>
          <p:cNvPr id="8" name="Picture 14">
            <a:extLst/>
          </p:cNvPr>
          <p:cNvPicPr>
            <a:picLocks noChangeAspect="1"/>
          </p:cNvPicPr>
          <p:nvPr/>
        </p:nvPicPr>
        <p:blipFill>
          <a:blip r:embed="rId3"/>
          <a:srcRect b="11624"/>
          <a:stretch>
            <a:fillRect/>
          </a:stretch>
        </p:blipFill>
        <p:spPr>
          <a:xfrm>
            <a:off x="3870380" y="3250573"/>
            <a:ext cx="3566918" cy="1843805"/>
          </a:xfrm>
          <a:prstGeom prst="rect">
            <a:avLst/>
          </a:prstGeom>
          <a:noFill/>
          <a:ln cap="flat">
            <a:noFill/>
          </a:ln>
        </p:spPr>
      </p:pic>
      <p:pic>
        <p:nvPicPr>
          <p:cNvPr id="9" name="Picture 15">
            <a:extLst/>
          </p:cNvPr>
          <p:cNvPicPr>
            <a:picLocks noChangeAspect="1"/>
          </p:cNvPicPr>
          <p:nvPr/>
        </p:nvPicPr>
        <p:blipFill>
          <a:blip r:embed="rId4"/>
          <a:stretch>
            <a:fillRect/>
          </a:stretch>
        </p:blipFill>
        <p:spPr>
          <a:xfrm>
            <a:off x="569817" y="2413311"/>
            <a:ext cx="1073405" cy="968166"/>
          </a:xfrm>
          <a:prstGeom prst="rect">
            <a:avLst/>
          </a:prstGeom>
          <a:noFill/>
          <a:ln cap="flat">
            <a:noFill/>
          </a:ln>
        </p:spPr>
      </p:pic>
      <p:pic>
        <p:nvPicPr>
          <p:cNvPr id="10" name="Picture 18">
            <a:extLst/>
          </p:cNvPr>
          <p:cNvPicPr>
            <a:picLocks noChangeAspect="1"/>
          </p:cNvPicPr>
          <p:nvPr/>
        </p:nvPicPr>
        <p:blipFill>
          <a:blip r:embed="rId5"/>
          <a:stretch>
            <a:fillRect/>
          </a:stretch>
        </p:blipFill>
        <p:spPr>
          <a:xfrm>
            <a:off x="2156758" y="2099517"/>
            <a:ext cx="842107" cy="1335901"/>
          </a:xfrm>
          <a:prstGeom prst="rect">
            <a:avLst/>
          </a:prstGeom>
          <a:noFill/>
          <a:ln cap="flat">
            <a:noFill/>
          </a:ln>
        </p:spPr>
      </p:pic>
      <p:pic>
        <p:nvPicPr>
          <p:cNvPr id="11" name="Picture 20">
            <a:extLst/>
          </p:cNvPr>
          <p:cNvPicPr>
            <a:picLocks noChangeAspect="1"/>
          </p:cNvPicPr>
          <p:nvPr/>
        </p:nvPicPr>
        <p:blipFill>
          <a:blip r:embed="rId6"/>
          <a:stretch>
            <a:fillRect/>
          </a:stretch>
        </p:blipFill>
        <p:spPr>
          <a:xfrm>
            <a:off x="4551837" y="2005900"/>
            <a:ext cx="1009506" cy="1583548"/>
          </a:xfrm>
          <a:prstGeom prst="rect">
            <a:avLst/>
          </a:prstGeom>
          <a:noFill/>
          <a:ln cap="flat">
            <a:noFill/>
          </a:ln>
        </p:spPr>
      </p:pic>
      <p:pic>
        <p:nvPicPr>
          <p:cNvPr id="12" name="Picture 21">
            <a:extLst/>
          </p:cNvPr>
          <p:cNvPicPr>
            <a:picLocks noChangeAspect="1"/>
          </p:cNvPicPr>
          <p:nvPr/>
        </p:nvPicPr>
        <p:blipFill>
          <a:blip r:embed="rId7"/>
          <a:stretch>
            <a:fillRect/>
          </a:stretch>
        </p:blipFill>
        <p:spPr>
          <a:xfrm>
            <a:off x="6013441" y="2173867"/>
            <a:ext cx="1158819" cy="1314395"/>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1" y="2873829"/>
            <a:ext cx="7393576" cy="1077218"/>
          </a:xfrm>
          <a:prstGeom prst="rect">
            <a:avLst/>
          </a:prstGeom>
          <a:noFill/>
        </p:spPr>
        <p:txBody>
          <a:bodyPr wrap="square" rtlCol="0">
            <a:spAutoFit/>
          </a:bodyPr>
          <a:lstStyle/>
          <a:p>
            <a:pPr marL="285750" indent="-285750">
              <a:buFont typeface="Arial" panose="020B0604020202020204" pitchFamily="34" charset="0"/>
              <a:buChar char="•"/>
            </a:pPr>
            <a:r>
              <a:rPr lang="en-GB" sz="3200" dirty="0" err="1"/>
              <a:t>Numberphile</a:t>
            </a:r>
            <a:r>
              <a:rPr lang="en-GB" sz="3200" dirty="0"/>
              <a:t> – Stable Marriage Problem</a:t>
            </a:r>
          </a:p>
          <a:p>
            <a:pPr marL="285750" indent="-285750">
              <a:buFont typeface="Arial" panose="020B0604020202020204" pitchFamily="34" charset="0"/>
              <a:buChar char="•"/>
            </a:pPr>
            <a:r>
              <a:rPr lang="en-GB" sz="3200" dirty="0"/>
              <a:t>Hannah Fry - Mathematics of Love</a:t>
            </a:r>
          </a:p>
        </p:txBody>
      </p:sp>
    </p:spTree>
    <p:extLst>
      <p:ext uri="{BB962C8B-B14F-4D97-AF65-F5344CB8AC3E}">
        <p14:creationId xmlns:p14="http://schemas.microsoft.com/office/powerpoint/2010/main" val="389318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750" y="2072821"/>
            <a:ext cx="7823717" cy="3413580"/>
          </a:xfrm>
          <a:prstGeom prst="rect">
            <a:avLst/>
          </a:prstGeom>
        </p:spPr>
      </p:pic>
    </p:spTree>
    <p:extLst>
      <p:ext uri="{BB962C8B-B14F-4D97-AF65-F5344CB8AC3E}">
        <p14:creationId xmlns:p14="http://schemas.microsoft.com/office/powerpoint/2010/main" val="131696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1354" y="3114744"/>
            <a:ext cx="7908956" cy="636843"/>
          </a:xfrm>
          <a:prstGeom prst="rect">
            <a:avLst/>
          </a:prstGeom>
          <a:noFill/>
          <a:ln cap="flat">
            <a:noFill/>
          </a:ln>
        </p:spPr>
        <p:txBody>
          <a:bodyPr vert="horz" wrap="none" lIns="0" tIns="0" rIns="0" bIns="0" anchor="t" anchorCtr="0" compatLnSpc="0">
            <a:sp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600" b="0" i="0" u="none" strike="noStrike" kern="1200" cap="none" spc="0" baseline="0" dirty="0">
                <a:solidFill>
                  <a:srgbClr val="000000"/>
                </a:solidFill>
                <a:uFillTx/>
                <a:latin typeface="Lucida Handwriting" pitchFamily="66"/>
                <a:ea typeface="Gothic" pitchFamily="2"/>
                <a:cs typeface="Tahoma" pitchFamily="2"/>
              </a:rPr>
              <a:t>Save the Dates &amp; Graph Theory</a:t>
            </a:r>
          </a:p>
        </p:txBody>
      </p:sp>
    </p:spTree>
    <p:extLst>
      <p:ext uri="{BB962C8B-B14F-4D97-AF65-F5344CB8AC3E}">
        <p14:creationId xmlns:p14="http://schemas.microsoft.com/office/powerpoint/2010/main" val="365984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name="page4">
    <p:spTree>
      <p:nvGrpSpPr>
        <p:cNvPr id="1" name=""/>
        <p:cNvGrpSpPr/>
        <p:nvPr/>
      </p:nvGrpSpPr>
      <p:grpSpPr>
        <a:xfrm>
          <a:off x="0" y="0"/>
          <a:ext cx="0" cy="0"/>
          <a:chOff x="0" y="0"/>
          <a:chExt cx="0" cy="0"/>
        </a:xfrm>
      </p:grpSpPr>
      <p:sp>
        <p:nvSpPr>
          <p:cNvPr id="2" name="TextBox 2"/>
          <p:cNvSpPr txBox="1"/>
          <p:nvPr/>
        </p:nvSpPr>
        <p:spPr>
          <a:xfrm>
            <a:off x="530873" y="2201363"/>
            <a:ext cx="6454539" cy="4103880"/>
          </a:xfrm>
          <a:prstGeom prst="rect">
            <a:avLst/>
          </a:prstGeom>
          <a:noFill/>
          <a:ln cap="flat">
            <a:noFill/>
          </a:ln>
        </p:spPr>
        <p:txBody>
          <a:bodyPr vert="horz" wrap="squar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800" b="1" i="0" u="none" strike="noStrike" kern="1200" cap="none" spc="0" baseline="0" dirty="0">
                <a:solidFill>
                  <a:srgbClr val="000000"/>
                </a:solidFill>
                <a:uFillTx/>
                <a:latin typeface="Lucida Handwriting" pitchFamily="66"/>
                <a:ea typeface="Gothic" pitchFamily="2"/>
                <a:cs typeface="Tahoma" pitchFamily="2"/>
              </a:rPr>
              <a:t>Save the Date defn: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1200" b="1" i="0" u="none" strike="noStrike" kern="1200" cap="none" spc="0" baseline="0" dirty="0">
              <a:solidFill>
                <a:srgbClr val="000000"/>
              </a:solidFill>
              <a:uFillTx/>
              <a:latin typeface="Lucida Handwriting" pitchFamily="66"/>
              <a:ea typeface="Gothic" pitchFamily="2"/>
              <a:cs typeface="Tahoma"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2400" b="0" i="0" u="none" strike="noStrike" kern="1200" cap="none" spc="0" baseline="0" dirty="0">
                <a:solidFill>
                  <a:srgbClr val="000000"/>
                </a:solidFill>
                <a:uFillTx/>
                <a:latin typeface="Lucida Handwriting" pitchFamily="66"/>
                <a:ea typeface="Gothic" pitchFamily="2"/>
                <a:cs typeface="Tahoma" pitchFamily="2"/>
              </a:rPr>
              <a:t>A save the date is a notice stating the date of a significant event such as a wedding. It is typically sent to those likely to be interested or affected by the event and states the planned date of the occasion so that recipients who wish to attend know to keep that date free.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pic>
        <p:nvPicPr>
          <p:cNvPr id="3" name="Picture 5">
            <a:extLst/>
          </p:cNvPr>
          <p:cNvPicPr>
            <a:picLocks noChangeAspect="1"/>
          </p:cNvPicPr>
          <p:nvPr/>
        </p:nvPicPr>
        <p:blipFill>
          <a:blip r:embed="rId3"/>
          <a:stretch>
            <a:fillRect/>
          </a:stretch>
        </p:blipFill>
        <p:spPr>
          <a:xfrm>
            <a:off x="1084716" y="1095862"/>
            <a:ext cx="6453652" cy="4840239"/>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name="page6">
    <p:spTree>
      <p:nvGrpSpPr>
        <p:cNvPr id="1" name=""/>
        <p:cNvGrpSpPr/>
        <p:nvPr/>
      </p:nvGrpSpPr>
      <p:grpSpPr>
        <a:xfrm>
          <a:off x="0" y="0"/>
          <a:ext cx="0" cy="0"/>
          <a:chOff x="0" y="0"/>
          <a:chExt cx="0" cy="0"/>
        </a:xfrm>
      </p:grpSpPr>
      <p:sp>
        <p:nvSpPr>
          <p:cNvPr id="2" name="TextBox 3"/>
          <p:cNvSpPr txBox="1"/>
          <p:nvPr/>
        </p:nvSpPr>
        <p:spPr>
          <a:xfrm>
            <a:off x="511076" y="1638924"/>
            <a:ext cx="7409575" cy="3962369"/>
          </a:xfrm>
          <a:prstGeom prst="rect">
            <a:avLst/>
          </a:prstGeom>
          <a:noFill/>
          <a:ln cap="flat">
            <a:noFill/>
          </a:ln>
        </p:spPr>
        <p:txBody>
          <a:bodyPr vert="horz" wrap="square" lIns="0" tIns="0" rIns="0" bIns="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200" b="1" i="0" u="none" strike="noStrike" kern="1200" cap="none" spc="0" baseline="0">
                <a:solidFill>
                  <a:srgbClr val="000000"/>
                </a:solidFill>
                <a:uFillTx/>
                <a:latin typeface="Lucida Handwriting" pitchFamily="66"/>
                <a:ea typeface="Gothic" pitchFamily="2"/>
                <a:cs typeface="Tahoma" pitchFamily="2"/>
              </a:rPr>
              <a:t>Papercutting defn: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de-DE" sz="3200" b="1" i="0" u="none" strike="noStrike" kern="1200" cap="none" spc="0" baseline="0">
              <a:solidFill>
                <a:srgbClr val="000000"/>
              </a:solidFill>
              <a:uFillTx/>
              <a:latin typeface="Lucida Handwriting" pitchFamily="66"/>
              <a:ea typeface="Gothic" pitchFamily="2"/>
              <a:cs typeface="Tahoma"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e-DE" sz="3200" b="0" i="0" u="none" strike="noStrike" kern="1200" cap="none" spc="0" baseline="0">
                <a:solidFill>
                  <a:srgbClr val="000000"/>
                </a:solidFill>
                <a:uFillTx/>
                <a:latin typeface="Lucida Handwriting" pitchFamily="66"/>
                <a:ea typeface="Gothic" pitchFamily="2"/>
                <a:cs typeface="Tahoma" pitchFamily="2"/>
              </a:rPr>
              <a:t>Papercutting or paper cutting is the art of cutting paper designs. The art has evolved uniquely all over the world to adapt to different cultural styles.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Picture 3">
            <a:extLst/>
          </p:cNvPr>
          <p:cNvPicPr>
            <a:picLocks noChangeAspect="1"/>
          </p:cNvPicPr>
          <p:nvPr/>
        </p:nvPicPr>
        <p:blipFill>
          <a:blip r:embed="rId3"/>
          <a:stretch>
            <a:fillRect/>
          </a:stretch>
        </p:blipFill>
        <p:spPr>
          <a:xfrm>
            <a:off x="2643996" y="935614"/>
            <a:ext cx="3743325" cy="5238753"/>
          </a:xfrm>
          <a:prstGeom prst="rect">
            <a:avLst/>
          </a:prstGeom>
          <a:noFill/>
          <a:ln cap="flat">
            <a:noFill/>
          </a:ln>
        </p:spPr>
      </p:pic>
    </p:spTree>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1583</TotalTime>
  <Words>338</Words>
  <Application>Microsoft Office PowerPoint</Application>
  <PresentationFormat>Custom</PresentationFormat>
  <Paragraphs>106</Paragraphs>
  <Slides>31</Slides>
  <Notes>29</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DejaVu Sans</vt:lpstr>
      <vt:lpstr>Gothic</vt:lpstr>
      <vt:lpstr>Lucida Handwriting</vt:lpstr>
      <vt:lpstr>Tahoma</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blue_half_circle_with_transparency</dc:title>
  <dc:creator>Samantha Headleand</dc:creator>
  <cp:keywords>presentation background</cp:keywords>
  <dc:description>A presentation background with two circle with transparency in the edges of the slide.</dc:description>
  <cp:lastModifiedBy>Samantha Headleand</cp:lastModifiedBy>
  <cp:revision>13</cp:revision>
  <dcterms:created xsi:type="dcterms:W3CDTF">2016-10-04T08:18:05Z</dcterms:created>
  <dcterms:modified xsi:type="dcterms:W3CDTF">2016-11-12T15:02:37Z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The Initial Developer of the Original Code is:    Andreas Mantke andreasma@openoffice.org / maand@gmx.de  Copyrigt: 2003 by Andreas Mantke, Lizenz: LGPL, The Contents of this file are made available subject to the terms of the following license       - GN</vt:lpwstr>
  </property>
</Properties>
</file>