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4637"/>
    <a:srgbClr val="EFFFAD"/>
    <a:srgbClr val="BCE5FA"/>
    <a:srgbClr val="ECFFF9"/>
    <a:srgbClr val="FAF4E0"/>
    <a:srgbClr val="4B2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7" d="100"/>
          <a:sy n="117" d="100"/>
        </p:scale>
        <p:origin x="-3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743D-3B39-7C4D-83D6-D506531D2CF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19D3-632D-ED4A-86A6-6D28B04F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7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743D-3B39-7C4D-83D6-D506531D2CF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19D3-632D-ED4A-86A6-6D28B04F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1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743D-3B39-7C4D-83D6-D506531D2CF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19D3-632D-ED4A-86A6-6D28B04F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1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743D-3B39-7C4D-83D6-D506531D2CF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19D3-632D-ED4A-86A6-6D28B04F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0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743D-3B39-7C4D-83D6-D506531D2CF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19D3-632D-ED4A-86A6-6D28B04F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4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743D-3B39-7C4D-83D6-D506531D2CF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19D3-632D-ED4A-86A6-6D28B04F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8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743D-3B39-7C4D-83D6-D506531D2CF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19D3-632D-ED4A-86A6-6D28B04F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6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743D-3B39-7C4D-83D6-D506531D2CF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19D3-632D-ED4A-86A6-6D28B04F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2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743D-3B39-7C4D-83D6-D506531D2CF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19D3-632D-ED4A-86A6-6D28B04F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6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743D-3B39-7C4D-83D6-D506531D2CF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19D3-632D-ED4A-86A6-6D28B04F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7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743D-3B39-7C4D-83D6-D506531D2CF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19D3-632D-ED4A-86A6-6D28B04F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6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C743D-3B39-7C4D-83D6-D506531D2CF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19D3-632D-ED4A-86A6-6D28B04F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Mathematics: Baking Boundaries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9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798692" y="2291706"/>
            <a:ext cx="4651373" cy="4421555"/>
          </a:xfrm>
          <a:prstGeom prst="ellipse">
            <a:avLst/>
          </a:prstGeom>
          <a:solidFill>
            <a:srgbClr val="80463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48511" y="2194385"/>
            <a:ext cx="4728480" cy="4635748"/>
          </a:xfrm>
          <a:prstGeom prst="ellipse">
            <a:avLst/>
          </a:prstGeom>
          <a:solidFill>
            <a:srgbClr val="EFFFAD">
              <a:alpha val="5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847941" y="137868"/>
            <a:ext cx="4728480" cy="4635748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511" y="459678"/>
            <a:ext cx="1813543" cy="1612807"/>
          </a:xfrm>
          <a:prstGeom prst="rect">
            <a:avLst/>
          </a:prstGeom>
          <a:solidFill>
            <a:srgbClr val="EFFFAD">
              <a:alpha val="55000"/>
            </a:srgbClr>
          </a:solidFill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874" y="4228477"/>
            <a:ext cx="1519644" cy="16796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873" y="4257330"/>
            <a:ext cx="1808530" cy="14184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431" y="3354966"/>
            <a:ext cx="1410040" cy="10094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13851">
            <a:off x="2058166" y="2387107"/>
            <a:ext cx="2156476" cy="1017857"/>
          </a:xfrm>
          <a:prstGeom prst="rect">
            <a:avLst/>
          </a:prstGeom>
        </p:spPr>
      </p:pic>
      <p:pic>
        <p:nvPicPr>
          <p:cNvPr id="3074" name="Picture 2" descr="Image result for picture of a rol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88" y="2323118"/>
            <a:ext cx="1145834" cy="114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jammy dodger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963" y="4834038"/>
            <a:ext cx="1366091" cy="103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8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9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1" y="1631246"/>
            <a:ext cx="8486076" cy="345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7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725" y="274638"/>
            <a:ext cx="4183378" cy="61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1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5" b="1115"/>
          <a:stretch>
            <a:fillRect/>
          </a:stretch>
        </p:blipFill>
        <p:spPr>
          <a:xfrm>
            <a:off x="0" y="1070964"/>
            <a:ext cx="9219733" cy="5070498"/>
          </a:xfrm>
        </p:spPr>
      </p:pic>
    </p:spTree>
    <p:extLst>
      <p:ext uri="{BB962C8B-B14F-4D97-AF65-F5344CB8AC3E}">
        <p14:creationId xmlns:p14="http://schemas.microsoft.com/office/powerpoint/2010/main" val="68572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</a:t>
            </a:r>
            <a:r>
              <a:rPr lang="en-US" dirty="0"/>
              <a:t>C</a:t>
            </a:r>
            <a:r>
              <a:rPr lang="en-US" dirty="0" smtClean="0"/>
              <a:t>ake for </a:t>
            </a:r>
            <a:r>
              <a:rPr lang="en-US" dirty="0" err="1" smtClean="0"/>
              <a:t>Maths</a:t>
            </a:r>
            <a:r>
              <a:rPr lang="en-US" dirty="0" smtClean="0"/>
              <a:t> Jam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3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282" y="0"/>
            <a:ext cx="4981112" cy="678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0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06140" y="0"/>
            <a:ext cx="7145364" cy="685800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736601" y="726901"/>
            <a:ext cx="5798913" cy="55843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18265" y="1448674"/>
            <a:ext cx="4177054" cy="4207362"/>
          </a:xfrm>
          <a:prstGeom prst="ellipse">
            <a:avLst/>
          </a:prstGeom>
          <a:solidFill>
            <a:srgbClr val="FAF4E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22256" y="2212691"/>
            <a:ext cx="2386889" cy="2432620"/>
          </a:xfrm>
          <a:prstGeom prst="ellipse">
            <a:avLst/>
          </a:prstGeom>
          <a:solidFill>
            <a:srgbClr val="ECFFF9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361" y="2438705"/>
            <a:ext cx="436903" cy="4369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058" y="2407781"/>
            <a:ext cx="464740" cy="4647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862" y="2657156"/>
            <a:ext cx="436903" cy="4369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82" y="2958883"/>
            <a:ext cx="436903" cy="4369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026" y="3273815"/>
            <a:ext cx="436903" cy="4369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04" y="3890045"/>
            <a:ext cx="436903" cy="4369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822" y="3890045"/>
            <a:ext cx="436903" cy="4369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237" y="3902387"/>
            <a:ext cx="436903" cy="4369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639" y="3883070"/>
            <a:ext cx="436903" cy="43690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550" y="3890044"/>
            <a:ext cx="436903" cy="43690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982804" y="1373827"/>
            <a:ext cx="1174966" cy="4227144"/>
            <a:chOff x="5982804" y="1373827"/>
            <a:chExt cx="1174966" cy="42271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922853">
              <a:off x="5982804" y="1373827"/>
              <a:ext cx="386954" cy="34950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772372">
              <a:off x="6157998" y="1670492"/>
              <a:ext cx="404907" cy="36572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765289">
              <a:off x="6342018" y="1977782"/>
              <a:ext cx="392771" cy="35476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7715" y="2912698"/>
              <a:ext cx="360055" cy="32521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7715" y="3237909"/>
              <a:ext cx="360055" cy="32521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35665">
              <a:off x="6590060" y="4482705"/>
              <a:ext cx="360055" cy="32521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20570">
              <a:off x="6420404" y="4780720"/>
              <a:ext cx="360055" cy="32521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09492">
              <a:off x="6266175" y="5042667"/>
              <a:ext cx="360055" cy="32521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07366">
              <a:off x="6046578" y="5275760"/>
              <a:ext cx="360055" cy="32521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599105">
              <a:off x="6745629" y="4184316"/>
              <a:ext cx="360055" cy="325211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2934357" y="401495"/>
            <a:ext cx="5088407" cy="2974989"/>
            <a:chOff x="2934357" y="401495"/>
            <a:chExt cx="5088407" cy="2974989"/>
          </a:xfrm>
        </p:grpSpPr>
        <p:grpSp>
          <p:nvGrpSpPr>
            <p:cNvPr id="39" name="Group 38"/>
            <p:cNvGrpSpPr/>
            <p:nvPr/>
          </p:nvGrpSpPr>
          <p:grpSpPr>
            <a:xfrm>
              <a:off x="2934357" y="401495"/>
              <a:ext cx="5088407" cy="2692564"/>
              <a:chOff x="2934357" y="401495"/>
              <a:chExt cx="5088407" cy="269256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/>
              <a:srcRect r="43157"/>
              <a:stretch/>
            </p:blipFill>
            <p:spPr>
              <a:xfrm>
                <a:off x="2934357" y="401495"/>
                <a:ext cx="314253" cy="463717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/>
              <a:srcRect r="43157" b="46370"/>
              <a:stretch/>
            </p:blipFill>
            <p:spPr>
              <a:xfrm>
                <a:off x="5940597" y="485305"/>
                <a:ext cx="305285" cy="241596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8024" y="2629319"/>
                <a:ext cx="464740" cy="464740"/>
              </a:xfrm>
              <a:prstGeom prst="rect">
                <a:avLst/>
              </a:prstGeom>
            </p:spPr>
          </p:pic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/>
            <a:srcRect r="43157"/>
            <a:stretch/>
          </p:blipFill>
          <p:spPr>
            <a:xfrm rot="16200000">
              <a:off x="7632756" y="2987499"/>
              <a:ext cx="314253" cy="46371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575782" y="1793636"/>
            <a:ext cx="218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Lucida Handwriting" panose="03010101010101010101" pitchFamily="66" charset="0"/>
              </a:rPr>
              <a:t>Whole numbers</a:t>
            </a:r>
            <a:endParaRPr lang="en-GB" i="1" dirty="0">
              <a:latin typeface="Lucida Handwriting" panose="030101010101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8033" y="3053318"/>
            <a:ext cx="1520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Lucida Handwriting" panose="03010101010101010101" pitchFamily="66" charset="0"/>
              </a:rPr>
              <a:t>Natural numbers</a:t>
            </a:r>
            <a:endParaRPr lang="en-GB" i="1" dirty="0">
              <a:latin typeface="Lucida Handwriting" panose="030101010101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8506" y="865212"/>
            <a:ext cx="127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Lucida Handwriting" panose="03010101010101010101" pitchFamily="66" charset="0"/>
              </a:rPr>
              <a:t>Integers</a:t>
            </a:r>
            <a:endParaRPr lang="en-GB" i="1" dirty="0">
              <a:latin typeface="Lucida Handwriting" panose="030101010101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8886" y="80570"/>
            <a:ext cx="142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Lucida Handwriting" panose="03010101010101010101" pitchFamily="66" charset="0"/>
              </a:rPr>
              <a:t>Rational Numbers</a:t>
            </a:r>
            <a:endParaRPr lang="en-GB" i="1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90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"/>
          <a:stretch/>
        </p:blipFill>
        <p:spPr bwMode="auto">
          <a:xfrm>
            <a:off x="890993" y="1379762"/>
            <a:ext cx="7170560" cy="365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93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4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16</Words>
  <Application>Microsoft Macintosh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Mathematics: Baking Boundaries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Mathematics: Baking Boundaries</dc:title>
  <dc:creator>Zoe Griffiths</dc:creator>
  <cp:lastModifiedBy>Zoe Griffiths</cp:lastModifiedBy>
  <cp:revision>17</cp:revision>
  <dcterms:created xsi:type="dcterms:W3CDTF">2016-11-10T22:39:41Z</dcterms:created>
  <dcterms:modified xsi:type="dcterms:W3CDTF">2016-11-12T11:34:53Z</dcterms:modified>
</cp:coreProperties>
</file>