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Alison Talks Crap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MathsJam Conference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nN2DVvVX.jpg-large"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99" y="193288"/>
            <a:ext cx="3567675" cy="4756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AvWU3o.jpg-large"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100" y="193312"/>
            <a:ext cx="3567675" cy="4756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1069225" y="1755775"/>
            <a:ext cx="1215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wow!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2020725" y="2352300"/>
            <a:ext cx="1794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such fun</a:t>
            </a:r>
            <a:r>
              <a:rPr lang="en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785925" y="1152475"/>
            <a:ext cx="17097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much sad</a:t>
            </a:r>
            <a:r>
              <a:rPr lang="en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032975" y="3079600"/>
            <a:ext cx="1215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 upside</a:t>
            </a:r>
            <a:r>
              <a:rPr lang="en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 from 2017-11-11 09-48-14.png" id="132" name="Shape 132"/>
          <p:cNvPicPr preferRelativeResize="0"/>
          <p:nvPr/>
        </p:nvPicPr>
        <p:blipFill rotWithShape="1">
          <a:blip r:embed="rId3">
            <a:alphaModFix/>
          </a:blip>
          <a:srcRect b="20816" l="23297" r="28724" t="24989"/>
          <a:stretch/>
        </p:blipFill>
        <p:spPr>
          <a:xfrm>
            <a:off x="579900" y="101000"/>
            <a:ext cx="7803500" cy="49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WordCloud2.png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007" y="0"/>
            <a:ext cx="57799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wordCloud1.png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700" y="0"/>
            <a:ext cx="6192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11700" y="445025"/>
            <a:ext cx="8520600" cy="40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CE5CD"/>
                </a:solidFill>
              </a:rPr>
              <a:t>“George Carlin said you don't take a shit; you leave a shit.”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Y1eZ2tkb.jpg-large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675" y="155488"/>
            <a:ext cx="4832525" cy="48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Y1eZ2tkb.jpg-large" id="69" name="Shape 69"/>
          <p:cNvPicPr preferRelativeResize="0"/>
          <p:nvPr/>
        </p:nvPicPr>
        <p:blipFill rotWithShape="1">
          <a:blip r:embed="rId3">
            <a:alphaModFix/>
          </a:blip>
          <a:srcRect b="3206" l="3306" r="25121" t="60557"/>
          <a:stretch/>
        </p:blipFill>
        <p:spPr>
          <a:xfrm>
            <a:off x="311700" y="744560"/>
            <a:ext cx="8260800" cy="418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.jp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50" y="1204925"/>
            <a:ext cx="8455150" cy="332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78775" y="1917775"/>
            <a:ext cx="1643100" cy="124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E599"/>
                </a:highlight>
              </a:rPr>
              <a:t>Number of people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ow many sheets.png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675" y="264700"/>
            <a:ext cx="5908199" cy="4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376475" y="4468200"/>
            <a:ext cx="4029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E599"/>
                </a:highlight>
              </a:rPr>
              <a:t>Number of sheets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24px-BristolStoolChart.pn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58" y="0"/>
            <a:ext cx="85418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99150" y="19515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E599"/>
                </a:highlight>
              </a:rPr>
              <a:t>Number of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E599"/>
                </a:highlight>
              </a:rPr>
              <a:t>sheets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rrelation1.pn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425" y="914400"/>
            <a:ext cx="78676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376475" y="4468200"/>
            <a:ext cx="4029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E599"/>
                </a:highlight>
              </a:rPr>
              <a:t>Average Bristol Stool rating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rrelation2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75" y="1119188"/>
            <a:ext cx="786765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rrelation3.pn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75" y="1119188"/>
            <a:ext cx="786765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