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16"/>
  </p:notesMasterIdLst>
  <p:sldIdLst>
    <p:sldId id="256" r:id="rId2"/>
    <p:sldId id="264" r:id="rId3"/>
    <p:sldId id="267" r:id="rId4"/>
    <p:sldId id="266" r:id="rId5"/>
    <p:sldId id="261" r:id="rId6"/>
    <p:sldId id="262" r:id="rId7"/>
    <p:sldId id="263" r:id="rId8"/>
    <p:sldId id="268" r:id="rId9"/>
    <p:sldId id="269" r:id="rId10"/>
    <p:sldId id="258" r:id="rId11"/>
    <p:sldId id="259" r:id="rId12"/>
    <p:sldId id="265" r:id="rId13"/>
    <p:sldId id="260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7"/>
    <p:restoredTop sz="94721"/>
  </p:normalViewPr>
  <p:slideViewPr>
    <p:cSldViewPr snapToGrid="0" snapToObjects="1">
      <p:cViewPr varScale="1">
        <p:scale>
          <a:sx n="68" d="100"/>
          <a:sy n="68" d="100"/>
        </p:scale>
        <p:origin x="13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6B4D1-E86A-3F4A-B14B-C3049718DF5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0F0FF-6703-714E-9E8E-487ECD929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15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FD0EC9-4950-B447-8AC9-0B9F5D9E4BA7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974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0F0FF-6703-714E-9E8E-487ECD929B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37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08E17D-4EC7-3B4C-A27E-2B5FB44C3E9F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A4C8632-DB93-7144-8B18-AED53C510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3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36567" y="371639"/>
            <a:ext cx="10561121" cy="19294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/>
              <a:t>Donald </a:t>
            </a:r>
            <a:r>
              <a:rPr lang="en-US" sz="8000"/>
              <a:t>in </a:t>
            </a:r>
            <a:br>
              <a:rPr lang="en-US" sz="8000"/>
            </a:br>
            <a:r>
              <a:rPr lang="en-US" sz="8000" dirty="0" err="1"/>
              <a:t>Mathmagic</a:t>
            </a:r>
            <a:r>
              <a:rPr lang="en-US" sz="8000" dirty="0"/>
              <a:t> Land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383030" y="3292877"/>
            <a:ext cx="9818370" cy="2400300"/>
          </a:xfrm>
        </p:spPr>
        <p:txBody>
          <a:bodyPr>
            <a:normAutofit/>
          </a:bodyPr>
          <a:lstStyle/>
          <a:p>
            <a:r>
              <a:rPr lang="en-US" sz="2800" dirty="0"/>
              <a:t>Belgin Seymenoglu</a:t>
            </a:r>
          </a:p>
          <a:p>
            <a:r>
              <a:rPr lang="en-US" sz="2800" dirty="0"/>
              <a:t>@</a:t>
            </a:r>
            <a:r>
              <a:rPr lang="en-US" sz="2800" dirty="0" err="1"/>
              <a:t>SmokyFurby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486" y="2496614"/>
            <a:ext cx="2406634" cy="39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2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 games</a:t>
            </a:r>
          </a:p>
        </p:txBody>
      </p:sp>
      <p:sp>
        <p:nvSpPr>
          <p:cNvPr id="5" name="Donut 4"/>
          <p:cNvSpPr/>
          <p:nvPr/>
        </p:nvSpPr>
        <p:spPr>
          <a:xfrm>
            <a:off x="479367" y="2374375"/>
            <a:ext cx="3170712" cy="3253839"/>
          </a:xfrm>
          <a:prstGeom prst="donut">
            <a:avLst>
              <a:gd name="adj" fmla="val 589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riangle 5"/>
          <p:cNvSpPr/>
          <p:nvPr/>
        </p:nvSpPr>
        <p:spPr>
          <a:xfrm>
            <a:off x="4632890" y="2374374"/>
            <a:ext cx="3942608" cy="3253839"/>
          </a:xfrm>
          <a:prstGeom prst="triangle">
            <a:avLst/>
          </a:prstGeom>
          <a:solidFill>
            <a:schemeClr val="tx1">
              <a:alpha val="0"/>
            </a:schemeClr>
          </a:solidFill>
          <a:ln w="1524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11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534" y="3851909"/>
            <a:ext cx="3637338" cy="2420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50" y="376167"/>
            <a:ext cx="285750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369" r="26512"/>
          <a:stretch/>
        </p:blipFill>
        <p:spPr>
          <a:xfrm>
            <a:off x="6206388" y="1108673"/>
            <a:ext cx="2716484" cy="2481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97" y="3476623"/>
            <a:ext cx="4176479" cy="3128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94" y="750890"/>
            <a:ext cx="3196827" cy="3196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559" y="4000569"/>
            <a:ext cx="25400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5264" r="8409" b="6333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83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15" y="182244"/>
            <a:ext cx="7989570" cy="6435725"/>
          </a:xfrm>
        </p:spPr>
        <p:txBody>
          <a:bodyPr>
            <a:normAutofit/>
          </a:bodyPr>
          <a:lstStyle/>
          <a:p>
            <a:r>
              <a:rPr lang="en-US" dirty="0"/>
              <a:t>”Mathematics is the alphabet with which God has written the universe”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(Galileo)</a:t>
            </a:r>
          </a:p>
        </p:txBody>
      </p:sp>
    </p:spTree>
    <p:extLst>
      <p:ext uri="{BB962C8B-B14F-4D97-AF65-F5344CB8AC3E}">
        <p14:creationId xmlns:p14="http://schemas.microsoft.com/office/powerpoint/2010/main" val="1861260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36567" y="371639"/>
            <a:ext cx="10561121" cy="2124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/>
              <a:t>Thanks for </a:t>
            </a:r>
            <a:br>
              <a:rPr lang="en-US" sz="8000"/>
            </a:br>
            <a:r>
              <a:rPr lang="en-US" sz="8000"/>
              <a:t>listening!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383030" y="3292877"/>
            <a:ext cx="9818370" cy="2400300"/>
          </a:xfrm>
        </p:spPr>
        <p:txBody>
          <a:bodyPr>
            <a:normAutofit/>
          </a:bodyPr>
          <a:lstStyle/>
          <a:p>
            <a:r>
              <a:rPr lang="en-US" sz="2800" dirty="0"/>
              <a:t>Belgin Seymenoglu</a:t>
            </a:r>
          </a:p>
          <a:p>
            <a:r>
              <a:rPr lang="en-US" sz="2800" dirty="0"/>
              <a:t>@</a:t>
            </a:r>
            <a:r>
              <a:rPr lang="en-US" sz="2800" dirty="0" err="1"/>
              <a:t>SmokyFurby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486" y="2496614"/>
            <a:ext cx="2406634" cy="39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31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1" y="260669"/>
            <a:ext cx="4487511" cy="63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 rot="20640000">
            <a:off x="4883075" y="682633"/>
            <a:ext cx="2014771" cy="45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47275" rIns="81646" bIns="408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en-GB" altLang="en-US" sz="2540" b="1">
                <a:solidFill>
                  <a:srgbClr val="FFBD31"/>
                </a:solidFill>
                <a:latin typeface="Raleway" charset="0"/>
                <a:ea typeface="WenQuanYi Micro Hei" charset="0"/>
                <a:cs typeface="WenQuanYi Micro Hei" charset="0"/>
              </a:rPr>
              <a:t>Write for us!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159583" y="1198208"/>
            <a:ext cx="3722790" cy="92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7275" rIns="81646" bIns="408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lnSpc>
                <a:spcPct val="98000"/>
              </a:lnSpc>
            </a:pPr>
            <a:r>
              <a:rPr lang="en-GB" altLang="en-US" sz="2540" b="1">
                <a:solidFill>
                  <a:srgbClr val="FFFFFF"/>
                </a:solidFill>
                <a:latin typeface="Raleway" charset="0"/>
                <a:ea typeface="WenQuanYi Micro Hei" charset="0"/>
                <a:cs typeface="WenQuanYi Micro Hei" charset="0"/>
              </a:rPr>
              <a:t>Deadline for issue 07</a:t>
            </a:r>
          </a:p>
          <a:p>
            <a:pPr algn="ctr">
              <a:lnSpc>
                <a:spcPct val="98000"/>
              </a:lnSpc>
            </a:pPr>
            <a:r>
              <a:rPr lang="en-GB" altLang="en-US" sz="2903" b="1">
                <a:solidFill>
                  <a:srgbClr val="FFFFFF"/>
                </a:solidFill>
                <a:latin typeface="Raleway" charset="0"/>
                <a:ea typeface="WenQuanYi Micro Hei" charset="0"/>
                <a:cs typeface="WenQuanYi Micro Hei" charset="0"/>
              </a:rPr>
              <a:t>2 January 2018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 rot="1500000">
            <a:off x="7295327" y="4743860"/>
            <a:ext cx="1700819" cy="45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47275" rIns="81646" bIns="408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en-GB" altLang="en-US" sz="2540" b="1" dirty="0">
                <a:solidFill>
                  <a:srgbClr val="FFBD31"/>
                </a:solidFill>
                <a:latin typeface="Raleway" charset="0"/>
                <a:ea typeface="WenQuanYi Micro Hei" charset="0"/>
                <a:cs typeface="WenQuanYi Micro Hei" charset="0"/>
              </a:rPr>
              <a:t>Follow us!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898915" y="5276878"/>
            <a:ext cx="4114512" cy="122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82300" rIns="81646" bIns="408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lnSpc>
                <a:spcPct val="91000"/>
              </a:lnSpc>
            </a:pPr>
            <a:r>
              <a:rPr lang="en-GB" altLang="en-US" sz="2540" b="1" dirty="0">
                <a:solidFill>
                  <a:srgbClr val="FFFFFF"/>
                </a:solidFill>
                <a:latin typeface="Raleway" charset="0"/>
                <a:ea typeface="WenQuanYi Micro Hei" charset="0"/>
                <a:cs typeface="WenQuanYi Micro Hei" charset="0"/>
              </a:rPr>
              <a:t> </a:t>
            </a:r>
            <a:r>
              <a:rPr lang="en-GB" altLang="en-US" sz="254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@</a:t>
            </a:r>
            <a:r>
              <a:rPr lang="en-GB" altLang="en-US" sz="2540" dirty="0" err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chalkdustmag</a:t>
            </a:r>
            <a:endParaRPr lang="en-GB" altLang="en-US" sz="254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lnSpc>
                <a:spcPct val="98000"/>
              </a:lnSpc>
            </a:pPr>
            <a:r>
              <a:rPr lang="en-GB" altLang="en-US" sz="2540" dirty="0" err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chalkdustmagazine.com</a:t>
            </a:r>
            <a:endParaRPr lang="en-GB" altLang="en-US" sz="254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15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5645" r="5397" b="5910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the Golden ratio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20555" y="2075446"/>
            <a:ext cx="4162926" cy="4211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533334" y="2065868"/>
            <a:ext cx="4009598" cy="422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0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7315" r="7714" b="10138"/>
          <a:stretch/>
        </p:blipFill>
        <p:spPr>
          <a:xfrm>
            <a:off x="-152400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0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5110" r="5623" b="8042"/>
          <a:stretch/>
        </p:blipFill>
        <p:spPr>
          <a:xfrm>
            <a:off x="-152400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71445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7166" r="7943" b="5826"/>
          <a:stretch/>
        </p:blipFill>
        <p:spPr>
          <a:xfrm>
            <a:off x="-152400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25266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6766" r="17244" b="5900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58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Pentagons in nature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820" y="2596039"/>
            <a:ext cx="6995160" cy="2051914"/>
          </a:xfrm>
        </p:spPr>
      </p:pic>
    </p:spTree>
    <p:extLst>
      <p:ext uri="{BB962C8B-B14F-4D97-AF65-F5344CB8AC3E}">
        <p14:creationId xmlns:p14="http://schemas.microsoft.com/office/powerpoint/2010/main" val="1855726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388</TotalTime>
  <Words>59</Words>
  <Application>Microsoft Office PowerPoint</Application>
  <PresentationFormat>On-screen Show (4:3)</PresentationFormat>
  <Paragraphs>18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Mangal</vt:lpstr>
      <vt:lpstr>Raleway</vt:lpstr>
      <vt:lpstr>WenQuanYi Micro Hei</vt:lpstr>
      <vt:lpstr>Celestial</vt:lpstr>
      <vt:lpstr>Donald in  Mathmagic Land</vt:lpstr>
      <vt:lpstr>PowerPoint Presentation</vt:lpstr>
      <vt:lpstr>PowerPoint Presentation</vt:lpstr>
      <vt:lpstr>The power of the Golden ratio…</vt:lpstr>
      <vt:lpstr>PowerPoint Presentation</vt:lpstr>
      <vt:lpstr>PowerPoint Presentation</vt:lpstr>
      <vt:lpstr>PowerPoint Presentation</vt:lpstr>
      <vt:lpstr>PowerPoint Presentation</vt:lpstr>
      <vt:lpstr>Pentagons in nature</vt:lpstr>
      <vt:lpstr>Mind games</vt:lpstr>
      <vt:lpstr>PowerPoint Presentation</vt:lpstr>
      <vt:lpstr>PowerPoint Presentation</vt:lpstr>
      <vt:lpstr>”Mathematics is the alphabet with which God has written the universe”  (Galileo)</vt:lpstr>
      <vt:lpstr>Thanks for 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Donald in Mathmagic Land</dc:title>
  <dc:creator>Microsoft Office User</dc:creator>
  <cp:lastModifiedBy>Belgin</cp:lastModifiedBy>
  <cp:revision>22</cp:revision>
  <dcterms:created xsi:type="dcterms:W3CDTF">2017-11-09T11:36:45Z</dcterms:created>
  <dcterms:modified xsi:type="dcterms:W3CDTF">2017-11-10T19:45:18Z</dcterms:modified>
</cp:coreProperties>
</file>