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85" r:id="rId4"/>
    <p:sldId id="278" r:id="rId5"/>
    <p:sldId id="274" r:id="rId6"/>
    <p:sldId id="269" r:id="rId7"/>
    <p:sldId id="284" r:id="rId8"/>
    <p:sldId id="264" r:id="rId9"/>
    <p:sldId id="267" r:id="rId10"/>
    <p:sldId id="282" r:id="rId11"/>
    <p:sldId id="273" r:id="rId12"/>
    <p:sldId id="268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CF4D-541E-4B5B-8E0D-DD4AC6283299}" type="datetimeFigureOut">
              <a:rPr lang="en-GB" smtClean="0"/>
              <a:t>26/11/2017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B918-BCEE-4AA9-8FDE-65C571743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52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CF4D-541E-4B5B-8E0D-DD4AC6283299}" type="datetimeFigureOut">
              <a:rPr lang="en-GB" smtClean="0"/>
              <a:t>26/11/2017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B918-BCEE-4AA9-8FDE-65C571743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74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CF4D-541E-4B5B-8E0D-DD4AC6283299}" type="datetimeFigureOut">
              <a:rPr lang="en-GB" smtClean="0"/>
              <a:t>26/11/2017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B918-BCEE-4AA9-8FDE-65C571743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67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CF4D-541E-4B5B-8E0D-DD4AC6283299}" type="datetimeFigureOut">
              <a:rPr lang="en-GB" smtClean="0"/>
              <a:t>26/11/2017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B918-BCEE-4AA9-8FDE-65C571743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3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CF4D-541E-4B5B-8E0D-DD4AC6283299}" type="datetimeFigureOut">
              <a:rPr lang="en-GB" smtClean="0"/>
              <a:t>26/11/2017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B918-BCEE-4AA9-8FDE-65C571743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02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CF4D-541E-4B5B-8E0D-DD4AC6283299}" type="datetimeFigureOut">
              <a:rPr lang="en-GB" smtClean="0"/>
              <a:t>26/11/2017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B918-BCEE-4AA9-8FDE-65C571743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13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CF4D-541E-4B5B-8E0D-DD4AC6283299}" type="datetimeFigureOut">
              <a:rPr lang="en-GB" smtClean="0"/>
              <a:t>26/11/2017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B918-BCEE-4AA9-8FDE-65C571743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07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CF4D-541E-4B5B-8E0D-DD4AC6283299}" type="datetimeFigureOut">
              <a:rPr lang="en-GB" smtClean="0"/>
              <a:t>26/11/2017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B918-BCEE-4AA9-8FDE-65C571743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90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CF4D-541E-4B5B-8E0D-DD4AC6283299}" type="datetimeFigureOut">
              <a:rPr lang="en-GB" smtClean="0"/>
              <a:t>26/11/2017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B918-BCEE-4AA9-8FDE-65C571743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88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CF4D-541E-4B5B-8E0D-DD4AC6283299}" type="datetimeFigureOut">
              <a:rPr lang="en-GB" smtClean="0"/>
              <a:t>26/11/2017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B918-BCEE-4AA9-8FDE-65C571743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24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CF4D-541E-4B5B-8E0D-DD4AC6283299}" type="datetimeFigureOut">
              <a:rPr lang="en-GB" smtClean="0"/>
              <a:t>26/11/2017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B918-BCEE-4AA9-8FDE-65C571743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59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CF4D-541E-4B5B-8E0D-DD4AC6283299}" type="datetimeFigureOut">
              <a:rPr lang="en-GB" smtClean="0"/>
              <a:t>26/11/2017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DB918-BCEE-4AA9-8FDE-65C571743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2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5835" y="304800"/>
            <a:ext cx="11205883" cy="62573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48" y="2286000"/>
            <a:ext cx="3673506" cy="4040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766" y="2414386"/>
            <a:ext cx="60410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 smtClean="0">
                <a:latin typeface="Rockwell" panose="02060603020205020403" pitchFamily="18" charset="0"/>
              </a:rPr>
              <a:t>(Pythagoras is for </a:t>
            </a:r>
            <a:r>
              <a:rPr lang="en-GB" sz="3200" dirty="0" smtClean="0">
                <a:latin typeface="Rockwell" panose="02060603020205020403" pitchFamily="18" charset="0"/>
              </a:rPr>
              <a:t>SQUARES)</a:t>
            </a:r>
            <a:endParaRPr lang="en-GB" dirty="0" smtClean="0">
              <a:latin typeface="Rockwell" panose="02060603020205020403" pitchFamily="18" charset="0"/>
            </a:endParaRPr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848" y="530679"/>
            <a:ext cx="3812440" cy="56163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2918" y="1186103"/>
            <a:ext cx="8946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Adobe Garamond Pro" panose="02020502060506020403" pitchFamily="18" charset="0"/>
              </a:rPr>
              <a:t>The </a:t>
            </a:r>
            <a:r>
              <a:rPr lang="en-GB" sz="6000" dirty="0" err="1" smtClean="0">
                <a:latin typeface="Adobe Garamond Pro" panose="02020502060506020403" pitchFamily="18" charset="0"/>
              </a:rPr>
              <a:t>Thereom</a:t>
            </a:r>
            <a:r>
              <a:rPr lang="en-GB" sz="6000" dirty="0" smtClean="0">
                <a:latin typeface="Adobe Garamond Pro" panose="02020502060506020403" pitchFamily="18" charset="0"/>
              </a:rPr>
              <a:t> of </a:t>
            </a:r>
            <a:r>
              <a:rPr lang="en-GB" sz="6000" dirty="0" err="1" smtClean="0">
                <a:latin typeface="Adobe Garamond Pro" panose="02020502060506020403" pitchFamily="18" charset="0"/>
              </a:rPr>
              <a:t>Trithagoras</a:t>
            </a:r>
            <a:endParaRPr lang="en-GB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7437520" y="5882048"/>
            <a:ext cx="192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Dave Mitchell 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9430873" y="6140301"/>
            <a:ext cx="1927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MathsJam</a:t>
            </a:r>
            <a:r>
              <a:rPr lang="en-GB" sz="2000" dirty="0" smtClean="0"/>
              <a:t> 2017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610966" y="5524709"/>
            <a:ext cx="387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..and a rendezvous with Hardy’s taxicab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125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93" y="502023"/>
            <a:ext cx="10780901" cy="58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9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77" y="555812"/>
            <a:ext cx="7331059" cy="571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33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" y="806733"/>
            <a:ext cx="11900197" cy="519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03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8" y="211836"/>
            <a:ext cx="10058400" cy="637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3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53" y="460043"/>
            <a:ext cx="6982413" cy="60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9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43" y="225642"/>
            <a:ext cx="7073824" cy="635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6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67" y="502024"/>
            <a:ext cx="9947633" cy="569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6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53" y="654423"/>
            <a:ext cx="6806454" cy="563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3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656844"/>
            <a:ext cx="9677400" cy="554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4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89" y="179294"/>
            <a:ext cx="8561212" cy="660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8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1" y="735105"/>
            <a:ext cx="9798424" cy="550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51" y="426176"/>
            <a:ext cx="8690127" cy="60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34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21</Words>
  <Application>Microsoft Office PowerPoint</Application>
  <PresentationFormat>Widescreen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Adobe Garamond Pro</vt:lpstr>
      <vt:lpstr>Arial</vt:lpstr>
      <vt:lpstr>Calibri</vt:lpstr>
      <vt:lpstr>Calibri Light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Thereom of Trithagoras</dc:title>
  <dc:creator>Ruth Mitchell</dc:creator>
  <cp:lastModifiedBy>Ruth Mitchell</cp:lastModifiedBy>
  <cp:revision>47</cp:revision>
  <dcterms:created xsi:type="dcterms:W3CDTF">2017-11-06T20:10:41Z</dcterms:created>
  <dcterms:modified xsi:type="dcterms:W3CDTF">2017-11-26T12:25:49Z</dcterms:modified>
</cp:coreProperties>
</file>