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3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3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2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0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9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1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6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EC91E-2E7B-424B-BFB7-202C7C2A7218}" type="datetimeFigureOut">
              <a:rPr lang="en-US" smtClean="0"/>
              <a:t>11/27/17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CF0B8-E342-9049-8677-DEE33F19B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2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Programmed Deck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Pedro Freitas</a:t>
            </a:r>
          </a:p>
          <a:p>
            <a:r>
              <a:rPr lang="en-US" dirty="0" err="1" smtClean="0"/>
              <a:t>MathsJam</a:t>
            </a:r>
            <a:r>
              <a:rPr lang="en-US" dirty="0" smtClean="0"/>
              <a:t>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9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 and difference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302136"/>
            <a:ext cx="1038113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My talk was about stacking a deck of cards so one could perform the following trick:</a:t>
            </a:r>
          </a:p>
          <a:p>
            <a:endParaRPr lang="en-US" sz="2000" dirty="0"/>
          </a:p>
          <a:p>
            <a:r>
              <a:rPr lang="en-US" sz="2000" dirty="0" smtClean="0"/>
              <a:t>Ask someone to think of two integers, between one and ten, and tell you their sum and difference. </a:t>
            </a:r>
          </a:p>
          <a:p>
            <a:endParaRPr lang="en-US" sz="2000" dirty="0"/>
          </a:p>
          <a:p>
            <a:r>
              <a:rPr lang="en-US" sz="2000" dirty="0" smtClean="0"/>
              <a:t>You “insert” the sum and difference into the deck, and it gives you back the original numbers. 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There are two aspects to this trick: the stack and the way you draw cards from the deck. 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563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stack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54" y="1457661"/>
            <a:ext cx="6770146" cy="50776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2749619"/>
            <a:ext cx="317440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club cards must be placed in the even positions: ace on the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, two on the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and so on, through the ten of clubs. </a:t>
            </a:r>
          </a:p>
          <a:p>
            <a:endParaRPr lang="en-US" sz="2000" dirty="0"/>
          </a:p>
          <a:p>
            <a:r>
              <a:rPr lang="en-US" sz="2000" dirty="0" smtClean="0"/>
              <a:t>The remaining cards don’t have any specific ordering. </a:t>
            </a:r>
          </a:p>
          <a:p>
            <a:endParaRPr lang="en-US" sz="2000" dirty="0"/>
          </a:p>
          <a:p>
            <a:r>
              <a:rPr lang="en-US" sz="2000" dirty="0" smtClean="0"/>
              <a:t>The Jack of clubs must be on the table, separated from the rest of the deck.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491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the cards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302136"/>
            <a:ext cx="103811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Take the deck in hand, face down. Let’s say the sum of the numbers is </a:t>
            </a:r>
            <a:r>
              <a:rPr lang="en-US" sz="2000" i="1" dirty="0" smtClean="0"/>
              <a:t>s</a:t>
            </a:r>
            <a:r>
              <a:rPr lang="en-US" sz="2000" dirty="0" smtClean="0"/>
              <a:t> and the difference is </a:t>
            </a:r>
            <a:r>
              <a:rPr lang="en-US" sz="2000" i="1" dirty="0" smtClean="0"/>
              <a:t>d</a:t>
            </a:r>
            <a:r>
              <a:rPr lang="en-US" sz="2000" dirty="0" smtClean="0"/>
              <a:t>.</a:t>
            </a:r>
            <a:endParaRPr lang="en-US" sz="2000" i="1" dirty="0" smtClean="0"/>
          </a:p>
          <a:p>
            <a:endParaRPr lang="en-US" sz="2000" dirty="0" smtClean="0"/>
          </a:p>
          <a:p>
            <a:r>
              <a:rPr lang="en-US" sz="2000" dirty="0" smtClean="0"/>
              <a:t>— Deal </a:t>
            </a:r>
            <a:r>
              <a:rPr lang="en-US" sz="2000" i="1" dirty="0" smtClean="0"/>
              <a:t>s</a:t>
            </a:r>
            <a:r>
              <a:rPr lang="en-US" sz="2000" dirty="0" smtClean="0"/>
              <a:t> cards from the top of the deck onto the table, one at a time (reversing the order).</a:t>
            </a:r>
          </a:p>
          <a:p>
            <a:r>
              <a:rPr lang="en-US" sz="2000" dirty="0" smtClean="0"/>
              <a:t>— Collect the pile, turn it face up and add it to the bottom of the deck (the rest of the deck will still be facing down). </a:t>
            </a:r>
          </a:p>
          <a:p>
            <a:r>
              <a:rPr lang="en-US" sz="2000" dirty="0" smtClean="0"/>
              <a:t>— Add </a:t>
            </a:r>
            <a:r>
              <a:rPr lang="en-US" sz="2000" smtClean="0"/>
              <a:t>the </a:t>
            </a:r>
            <a:r>
              <a:rPr lang="en-US" sz="2000" smtClean="0"/>
              <a:t>Jack </a:t>
            </a:r>
            <a:r>
              <a:rPr lang="en-US" sz="2000" dirty="0" smtClean="0"/>
              <a:t>of clubs to the top of the deck. </a:t>
            </a:r>
            <a:endParaRPr lang="en-US" sz="2000" dirty="0"/>
          </a:p>
          <a:p>
            <a:r>
              <a:rPr lang="en-US" sz="2000" dirty="0" smtClean="0"/>
              <a:t>— Take two cards simultaneously from the top and bottom of the deck onto the table, do this </a:t>
            </a:r>
            <a:r>
              <a:rPr lang="en-US" sz="2000" i="1" dirty="0" smtClean="0"/>
              <a:t>d</a:t>
            </a:r>
            <a:r>
              <a:rPr lang="en-US" sz="2000" dirty="0" smtClean="0"/>
              <a:t> times. This is called the Klondike shuffle or the milk shuffle.</a:t>
            </a:r>
          </a:p>
          <a:p>
            <a:endParaRPr lang="en-US" sz="2000" dirty="0"/>
          </a:p>
          <a:p>
            <a:r>
              <a:rPr lang="en-US" sz="2000" dirty="0" smtClean="0"/>
              <a:t>— The next two cards, dealt also from top and bottom, will have the original numbers.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933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tricks like this</a:t>
            </a:r>
            <a:r>
              <a:rPr lang="mr-IN" dirty="0" smtClean="0"/>
              <a:t>…</a:t>
            </a:r>
            <a:r>
              <a:rPr lang="pt-PT" dirty="0" smtClean="0"/>
              <a:t>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997" y="728219"/>
            <a:ext cx="3919803" cy="57607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838200" y="6088828"/>
            <a:ext cx="4572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English translation coming soon</a:t>
            </a:r>
            <a:r>
              <a:rPr lang="mr-IN" sz="2000" dirty="0" smtClean="0"/>
              <a:t>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8661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306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Mangal</vt:lpstr>
      <vt:lpstr>Office Theme</vt:lpstr>
      <vt:lpstr>A Programmed Deck</vt:lpstr>
      <vt:lpstr>Sum and difference</vt:lpstr>
      <vt:lpstr>The stack</vt:lpstr>
      <vt:lpstr>Drawing the cards</vt:lpstr>
      <vt:lpstr>For more tricks like this… 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Programmed Deck</dc:title>
  <dc:creator>Pedro Jorge Santos Freitas</dc:creator>
  <cp:lastModifiedBy>Pedro Jorge Santos Freitas</cp:lastModifiedBy>
  <cp:revision>11</cp:revision>
  <dcterms:created xsi:type="dcterms:W3CDTF">2017-11-20T12:18:10Z</dcterms:created>
  <dcterms:modified xsi:type="dcterms:W3CDTF">2017-11-27T16:51:07Z</dcterms:modified>
</cp:coreProperties>
</file>