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72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6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7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71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21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0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85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7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183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9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9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5EB79-EC72-4CEE-9C97-520568D34637}" type="datetimeFigureOut">
              <a:rPr lang="en-GB" smtClean="0"/>
              <a:t>03/11/2017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C7AB6-FB70-4F4E-8A95-21B968599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6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40267"/>
            <a:ext cx="9144000" cy="1749777"/>
          </a:xfrm>
        </p:spPr>
        <p:txBody>
          <a:bodyPr>
            <a:normAutofit/>
          </a:bodyPr>
          <a:lstStyle/>
          <a:p>
            <a:r>
              <a:rPr lang="en-GB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A Spin</a:t>
            </a:r>
            <a:br>
              <a:rPr lang="en-GB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ln w="22225">
                <a:solidFill>
                  <a:schemeClr val="accent2"/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311" y="5791200"/>
            <a:ext cx="223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Rachel Wright</a:t>
            </a:r>
            <a:b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RachelandDesign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0" y="3185157"/>
            <a:ext cx="2137833" cy="325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76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eSpinn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206" end="9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90" y="801511"/>
            <a:ext cx="7157154" cy="5375452"/>
          </a:xfrm>
        </p:spPr>
      </p:pic>
    </p:spTree>
    <p:extLst>
      <p:ext uri="{BB962C8B-B14F-4D97-AF65-F5344CB8AC3E}">
        <p14:creationId xmlns:p14="http://schemas.microsoft.com/office/powerpoint/2010/main" val="624080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5</Words>
  <Application>Microsoft Office PowerPoint</Application>
  <PresentationFormat>Widescreen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In A Spin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A Spin</dc:title>
  <dc:creator>Rachel</dc:creator>
  <cp:lastModifiedBy>Rachel</cp:lastModifiedBy>
  <cp:revision>7</cp:revision>
  <dcterms:created xsi:type="dcterms:W3CDTF">2017-10-10T10:04:09Z</dcterms:created>
  <dcterms:modified xsi:type="dcterms:W3CDTF">2017-11-03T11:47:45Z</dcterms:modified>
</cp:coreProperties>
</file>