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471" r:id="rId3"/>
    <p:sldId id="473" r:id="rId4"/>
    <p:sldId id="477" r:id="rId5"/>
    <p:sldId id="466" r:id="rId6"/>
    <p:sldId id="478" r:id="rId7"/>
    <p:sldId id="479" r:id="rId8"/>
    <p:sldId id="480" r:id="rId9"/>
    <p:sldId id="481" r:id="rId10"/>
    <p:sldId id="482" r:id="rId11"/>
    <p:sldId id="484" r:id="rId12"/>
    <p:sldId id="487" r:id="rId13"/>
    <p:sldId id="489" r:id="rId14"/>
    <p:sldId id="475" r:id="rId15"/>
    <p:sldId id="483" r:id="rId16"/>
  </p:sldIdLst>
  <p:sldSz cx="12192000" cy="6858000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00"/>
    <a:srgbClr val="00B388"/>
    <a:srgbClr val="606EB2"/>
    <a:srgbClr val="2A1564"/>
    <a:srgbClr val="E0457B"/>
    <a:srgbClr val="E04E39"/>
    <a:srgbClr val="555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07" autoAdjust="0"/>
    <p:restoredTop sz="92190"/>
  </p:normalViewPr>
  <p:slideViewPr>
    <p:cSldViewPr snapToGrid="0" snapToObjects="1">
      <p:cViewPr varScale="1">
        <p:scale>
          <a:sx n="52" d="100"/>
          <a:sy n="52" d="100"/>
        </p:scale>
        <p:origin x="514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32CE9-F45D-4AF9-BF82-784BDEC02DB5}" type="datetimeFigureOut">
              <a:rPr lang="en-GB" smtClean="0"/>
              <a:t>11/11/2017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20DE7-2EF2-4BAB-9A03-82606A0A4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136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B9EB6-753D-0440-A3CC-6B1A1BB255D2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95075-E044-054B-898B-D3B5F62E7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54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A15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37412" y="1226854"/>
            <a:ext cx="9144000" cy="1170000"/>
          </a:xfrm>
        </p:spPr>
        <p:txBody>
          <a:bodyPr lIns="0" tIns="0" rIns="0" bIns="0" anchor="t" anchorCtr="0"/>
          <a:lstStyle>
            <a:lvl1pPr algn="l">
              <a:defRPr sz="6000" b="1" i="0" baseline="0">
                <a:solidFill>
                  <a:schemeClr val="bg1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Title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7412" y="2488030"/>
            <a:ext cx="9144000" cy="1655762"/>
          </a:xfrm>
        </p:spPr>
        <p:txBody>
          <a:bodyPr lIns="0" tIns="0" rIns="0" bIns="0"/>
          <a:lstStyle>
            <a:lvl1pPr marL="0" indent="0" algn="l">
              <a:buNone/>
              <a:defRPr sz="2400" b="0" i="0">
                <a:solidFill>
                  <a:srgbClr val="FFC600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4"/>
            <a:ext cx="2194398" cy="55547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4900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151691" y="1226854"/>
            <a:ext cx="7220712" cy="739353"/>
          </a:xfrm>
        </p:spPr>
        <p:txBody>
          <a:bodyPr lIns="0" tIns="0" rIns="0" bIns="0" anchor="t" anchorCtr="0"/>
          <a:lstStyle>
            <a:lvl1pPr>
              <a:defRPr b="1" i="0">
                <a:solidFill>
                  <a:srgbClr val="E0457B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Content slide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151691" y="2871464"/>
            <a:ext cx="5480856" cy="2784538"/>
          </a:xfrm>
        </p:spPr>
        <p:txBody>
          <a:bodyPr lIns="0" tIns="0" rIns="0" bIns="0"/>
          <a:lstStyle>
            <a:lvl1pPr marL="457200" indent="-45720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1pPr>
            <a:lvl2pPr marL="800100" indent="-34290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2pPr>
            <a:lvl3pPr marL="1257300" indent="-34290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3pPr>
            <a:lvl4pPr marL="1657350" indent="-28575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4pPr>
            <a:lvl5pPr marL="2114550" indent="-28575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1151691" y="2099990"/>
            <a:ext cx="2190278" cy="542874"/>
          </a:xfrm>
        </p:spPr>
        <p:txBody>
          <a:bodyPr lIns="0" tIns="0" rIns="0" bIns="0">
            <a:normAutofit/>
          </a:bodyPr>
          <a:lstStyle>
            <a:lvl1pPr marL="0" indent="0">
              <a:buClr>
                <a:srgbClr val="00B388"/>
              </a:buClr>
              <a:buNone/>
              <a:defRPr sz="2000" b="0" i="0" baseline="0">
                <a:latin typeface="Work Sans" charset="0"/>
                <a:ea typeface="Work Sans" charset="0"/>
                <a:cs typeface="Work Sans" charset="0"/>
              </a:defRPr>
            </a:lvl1pPr>
            <a:lvl2pPr>
              <a:buClr>
                <a:srgbClr val="00B388"/>
              </a:buClr>
              <a:defRPr/>
            </a:lvl2pPr>
            <a:lvl3pPr>
              <a:buClr>
                <a:srgbClr val="00B388"/>
              </a:buClr>
              <a:defRPr/>
            </a:lvl3pPr>
            <a:lvl4pPr>
              <a:buClr>
                <a:srgbClr val="00B388"/>
              </a:buClr>
              <a:defRPr/>
            </a:lvl4pPr>
            <a:lvl5pPr>
              <a:buClr>
                <a:srgbClr val="00B388"/>
              </a:buClr>
              <a:defRPr/>
            </a:lvl5pPr>
          </a:lstStyle>
          <a:p>
            <a:pPr lvl="0"/>
            <a:r>
              <a:rPr lang="en-GB" dirty="0" smtClean="0"/>
              <a:t>Subtitle here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5"/>
            <a:ext cx="2194398" cy="555469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E045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882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Slide Orange">
    <p:bg>
      <p:bgPr>
        <a:solidFill>
          <a:srgbClr val="E04E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12362" y="1226854"/>
            <a:ext cx="10515600" cy="1170000"/>
          </a:xfrm>
        </p:spPr>
        <p:txBody>
          <a:bodyPr lIns="0" tIns="0" rIns="0" bIns="0" anchor="t" anchorCtr="0"/>
          <a:lstStyle>
            <a:lvl1pPr>
              <a:defRPr sz="6000" b="1" i="0">
                <a:solidFill>
                  <a:schemeClr val="bg1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Chapter slide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2362" y="2522854"/>
            <a:ext cx="9898199" cy="704087"/>
          </a:xfrm>
        </p:spPr>
        <p:txBody>
          <a:bodyPr/>
          <a:lstStyle>
            <a:lvl1pPr marL="0" indent="0">
              <a:buNone/>
              <a:defRPr sz="2400" b="0" i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4"/>
            <a:ext cx="2194398" cy="55547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2A1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5974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151691" y="1226854"/>
            <a:ext cx="7220712" cy="739353"/>
          </a:xfrm>
        </p:spPr>
        <p:txBody>
          <a:bodyPr lIns="0" tIns="0" rIns="0" bIns="0" anchor="t" anchorCtr="0"/>
          <a:lstStyle>
            <a:lvl1pPr>
              <a:defRPr b="1" i="0">
                <a:solidFill>
                  <a:srgbClr val="E04E39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Content slide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151691" y="2871464"/>
            <a:ext cx="5480856" cy="2784538"/>
          </a:xfrm>
        </p:spPr>
        <p:txBody>
          <a:bodyPr lIns="0" tIns="0" rIns="0" bIns="0"/>
          <a:lstStyle>
            <a:lvl1pPr marL="457200" indent="-45720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1pPr>
            <a:lvl2pPr marL="800100" indent="-34290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2pPr>
            <a:lvl3pPr marL="1257300" indent="-34290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3pPr>
            <a:lvl4pPr marL="1657350" indent="-28575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4pPr>
            <a:lvl5pPr marL="2114550" indent="-28575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1151691" y="2099990"/>
            <a:ext cx="2190278" cy="542874"/>
          </a:xfrm>
        </p:spPr>
        <p:txBody>
          <a:bodyPr lIns="0" tIns="0" rIns="0" bIns="0">
            <a:normAutofit/>
          </a:bodyPr>
          <a:lstStyle>
            <a:lvl1pPr marL="0" indent="0">
              <a:buClr>
                <a:srgbClr val="00B388"/>
              </a:buClr>
              <a:buNone/>
              <a:defRPr sz="2000" b="0" i="0" baseline="0">
                <a:latin typeface="Work Sans" charset="0"/>
                <a:ea typeface="Work Sans" charset="0"/>
                <a:cs typeface="Work Sans" charset="0"/>
              </a:defRPr>
            </a:lvl1pPr>
            <a:lvl2pPr>
              <a:buClr>
                <a:srgbClr val="00B388"/>
              </a:buClr>
              <a:defRPr/>
            </a:lvl2pPr>
            <a:lvl3pPr>
              <a:buClr>
                <a:srgbClr val="00B388"/>
              </a:buClr>
              <a:defRPr/>
            </a:lvl3pPr>
            <a:lvl4pPr>
              <a:buClr>
                <a:srgbClr val="00B388"/>
              </a:buClr>
              <a:defRPr/>
            </a:lvl4pPr>
            <a:lvl5pPr>
              <a:buClr>
                <a:srgbClr val="00B388"/>
              </a:buClr>
              <a:defRPr/>
            </a:lvl5pPr>
          </a:lstStyle>
          <a:p>
            <a:pPr lvl="0"/>
            <a:r>
              <a:rPr lang="en-GB" dirty="0" smtClean="0"/>
              <a:t>Subtitle here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5"/>
            <a:ext cx="2194398" cy="555469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E04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7923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98" y="320383"/>
            <a:ext cx="2925646" cy="12936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5"/>
            <a:ext cx="2194398" cy="555469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52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00B3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112362" y="1226854"/>
            <a:ext cx="10515600" cy="1170000"/>
          </a:xfrm>
        </p:spPr>
        <p:txBody>
          <a:bodyPr lIns="0" tIns="0" rIns="0" bIns="0" anchor="t" anchorCtr="0"/>
          <a:lstStyle>
            <a:lvl1pPr>
              <a:defRPr sz="6000" b="1" i="0">
                <a:solidFill>
                  <a:schemeClr val="bg1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Chapter slide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4"/>
            <a:ext cx="2194398" cy="55547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597001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9188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gn off Slide">
    <p:bg>
      <p:bgPr>
        <a:solidFill>
          <a:srgbClr val="2A15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14" y="6057882"/>
            <a:ext cx="2756486" cy="3493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4"/>
            <a:ext cx="2194398" cy="555470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1710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130005" y="1226854"/>
            <a:ext cx="7220712" cy="739353"/>
          </a:xfrm>
        </p:spPr>
        <p:txBody>
          <a:bodyPr lIns="0" tIns="0" rIns="0" bIns="0" anchor="t" anchorCtr="0"/>
          <a:lstStyle>
            <a:lvl1pPr>
              <a:defRPr b="1" i="0">
                <a:solidFill>
                  <a:srgbClr val="606EB2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Contents slide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130005" y="2359400"/>
            <a:ext cx="9387840" cy="3296602"/>
          </a:xfrm>
        </p:spPr>
        <p:txBody>
          <a:bodyPr lIns="0" tIns="0" rIns="0" bIns="0"/>
          <a:lstStyle>
            <a:lvl1pPr marL="0" indent="0">
              <a:buClr>
                <a:srgbClr val="00B388"/>
              </a:buClr>
              <a:buNone/>
              <a:defRPr b="0" i="0">
                <a:latin typeface="Work Sans" charset="0"/>
                <a:ea typeface="Work Sans" charset="0"/>
                <a:cs typeface="Work Sans" charset="0"/>
              </a:defRPr>
            </a:lvl1pPr>
            <a:lvl2pPr marL="457200" indent="0">
              <a:buClr>
                <a:srgbClr val="00B388"/>
              </a:buClr>
              <a:buNone/>
              <a:defRPr b="0" i="0">
                <a:latin typeface="Work Sans" charset="0"/>
                <a:ea typeface="Work Sans" charset="0"/>
                <a:cs typeface="Work Sans" charset="0"/>
              </a:defRPr>
            </a:lvl2pPr>
            <a:lvl3pPr marL="914400" indent="0">
              <a:buClr>
                <a:srgbClr val="00B388"/>
              </a:buClr>
              <a:buNone/>
              <a:defRPr b="0" i="0">
                <a:latin typeface="Work Sans" charset="0"/>
                <a:ea typeface="Work Sans" charset="0"/>
                <a:cs typeface="Work Sans" charset="0"/>
              </a:defRPr>
            </a:lvl3pPr>
            <a:lvl4pPr marL="1371600" indent="0">
              <a:buClr>
                <a:srgbClr val="00B388"/>
              </a:buClr>
              <a:buNone/>
              <a:defRPr b="0" i="0">
                <a:latin typeface="Work Sans" charset="0"/>
                <a:ea typeface="Work Sans" charset="0"/>
                <a:cs typeface="Work Sans" charset="0"/>
              </a:defRPr>
            </a:lvl4pPr>
            <a:lvl5pPr marL="1828800" indent="0">
              <a:buClr>
                <a:srgbClr val="00B388"/>
              </a:buClr>
              <a:buNone/>
              <a:defRPr b="0" i="0">
                <a:latin typeface="Work Sans" charset="0"/>
                <a:ea typeface="Work Sans" charset="0"/>
                <a:cs typeface="Work Sans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5"/>
            <a:ext cx="2194398" cy="555469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1805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Slide Blue">
    <p:bg>
      <p:bgPr>
        <a:solidFill>
          <a:srgbClr val="606E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61523" y="1226854"/>
            <a:ext cx="10515600" cy="1170000"/>
          </a:xfrm>
        </p:spPr>
        <p:txBody>
          <a:bodyPr lIns="0" tIns="0" rIns="0" bIns="0" anchor="t" anchorCtr="0"/>
          <a:lstStyle>
            <a:lvl1pPr>
              <a:defRPr sz="6000" b="1" i="0">
                <a:solidFill>
                  <a:schemeClr val="bg1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Chapter slide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1523" y="2522854"/>
            <a:ext cx="9898199" cy="704087"/>
          </a:xfrm>
        </p:spPr>
        <p:txBody>
          <a:bodyPr lIns="0" tIns="0" rIns="0" bIns="0"/>
          <a:lstStyle>
            <a:lvl1pPr marL="0" indent="0">
              <a:buNone/>
              <a:defRPr sz="2400" b="0" i="0">
                <a:solidFill>
                  <a:srgbClr val="FFC600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4"/>
            <a:ext cx="2194398" cy="55547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3834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130005" y="1226854"/>
            <a:ext cx="7220712" cy="739353"/>
          </a:xfrm>
        </p:spPr>
        <p:txBody>
          <a:bodyPr lIns="0" tIns="0" rIns="0" bIns="0" anchor="t" anchorCtr="0"/>
          <a:lstStyle>
            <a:lvl1pPr>
              <a:defRPr b="1" i="0">
                <a:solidFill>
                  <a:srgbClr val="606EB2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Contents slide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130005" y="2359400"/>
            <a:ext cx="9387840" cy="3296602"/>
          </a:xfrm>
        </p:spPr>
        <p:txBody>
          <a:bodyPr lIns="0" tIns="0" rIns="0" bIns="0"/>
          <a:lstStyle>
            <a:lvl1pPr marL="0" indent="0">
              <a:buClr>
                <a:srgbClr val="00B388"/>
              </a:buClr>
              <a:buNone/>
              <a:defRPr b="0" i="0">
                <a:latin typeface="Work Sans" charset="0"/>
                <a:ea typeface="Work Sans" charset="0"/>
                <a:cs typeface="Work Sans" charset="0"/>
              </a:defRPr>
            </a:lvl1pPr>
            <a:lvl2pPr marL="457200" indent="0">
              <a:buClr>
                <a:srgbClr val="00B388"/>
              </a:buClr>
              <a:buNone/>
              <a:defRPr b="0" i="0">
                <a:latin typeface="Work Sans" charset="0"/>
                <a:ea typeface="Work Sans" charset="0"/>
                <a:cs typeface="Work Sans" charset="0"/>
              </a:defRPr>
            </a:lvl2pPr>
            <a:lvl3pPr marL="914400" indent="0">
              <a:buClr>
                <a:srgbClr val="00B388"/>
              </a:buClr>
              <a:buNone/>
              <a:defRPr b="0" i="0">
                <a:latin typeface="Work Sans" charset="0"/>
                <a:ea typeface="Work Sans" charset="0"/>
                <a:cs typeface="Work Sans" charset="0"/>
              </a:defRPr>
            </a:lvl3pPr>
            <a:lvl4pPr marL="1371600" indent="0">
              <a:buClr>
                <a:srgbClr val="00B388"/>
              </a:buClr>
              <a:buNone/>
              <a:defRPr b="0" i="0">
                <a:latin typeface="Work Sans" charset="0"/>
                <a:ea typeface="Work Sans" charset="0"/>
                <a:cs typeface="Work Sans" charset="0"/>
              </a:defRPr>
            </a:lvl4pPr>
            <a:lvl5pPr marL="1828800" indent="0">
              <a:buClr>
                <a:srgbClr val="00B388"/>
              </a:buClr>
              <a:buNone/>
              <a:defRPr b="0" i="0">
                <a:latin typeface="Work Sans" charset="0"/>
                <a:ea typeface="Work Sans" charset="0"/>
                <a:cs typeface="Work Sans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5"/>
            <a:ext cx="2194398" cy="555469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606E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877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Slide Green">
    <p:bg>
      <p:bgPr>
        <a:solidFill>
          <a:srgbClr val="606E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12362" y="1226854"/>
            <a:ext cx="10515600" cy="1170000"/>
          </a:xfrm>
        </p:spPr>
        <p:txBody>
          <a:bodyPr lIns="0" tIns="0" rIns="0" bIns="0" anchor="t" anchorCtr="0"/>
          <a:lstStyle>
            <a:lvl1pPr>
              <a:defRPr sz="6000" b="1" i="0">
                <a:solidFill>
                  <a:schemeClr val="bg1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Chapter slide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2362" y="2522854"/>
            <a:ext cx="9898199" cy="704087"/>
          </a:xfrm>
        </p:spPr>
        <p:txBody>
          <a:bodyPr lIns="0" tIns="0" rIns="0" bIns="0"/>
          <a:lstStyle>
            <a:lvl1pPr marL="0" indent="0">
              <a:buNone/>
              <a:defRPr sz="2400" b="0" i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4"/>
            <a:ext cx="2194398" cy="55547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2A1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2333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1691" y="1226854"/>
            <a:ext cx="7220712" cy="739353"/>
          </a:xfrm>
        </p:spPr>
        <p:txBody>
          <a:bodyPr lIns="0" tIns="0" rIns="0" bIns="0" anchor="t" anchorCtr="0"/>
          <a:lstStyle>
            <a:lvl1pPr>
              <a:defRPr b="1" i="0">
                <a:solidFill>
                  <a:srgbClr val="E04E39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Content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1691" y="2871464"/>
            <a:ext cx="5480856" cy="2784538"/>
          </a:xfrm>
        </p:spPr>
        <p:txBody>
          <a:bodyPr lIns="0" tIns="0" rIns="0" bIns="0"/>
          <a:lstStyle>
            <a:lvl1pPr marL="457200" indent="-457200">
              <a:buClr>
                <a:srgbClr val="00B388"/>
              </a:buClr>
              <a:buFont typeface="Arial" charset="0"/>
              <a:buChar char="•"/>
              <a:defRPr b="0" i="0">
                <a:latin typeface="Work Sans" charset="0"/>
                <a:ea typeface="Work Sans" charset="0"/>
                <a:cs typeface="Work Sans" charset="0"/>
              </a:defRPr>
            </a:lvl1pPr>
            <a:lvl2pPr marL="800100" indent="-342900">
              <a:buClr>
                <a:srgbClr val="00B388"/>
              </a:buClr>
              <a:buFont typeface="Arial" charset="0"/>
              <a:buChar char="•"/>
              <a:defRPr b="0" i="0">
                <a:latin typeface="Work Sans" charset="0"/>
                <a:ea typeface="Work Sans" charset="0"/>
                <a:cs typeface="Work Sans" charset="0"/>
              </a:defRPr>
            </a:lvl2pPr>
            <a:lvl3pPr marL="1257300" indent="-342900">
              <a:buClr>
                <a:srgbClr val="00B388"/>
              </a:buClr>
              <a:buFont typeface="Arial" charset="0"/>
              <a:buChar char="•"/>
              <a:defRPr b="0" i="0">
                <a:latin typeface="Work Sans" charset="0"/>
                <a:ea typeface="Work Sans" charset="0"/>
                <a:cs typeface="Work Sans" charset="0"/>
              </a:defRPr>
            </a:lvl3pPr>
            <a:lvl4pPr marL="1657350" indent="-285750">
              <a:buClr>
                <a:srgbClr val="00B388"/>
              </a:buClr>
              <a:buFont typeface="Arial" charset="0"/>
              <a:buChar char="•"/>
              <a:defRPr b="0" i="0">
                <a:latin typeface="Work Sans" charset="0"/>
                <a:ea typeface="Work Sans" charset="0"/>
                <a:cs typeface="Work Sans" charset="0"/>
              </a:defRPr>
            </a:lvl4pPr>
            <a:lvl5pPr marL="2114550" indent="-285750">
              <a:buClr>
                <a:srgbClr val="00B388"/>
              </a:buClr>
              <a:buFont typeface="Arial" charset="0"/>
              <a:buChar char="•"/>
              <a:defRPr b="0" i="0">
                <a:latin typeface="Work Sans" charset="0"/>
                <a:ea typeface="Work Sans" charset="0"/>
                <a:cs typeface="Work Sans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1151691" y="2099990"/>
            <a:ext cx="2190278" cy="542874"/>
          </a:xfrm>
        </p:spPr>
        <p:txBody>
          <a:bodyPr lIns="0" tIns="0" rIns="0" bIns="0">
            <a:normAutofit/>
          </a:bodyPr>
          <a:lstStyle>
            <a:lvl1pPr marL="0" indent="0">
              <a:buClr>
                <a:srgbClr val="00B388"/>
              </a:buClr>
              <a:buNone/>
              <a:defRPr sz="2000" b="0" i="0" baseline="0">
                <a:latin typeface="Work Sans" charset="0"/>
                <a:ea typeface="Work Sans" charset="0"/>
                <a:cs typeface="Work Sans" charset="0"/>
              </a:defRPr>
            </a:lvl1pPr>
            <a:lvl2pPr>
              <a:buClr>
                <a:srgbClr val="00B388"/>
              </a:buClr>
              <a:defRPr/>
            </a:lvl2pPr>
            <a:lvl3pPr>
              <a:buClr>
                <a:srgbClr val="00B388"/>
              </a:buClr>
              <a:defRPr/>
            </a:lvl3pPr>
            <a:lvl4pPr>
              <a:buClr>
                <a:srgbClr val="00B388"/>
              </a:buClr>
              <a:defRPr/>
            </a:lvl4pPr>
            <a:lvl5pPr>
              <a:buClr>
                <a:srgbClr val="00B388"/>
              </a:buClr>
              <a:defRPr/>
            </a:lvl5pPr>
          </a:lstStyle>
          <a:p>
            <a:pPr lvl="0"/>
            <a:r>
              <a:rPr lang="en-GB" dirty="0" smtClean="0"/>
              <a:t>Subtitle here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5"/>
            <a:ext cx="2194398" cy="555469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E04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9903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Slide Yellow">
    <p:bg>
      <p:bgPr>
        <a:solidFill>
          <a:srgbClr val="FFC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12361" y="1226854"/>
            <a:ext cx="10515600" cy="1170000"/>
          </a:xfrm>
        </p:spPr>
        <p:txBody>
          <a:bodyPr lIns="0" tIns="0" rIns="0" bIns="0" anchor="t" anchorCtr="0"/>
          <a:lstStyle>
            <a:lvl1pPr>
              <a:defRPr sz="6000" b="1" i="0">
                <a:solidFill>
                  <a:schemeClr val="bg1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Chapter slide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2361" y="2522854"/>
            <a:ext cx="9898199" cy="704087"/>
          </a:xfrm>
        </p:spPr>
        <p:txBody>
          <a:bodyPr lIns="0" tIns="0" rIns="0" bIns="0"/>
          <a:lstStyle>
            <a:lvl1pPr marL="0" indent="0">
              <a:buNone/>
              <a:defRPr sz="2400" b="0" i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4"/>
            <a:ext cx="2194398" cy="55547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2A1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022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151691" y="1226854"/>
            <a:ext cx="7220712" cy="739353"/>
          </a:xfrm>
        </p:spPr>
        <p:txBody>
          <a:bodyPr lIns="0" tIns="0" rIns="0" bIns="0" anchor="t" anchorCtr="0"/>
          <a:lstStyle>
            <a:lvl1pPr>
              <a:defRPr b="1" i="0">
                <a:solidFill>
                  <a:srgbClr val="2A1564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Content slide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151691" y="2871464"/>
            <a:ext cx="5480856" cy="2784538"/>
          </a:xfrm>
        </p:spPr>
        <p:txBody>
          <a:bodyPr lIns="0" tIns="0" rIns="0" bIns="0"/>
          <a:lstStyle>
            <a:lvl1pPr marL="457200" indent="-45720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1pPr>
            <a:lvl2pPr marL="800100" indent="-34290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2pPr>
            <a:lvl3pPr marL="1257300" indent="-34290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3pPr>
            <a:lvl4pPr marL="1657350" indent="-28575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4pPr>
            <a:lvl5pPr marL="2114550" indent="-285750">
              <a:buClr>
                <a:srgbClr val="606EB2"/>
              </a:buClr>
              <a:buFont typeface="Wingdings" charset="2"/>
              <a:buChar char="§"/>
              <a:defRPr b="0" i="0">
                <a:latin typeface="Work Sans" charset="0"/>
                <a:ea typeface="Work Sans" charset="0"/>
                <a:cs typeface="Work Sans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1151691" y="2099990"/>
            <a:ext cx="2190278" cy="542874"/>
          </a:xfrm>
        </p:spPr>
        <p:txBody>
          <a:bodyPr lIns="0" tIns="0" rIns="0" bIns="0">
            <a:normAutofit/>
          </a:bodyPr>
          <a:lstStyle>
            <a:lvl1pPr marL="0" indent="0">
              <a:buClr>
                <a:srgbClr val="00B388"/>
              </a:buClr>
              <a:buNone/>
              <a:defRPr sz="2000" b="0" i="0" baseline="0">
                <a:latin typeface="Work Sans" charset="0"/>
                <a:ea typeface="Work Sans" charset="0"/>
                <a:cs typeface="Work Sans" charset="0"/>
              </a:defRPr>
            </a:lvl1pPr>
            <a:lvl2pPr>
              <a:buClr>
                <a:srgbClr val="00B388"/>
              </a:buClr>
              <a:defRPr/>
            </a:lvl2pPr>
            <a:lvl3pPr>
              <a:buClr>
                <a:srgbClr val="00B388"/>
              </a:buClr>
              <a:defRPr/>
            </a:lvl3pPr>
            <a:lvl4pPr>
              <a:buClr>
                <a:srgbClr val="00B388"/>
              </a:buClr>
              <a:defRPr/>
            </a:lvl4pPr>
            <a:lvl5pPr>
              <a:buClr>
                <a:srgbClr val="00B388"/>
              </a:buClr>
              <a:defRPr/>
            </a:lvl5pPr>
          </a:lstStyle>
          <a:p>
            <a:pPr lvl="0"/>
            <a:r>
              <a:rPr lang="en-GB" dirty="0" smtClean="0"/>
              <a:t>Subtitle here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5"/>
            <a:ext cx="2194398" cy="555469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FF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8195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Slide Pink">
    <p:bg>
      <p:bgPr>
        <a:solidFill>
          <a:srgbClr val="E045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32026" y="1226854"/>
            <a:ext cx="10515600" cy="1170000"/>
          </a:xfrm>
        </p:spPr>
        <p:txBody>
          <a:bodyPr lIns="0" tIns="0" rIns="0" bIns="0" anchor="t" anchorCtr="0"/>
          <a:lstStyle>
            <a:lvl1pPr>
              <a:defRPr sz="6000" b="1" i="0">
                <a:solidFill>
                  <a:schemeClr val="bg1"/>
                </a:solidFill>
                <a:latin typeface="Antonio" charset="0"/>
                <a:ea typeface="Antonio" charset="0"/>
                <a:cs typeface="Antonio" charset="0"/>
              </a:defRPr>
            </a:lvl1pPr>
          </a:lstStyle>
          <a:p>
            <a:r>
              <a:rPr lang="en-GB" dirty="0" smtClean="0"/>
              <a:t>Chapter slide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2026" y="2522854"/>
            <a:ext cx="9898199" cy="704087"/>
          </a:xfrm>
        </p:spPr>
        <p:txBody>
          <a:bodyPr/>
          <a:lstStyle>
            <a:lvl1pPr marL="0" indent="0">
              <a:buNone/>
              <a:defRPr sz="2400" b="0" i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887" y="354224"/>
            <a:ext cx="2194398" cy="55547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841286" y="1226854"/>
            <a:ext cx="36000" cy="5652000"/>
          </a:xfrm>
          <a:prstGeom prst="rect">
            <a:avLst/>
          </a:prstGeom>
          <a:solidFill>
            <a:srgbClr val="2A1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2A1564"/>
                </a:solidFill>
              </a:rPr>
              <a:t> </a:t>
            </a:r>
            <a:endParaRPr lang="en-US" dirty="0">
              <a:solidFill>
                <a:srgbClr val="2A15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8929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11F7F-FE6D-D943-8FCC-6B1B16CEE67E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5E4C5-EAE9-914A-8568-3235713BD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20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4" r:id="rId4"/>
    <p:sldLayoutId id="2147483656" r:id="rId5"/>
    <p:sldLayoutId id="2147483657" r:id="rId6"/>
    <p:sldLayoutId id="2147483659" r:id="rId7"/>
    <p:sldLayoutId id="2147483655" r:id="rId8"/>
    <p:sldLayoutId id="2147483660" r:id="rId9"/>
    <p:sldLayoutId id="2147483662" r:id="rId10"/>
    <p:sldLayoutId id="2147483661" r:id="rId11"/>
    <p:sldLayoutId id="2147483663" r:id="rId12"/>
    <p:sldLayoutId id="2147483654" r:id="rId13"/>
    <p:sldLayoutId id="2147483666" r:id="rId14"/>
    <p:sldLayoutId id="2147483665" r:id="rId15"/>
    <p:sldLayoutId id="2147483658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i="0" kern="1200" baseline="0">
          <a:solidFill>
            <a:schemeClr val="tx1"/>
          </a:solidFill>
          <a:latin typeface="Antonio" charset="0"/>
          <a:ea typeface="Antonio" charset="0"/>
          <a:cs typeface="Antonio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 baseline="0">
          <a:solidFill>
            <a:srgbClr val="555555"/>
          </a:solidFill>
          <a:latin typeface="Work Sans" charset="0"/>
          <a:ea typeface="Work Sans" charset="0"/>
          <a:cs typeface="Work Sans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 baseline="0">
          <a:solidFill>
            <a:srgbClr val="555555"/>
          </a:solidFill>
          <a:latin typeface="Work Sans" charset="0"/>
          <a:ea typeface="Work Sans" charset="0"/>
          <a:cs typeface="Work Sans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 baseline="0">
          <a:solidFill>
            <a:srgbClr val="555555"/>
          </a:solidFill>
          <a:latin typeface="Work Sans" charset="0"/>
          <a:ea typeface="Work Sans" charset="0"/>
          <a:cs typeface="Work Sans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 baseline="0">
          <a:solidFill>
            <a:srgbClr val="555555"/>
          </a:solidFill>
          <a:latin typeface="Work Sans" charset="0"/>
          <a:ea typeface="Work Sans" charset="0"/>
          <a:cs typeface="Work Sans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 baseline="0">
          <a:solidFill>
            <a:srgbClr val="555555"/>
          </a:solidFill>
          <a:latin typeface="Work Sans" charset="0"/>
          <a:ea typeface="Work Sans" charset="0"/>
          <a:cs typeface="Work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6E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000" y="4011561"/>
            <a:ext cx="3896710" cy="2669457"/>
          </a:xfrm>
        </p:spPr>
        <p:txBody>
          <a:bodyPr lIns="0" tIns="0" rIns="0" bIns="0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4000" dirty="0" smtClean="0"/>
              <a:t>TONY MANN</a:t>
            </a:r>
          </a:p>
          <a:p>
            <a:pPr>
              <a:lnSpc>
                <a:spcPct val="100000"/>
              </a:lnSpc>
            </a:pPr>
            <a:endParaRPr lang="en-GB" dirty="0" smtClean="0"/>
          </a:p>
          <a:p>
            <a:pPr>
              <a:lnSpc>
                <a:spcPct val="100000"/>
              </a:lnSpc>
            </a:pPr>
            <a:r>
              <a:rPr lang="en-GB" dirty="0" smtClean="0"/>
              <a:t>@</a:t>
            </a:r>
            <a:r>
              <a:rPr lang="en-GB" dirty="0" err="1" smtClean="0"/>
              <a:t>Tony_Mann</a:t>
            </a:r>
            <a:endParaRPr lang="en-GB" dirty="0" smtClean="0"/>
          </a:p>
          <a:p>
            <a:pPr>
              <a:lnSpc>
                <a:spcPct val="100000"/>
              </a:lnSpc>
            </a:pPr>
            <a:r>
              <a:rPr lang="en-GB" dirty="0" smtClean="0"/>
              <a:t>A.Mann@gre.ac.uk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tonysmaths.blogspot.com</a:t>
            </a:r>
          </a:p>
          <a:p>
            <a:pPr>
              <a:lnSpc>
                <a:spcPct val="100000"/>
              </a:lnSpc>
            </a:pPr>
            <a:endParaRPr lang="en-GB" sz="4000" dirty="0"/>
          </a:p>
          <a:p>
            <a:pPr>
              <a:lnSpc>
                <a:spcPct val="100000"/>
              </a:lnSpc>
            </a:pP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2000" y="1224000"/>
            <a:ext cx="11040000" cy="2003338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en-GB" sz="4800" dirty="0" smtClean="0"/>
              <a:t>MATHEMATICS AND COMPETITION</a:t>
            </a:r>
            <a:br>
              <a:rPr lang="en-GB" sz="4800" dirty="0" smtClean="0"/>
            </a:br>
            <a:r>
              <a:rPr lang="en-GB" sz="4800" dirty="0"/>
              <a:t/>
            </a:r>
            <a:br>
              <a:rPr lang="en-GB" sz="4800" dirty="0"/>
            </a:br>
            <a:r>
              <a:rPr lang="en-GB" sz="4800" dirty="0" smtClean="0"/>
              <a:t>AN EXAMPLE</a:t>
            </a:r>
            <a:br>
              <a:rPr lang="en-GB" sz="4800" dirty="0" smtClean="0"/>
            </a:br>
            <a:r>
              <a:rPr lang="en-GB" sz="4800" dirty="0"/>
              <a:t/>
            </a:r>
            <a:br>
              <a:rPr lang="en-GB" sz="4800" dirty="0"/>
            </a:br>
            <a:endParaRPr lang="en-US" sz="4800" b="1" dirty="0">
              <a:latin typeface="Antonio" charset="0"/>
              <a:ea typeface="Antonio" charset="0"/>
              <a:cs typeface="Antoni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2769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So with sensible managements what happens is</a:t>
            </a:r>
            <a:endParaRPr lang="en-US" sz="3600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5107042" y="2720438"/>
            <a:ext cx="2914929" cy="672853"/>
          </a:xfrm>
        </p:spPr>
        <p:txBody>
          <a:bodyPr/>
          <a:lstStyle/>
          <a:p>
            <a:pPr algn="ctr"/>
            <a:r>
              <a:rPr lang="en-GB" dirty="0" smtClean="0"/>
              <a:t>1000m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112361" y="2546013"/>
            <a:ext cx="10701097" cy="3110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761064" y="3337847"/>
            <a:ext cx="9342241" cy="1679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761067" y="3753540"/>
            <a:ext cx="9342241" cy="13603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6318961" y="4559395"/>
            <a:ext cx="220134" cy="2229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6318966" y="4108838"/>
            <a:ext cx="220134" cy="2229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761067" y="3134653"/>
            <a:ext cx="933026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"/>
          <p:cNvSpPr txBox="1">
            <a:spLocks/>
          </p:cNvSpPr>
          <p:nvPr/>
        </p:nvSpPr>
        <p:spPr>
          <a:xfrm>
            <a:off x="4971574" y="2788180"/>
            <a:ext cx="2914929" cy="53354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0" i="0" kern="1200" baseline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smtClean="0"/>
              <a:t>1000m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1112361" y="5498224"/>
            <a:ext cx="973393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>
              <a:solidFill>
                <a:schemeClr val="bg1"/>
              </a:solidFill>
              <a:latin typeface="Work Sans"/>
            </a:endParaRPr>
          </a:p>
          <a:p>
            <a:r>
              <a:rPr lang="en-GB" sz="3200" dirty="0" smtClean="0">
                <a:solidFill>
                  <a:schemeClr val="bg1"/>
                </a:solidFill>
                <a:latin typeface="Work Sans"/>
              </a:rPr>
              <a:t>Maximum distance anyone has to walk is 500m </a:t>
            </a:r>
          </a:p>
        </p:txBody>
      </p:sp>
    </p:spTree>
    <p:extLst>
      <p:ext uri="{BB962C8B-B14F-4D97-AF65-F5344CB8AC3E}">
        <p14:creationId xmlns:p14="http://schemas.microsoft.com/office/powerpoint/2010/main" val="17043393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Buses to Edinburgh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2636786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GB" dirty="0" smtClean="0">
                <a:solidFill>
                  <a:schemeClr val="bg1"/>
                </a:solidFill>
              </a:rPr>
              <a:t>Stagecoach – every hour</a:t>
            </a:r>
          </a:p>
          <a:p>
            <a:pPr>
              <a:buFontTx/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GB" dirty="0" err="1" smtClean="0">
                <a:solidFill>
                  <a:schemeClr val="bg1"/>
                </a:solidFill>
              </a:rPr>
              <a:t>Citylink</a:t>
            </a:r>
            <a:r>
              <a:rPr lang="en-GB" dirty="0" smtClean="0">
                <a:solidFill>
                  <a:schemeClr val="bg1"/>
                </a:solidFill>
              </a:rPr>
              <a:t> – every hour</a:t>
            </a:r>
          </a:p>
          <a:p>
            <a:pPr>
              <a:buFontTx/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GB" dirty="0" smtClean="0">
                <a:solidFill>
                  <a:schemeClr val="bg1"/>
                </a:solidFill>
              </a:rPr>
              <a:t>Expected wait – 15 minutes</a:t>
            </a:r>
          </a:p>
          <a:p>
            <a:pPr>
              <a:buFontTx/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en-GB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6325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Buses to Edinburgh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2636786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GB" dirty="0" smtClean="0">
                <a:solidFill>
                  <a:schemeClr val="bg1"/>
                </a:solidFill>
              </a:rPr>
              <a:t>Stagecoach – every hour, </a:t>
            </a:r>
            <a:r>
              <a:rPr lang="en-GB" b="1" dirty="0" smtClean="0">
                <a:solidFill>
                  <a:schemeClr val="accent6"/>
                </a:solidFill>
              </a:rPr>
              <a:t>on the half-hour</a:t>
            </a:r>
          </a:p>
          <a:p>
            <a:pPr>
              <a:buFontTx/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GB" dirty="0" err="1" smtClean="0">
                <a:solidFill>
                  <a:schemeClr val="bg1"/>
                </a:solidFill>
              </a:rPr>
              <a:t>Citylink</a:t>
            </a:r>
            <a:r>
              <a:rPr lang="en-GB" dirty="0" smtClean="0">
                <a:solidFill>
                  <a:schemeClr val="bg1"/>
                </a:solidFill>
              </a:rPr>
              <a:t> – every hour, </a:t>
            </a:r>
            <a:r>
              <a:rPr lang="en-GB" b="1" dirty="0">
                <a:solidFill>
                  <a:schemeClr val="accent6"/>
                </a:solidFill>
              </a:rPr>
              <a:t>on the half-hour</a:t>
            </a:r>
            <a:endParaRPr lang="en-GB" dirty="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GB" dirty="0" smtClean="0">
                <a:solidFill>
                  <a:schemeClr val="bg1"/>
                </a:solidFill>
              </a:rPr>
              <a:t>Expected wait – 15 minutes</a:t>
            </a:r>
          </a:p>
          <a:p>
            <a:pPr>
              <a:buFontTx/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en-GB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2518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Buses to Edinburgh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2636786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GB" dirty="0" smtClean="0">
                <a:solidFill>
                  <a:schemeClr val="bg1"/>
                </a:solidFill>
              </a:rPr>
              <a:t>Stagecoach – every hour, </a:t>
            </a:r>
            <a:r>
              <a:rPr lang="en-GB" b="1" dirty="0" smtClean="0">
                <a:solidFill>
                  <a:schemeClr val="accent6"/>
                </a:solidFill>
              </a:rPr>
              <a:t>on the half-hour</a:t>
            </a:r>
          </a:p>
          <a:p>
            <a:pPr>
              <a:buFontTx/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GB" dirty="0" err="1" smtClean="0">
                <a:solidFill>
                  <a:schemeClr val="bg1"/>
                </a:solidFill>
              </a:rPr>
              <a:t>Citylink</a:t>
            </a:r>
            <a:r>
              <a:rPr lang="en-GB" dirty="0" smtClean="0">
                <a:solidFill>
                  <a:schemeClr val="bg1"/>
                </a:solidFill>
              </a:rPr>
              <a:t> – every hour, </a:t>
            </a:r>
            <a:r>
              <a:rPr lang="en-GB" b="1" dirty="0">
                <a:solidFill>
                  <a:schemeClr val="accent6"/>
                </a:solidFill>
              </a:rPr>
              <a:t>on the half-hour</a:t>
            </a:r>
            <a:endParaRPr lang="en-GB" dirty="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GB" dirty="0" smtClean="0">
                <a:solidFill>
                  <a:schemeClr val="bg1"/>
                </a:solidFill>
              </a:rPr>
              <a:t>Expected wait – </a:t>
            </a:r>
            <a:r>
              <a:rPr lang="en-GB" strike="sngStrike" dirty="0" smtClean="0">
                <a:solidFill>
                  <a:schemeClr val="bg1"/>
                </a:solidFill>
              </a:rPr>
              <a:t>15 minutes</a:t>
            </a:r>
            <a:r>
              <a:rPr lang="en-GB" dirty="0" smtClean="0">
                <a:solidFill>
                  <a:schemeClr val="bg1"/>
                </a:solidFill>
              </a:rPr>
              <a:t>    </a:t>
            </a:r>
            <a:r>
              <a:rPr lang="en-GB" b="1" dirty="0" smtClean="0">
                <a:solidFill>
                  <a:schemeClr val="accent6"/>
                </a:solidFill>
              </a:rPr>
              <a:t>30 minutes</a:t>
            </a:r>
            <a:endParaRPr lang="en-GB" dirty="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en-GB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5389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story has no moral</a:t>
            </a:r>
            <a:endParaRPr lang="en-GB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112362" y="251823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0" i="0" kern="1200" baseline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dirty="0" smtClean="0">
                <a:solidFill>
                  <a:schemeClr val="bg1"/>
                </a:solidFill>
              </a:rPr>
              <a:t>If it points out an evil, at any rate it suggests no remedy.</a:t>
            </a:r>
          </a:p>
          <a:p>
            <a:endParaRPr lang="en-GB" sz="4000" dirty="0">
              <a:solidFill>
                <a:schemeClr val="bg1"/>
              </a:solidFill>
            </a:endParaRPr>
          </a:p>
          <a:p>
            <a:pPr algn="r"/>
            <a:r>
              <a:rPr lang="en-GB" sz="4000" dirty="0" smtClean="0">
                <a:solidFill>
                  <a:schemeClr val="bg1"/>
                </a:solidFill>
              </a:rPr>
              <a:t>Saki</a:t>
            </a:r>
          </a:p>
        </p:txBody>
      </p:sp>
    </p:spTree>
    <p:extLst>
      <p:ext uri="{BB962C8B-B14F-4D97-AF65-F5344CB8AC3E}">
        <p14:creationId xmlns:p14="http://schemas.microsoft.com/office/powerpoint/2010/main" val="25070974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3999" y="4028494"/>
            <a:ext cx="5566267" cy="2669457"/>
          </a:xfrm>
        </p:spPr>
        <p:txBody>
          <a:bodyPr lIns="0" tIns="0" rIns="0" bIns="0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200" dirty="0" smtClean="0"/>
              <a:t>@</a:t>
            </a:r>
            <a:r>
              <a:rPr lang="en-GB" sz="3200" dirty="0" err="1" smtClean="0"/>
              <a:t>Tony_Mann</a:t>
            </a:r>
            <a:endParaRPr lang="en-GB" sz="3200" dirty="0" smtClean="0"/>
          </a:p>
          <a:p>
            <a:pPr>
              <a:lnSpc>
                <a:spcPct val="100000"/>
              </a:lnSpc>
            </a:pPr>
            <a:r>
              <a:rPr lang="en-GB" sz="3200" dirty="0" smtClean="0"/>
              <a:t>A.Mann@gre.ac.uk</a:t>
            </a:r>
          </a:p>
          <a:p>
            <a:pPr>
              <a:lnSpc>
                <a:spcPct val="100000"/>
              </a:lnSpc>
            </a:pPr>
            <a:r>
              <a:rPr lang="en-GB" sz="3200" dirty="0" smtClean="0"/>
              <a:t>tonysmaths.blogspot.com</a:t>
            </a:r>
          </a:p>
          <a:p>
            <a:pPr>
              <a:lnSpc>
                <a:spcPct val="100000"/>
              </a:lnSpc>
            </a:pPr>
            <a:endParaRPr lang="en-GB" sz="4800" dirty="0"/>
          </a:p>
          <a:p>
            <a:pPr>
              <a:lnSpc>
                <a:spcPct val="100000"/>
              </a:lnSpc>
            </a:pPr>
            <a:endParaRPr lang="en-US" sz="4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2000" y="1224000"/>
            <a:ext cx="11040000" cy="2003338"/>
          </a:xfrm>
        </p:spPr>
        <p:txBody>
          <a:bodyPr lIns="0" tIns="0" rIns="0" bIns="0" anchor="t" anchorCtr="0">
            <a:normAutofit/>
          </a:bodyPr>
          <a:lstStyle/>
          <a:p>
            <a:r>
              <a:rPr lang="en-GB" sz="4800" dirty="0" smtClean="0"/>
              <a:t>THANK YOU</a:t>
            </a:r>
            <a:br>
              <a:rPr lang="en-GB" sz="4800" dirty="0" smtClean="0"/>
            </a:br>
            <a:r>
              <a:rPr lang="en-GB" sz="4800" dirty="0"/>
              <a:t/>
            </a:r>
            <a:br>
              <a:rPr lang="en-GB" sz="4800" dirty="0"/>
            </a:br>
            <a:endParaRPr lang="en-US" sz="4800" b="1" dirty="0">
              <a:latin typeface="Antonio" charset="0"/>
              <a:ea typeface="Antonio" charset="0"/>
              <a:cs typeface="Antoni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2478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beach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2636786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GB" sz="3200" dirty="0" smtClean="0">
                <a:solidFill>
                  <a:schemeClr val="bg1"/>
                </a:solidFill>
              </a:rPr>
              <a:t>Example from Ian Stewart</a:t>
            </a:r>
          </a:p>
          <a:p>
            <a:pPr>
              <a:buFontTx/>
              <a:buNone/>
            </a:pPr>
            <a:endParaRPr lang="en-GB" sz="3200" dirty="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GB" sz="3200" dirty="0" smtClean="0">
                <a:solidFill>
                  <a:schemeClr val="bg1"/>
                </a:solidFill>
              </a:rPr>
              <a:t>You are selling ice cream on a beach a kilometre long.</a:t>
            </a:r>
          </a:p>
          <a:p>
            <a:pPr>
              <a:buFontTx/>
              <a:buNone/>
            </a:pPr>
            <a:endParaRPr lang="en-GB" sz="3200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GB" sz="3200" dirty="0" smtClean="0">
                <a:solidFill>
                  <a:schemeClr val="bg1"/>
                </a:solidFill>
              </a:rPr>
              <a:t>Where do you position your cart to maximise your profit?</a:t>
            </a:r>
          </a:p>
        </p:txBody>
      </p:sp>
    </p:spTree>
    <p:extLst>
      <p:ext uri="{BB962C8B-B14F-4D97-AF65-F5344CB8AC3E}">
        <p14:creationId xmlns:p14="http://schemas.microsoft.com/office/powerpoint/2010/main" val="27611286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you set up your cart? 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5107042" y="2720438"/>
            <a:ext cx="2914929" cy="672853"/>
          </a:xfrm>
        </p:spPr>
        <p:txBody>
          <a:bodyPr/>
          <a:lstStyle/>
          <a:p>
            <a:pPr algn="ctr"/>
            <a:r>
              <a:rPr lang="en-GB" dirty="0" smtClean="0"/>
              <a:t>1000m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112361" y="2546013"/>
            <a:ext cx="10701097" cy="3110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761064" y="3337847"/>
            <a:ext cx="9342241" cy="1679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761067" y="3753540"/>
            <a:ext cx="9342241" cy="13603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761059" y="3134650"/>
            <a:ext cx="934224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2"/>
          <p:cNvSpPr txBox="1">
            <a:spLocks/>
          </p:cNvSpPr>
          <p:nvPr/>
        </p:nvSpPr>
        <p:spPr>
          <a:xfrm>
            <a:off x="5107042" y="2788177"/>
            <a:ext cx="2914929" cy="53354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0" i="0" kern="1200" baseline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mtClean="0"/>
              <a:t>1000m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112361" y="5396626"/>
            <a:ext cx="973393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 smtClean="0">
              <a:solidFill>
                <a:schemeClr val="bg1"/>
              </a:solidFill>
              <a:latin typeface="Work Sans"/>
            </a:endParaRPr>
          </a:p>
          <a:p>
            <a:r>
              <a:rPr lang="en-GB" sz="3200" dirty="0" smtClean="0">
                <a:solidFill>
                  <a:schemeClr val="bg1"/>
                </a:solidFill>
                <a:latin typeface="Work Sans"/>
              </a:rPr>
              <a:t>At the midpoint of the beach </a:t>
            </a:r>
          </a:p>
        </p:txBody>
      </p:sp>
      <p:sp>
        <p:nvSpPr>
          <p:cNvPr id="26" name="Oval 25"/>
          <p:cNvSpPr/>
          <p:nvPr/>
        </p:nvSpPr>
        <p:spPr>
          <a:xfrm>
            <a:off x="6352842" y="4328964"/>
            <a:ext cx="220134" cy="2229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4198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you set up your cart? 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5107042" y="2720438"/>
            <a:ext cx="2914929" cy="672853"/>
          </a:xfrm>
        </p:spPr>
        <p:txBody>
          <a:bodyPr/>
          <a:lstStyle/>
          <a:p>
            <a:pPr algn="ctr"/>
            <a:r>
              <a:rPr lang="en-GB" dirty="0" smtClean="0"/>
              <a:t>1000m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112361" y="2546013"/>
            <a:ext cx="10701097" cy="3110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761064" y="3337847"/>
            <a:ext cx="9342241" cy="1679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761067" y="3753540"/>
            <a:ext cx="9342241" cy="13603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761059" y="3134650"/>
            <a:ext cx="934224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2"/>
          <p:cNvSpPr txBox="1">
            <a:spLocks/>
          </p:cNvSpPr>
          <p:nvPr/>
        </p:nvSpPr>
        <p:spPr>
          <a:xfrm>
            <a:off x="5107042" y="2788177"/>
            <a:ext cx="2914929" cy="53354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0" i="0" kern="1200" baseline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mtClean="0"/>
              <a:t>1000m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112361" y="5498224"/>
            <a:ext cx="973393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>
              <a:solidFill>
                <a:schemeClr val="bg1"/>
              </a:solidFill>
              <a:latin typeface="Work Sans"/>
            </a:endParaRPr>
          </a:p>
          <a:p>
            <a:r>
              <a:rPr lang="en-GB" sz="3200" dirty="0" smtClean="0">
                <a:solidFill>
                  <a:schemeClr val="bg1"/>
                </a:solidFill>
                <a:latin typeface="Work Sans"/>
              </a:rPr>
              <a:t>Maximum distance anyone has to walk is 500m </a:t>
            </a:r>
          </a:p>
        </p:txBody>
      </p:sp>
      <p:sp>
        <p:nvSpPr>
          <p:cNvPr id="26" name="Oval 25"/>
          <p:cNvSpPr/>
          <p:nvPr/>
        </p:nvSpPr>
        <p:spPr>
          <a:xfrm>
            <a:off x="6352842" y="4328964"/>
            <a:ext cx="220134" cy="2229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7692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2636786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 baseline="0">
                <a:solidFill>
                  <a:srgbClr val="555555"/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GB" dirty="0" smtClean="0">
                <a:solidFill>
                  <a:schemeClr val="bg1"/>
                </a:solidFill>
              </a:rPr>
              <a:t>Suppose now there are two competing ice cream carts</a:t>
            </a:r>
          </a:p>
          <a:p>
            <a:pPr>
              <a:buFontTx/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GB" dirty="0" smtClean="0">
                <a:solidFill>
                  <a:schemeClr val="bg1"/>
                </a:solidFill>
              </a:rPr>
              <a:t>Where will they be positioned?</a:t>
            </a:r>
          </a:p>
          <a:p>
            <a:pPr>
              <a:buFontTx/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en-GB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6490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carts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5107042" y="2720438"/>
            <a:ext cx="2914929" cy="672853"/>
          </a:xfrm>
        </p:spPr>
        <p:txBody>
          <a:bodyPr/>
          <a:lstStyle/>
          <a:p>
            <a:pPr algn="ctr"/>
            <a:r>
              <a:rPr lang="en-GB" dirty="0" smtClean="0"/>
              <a:t>1000m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112361" y="2546013"/>
            <a:ext cx="10701097" cy="3110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761064" y="3337847"/>
            <a:ext cx="9342241" cy="1679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761067" y="3753540"/>
            <a:ext cx="9342241" cy="13603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761059" y="3134650"/>
            <a:ext cx="469054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2"/>
          <p:cNvSpPr txBox="1">
            <a:spLocks/>
          </p:cNvSpPr>
          <p:nvPr/>
        </p:nvSpPr>
        <p:spPr>
          <a:xfrm>
            <a:off x="2685572" y="2788177"/>
            <a:ext cx="2914929" cy="53354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0" i="0" kern="1200" baseline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/>
              <a:t>5</a:t>
            </a:r>
            <a:r>
              <a:rPr lang="en-GB" dirty="0" smtClean="0"/>
              <a:t>00m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112361" y="5498224"/>
            <a:ext cx="973393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>
              <a:solidFill>
                <a:schemeClr val="bg1"/>
              </a:solidFill>
              <a:latin typeface="Work Sans"/>
            </a:endParaRPr>
          </a:p>
          <a:p>
            <a:r>
              <a:rPr lang="en-GB" sz="3200" dirty="0" smtClean="0">
                <a:solidFill>
                  <a:schemeClr val="bg1"/>
                </a:solidFill>
                <a:latin typeface="Work Sans"/>
              </a:rPr>
              <a:t>Maximum distance anyone has to walk is 250m </a:t>
            </a:r>
          </a:p>
        </p:txBody>
      </p:sp>
      <p:sp>
        <p:nvSpPr>
          <p:cNvPr id="26" name="Oval 25"/>
          <p:cNvSpPr/>
          <p:nvPr/>
        </p:nvSpPr>
        <p:spPr>
          <a:xfrm>
            <a:off x="8706574" y="4328964"/>
            <a:ext cx="220134" cy="2229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999104" y="4328967"/>
            <a:ext cx="220134" cy="2229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400789" y="3134653"/>
            <a:ext cx="469054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"/>
          <p:cNvSpPr txBox="1">
            <a:spLocks/>
          </p:cNvSpPr>
          <p:nvPr/>
        </p:nvSpPr>
        <p:spPr>
          <a:xfrm>
            <a:off x="7325302" y="2788180"/>
            <a:ext cx="2914929" cy="53354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0" i="0" kern="1200" baseline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/>
              <a:t>5</a:t>
            </a:r>
            <a:r>
              <a:rPr lang="en-GB" dirty="0" smtClean="0"/>
              <a:t>00m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6250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I do better?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5107042" y="2720438"/>
            <a:ext cx="2914929" cy="672853"/>
          </a:xfrm>
        </p:spPr>
        <p:txBody>
          <a:bodyPr/>
          <a:lstStyle/>
          <a:p>
            <a:pPr algn="ctr"/>
            <a:r>
              <a:rPr lang="en-GB" dirty="0" smtClean="0"/>
              <a:t>1000m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112361" y="2546013"/>
            <a:ext cx="10701097" cy="3110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761064" y="3337847"/>
            <a:ext cx="9342241" cy="1679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761067" y="3753540"/>
            <a:ext cx="9342241" cy="13603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761059" y="3134650"/>
            <a:ext cx="4079302" cy="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2"/>
          <p:cNvSpPr txBox="1">
            <a:spLocks/>
          </p:cNvSpPr>
          <p:nvPr/>
        </p:nvSpPr>
        <p:spPr>
          <a:xfrm>
            <a:off x="2685572" y="2788177"/>
            <a:ext cx="2914929" cy="53354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0" i="0" kern="1200" baseline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smtClean="0"/>
              <a:t>&lt; 500m</a:t>
            </a:r>
            <a:endParaRPr lang="en-GB" dirty="0"/>
          </a:p>
        </p:txBody>
      </p:sp>
      <p:sp>
        <p:nvSpPr>
          <p:cNvPr id="26" name="Oval 25"/>
          <p:cNvSpPr/>
          <p:nvPr/>
        </p:nvSpPr>
        <p:spPr>
          <a:xfrm>
            <a:off x="7899784" y="4339266"/>
            <a:ext cx="220134" cy="2229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999104" y="4328967"/>
            <a:ext cx="220134" cy="2229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840361" y="3134653"/>
            <a:ext cx="525096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"/>
          <p:cNvSpPr txBox="1">
            <a:spLocks/>
          </p:cNvSpPr>
          <p:nvPr/>
        </p:nvSpPr>
        <p:spPr>
          <a:xfrm>
            <a:off x="7325302" y="2788180"/>
            <a:ext cx="2914929" cy="53354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0" i="0" kern="1200" baseline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smtClean="0"/>
              <a:t>&gt; 500m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48233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5107042" y="2720438"/>
            <a:ext cx="2914929" cy="672853"/>
          </a:xfrm>
        </p:spPr>
        <p:txBody>
          <a:bodyPr/>
          <a:lstStyle/>
          <a:p>
            <a:pPr algn="ctr"/>
            <a:r>
              <a:rPr lang="en-GB" dirty="0" smtClean="0"/>
              <a:t>1000m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112361" y="2546013"/>
            <a:ext cx="10701097" cy="3110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761064" y="3337847"/>
            <a:ext cx="9342241" cy="1679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761067" y="3753540"/>
            <a:ext cx="9342241" cy="13603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761059" y="3134650"/>
            <a:ext cx="3640674" cy="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2"/>
          <p:cNvSpPr txBox="1">
            <a:spLocks/>
          </p:cNvSpPr>
          <p:nvPr/>
        </p:nvSpPr>
        <p:spPr>
          <a:xfrm>
            <a:off x="2685572" y="2788177"/>
            <a:ext cx="2914929" cy="53354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0" i="0" kern="1200" baseline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smtClean="0"/>
              <a:t>375m</a:t>
            </a:r>
            <a:endParaRPr lang="en-GB" dirty="0"/>
          </a:p>
        </p:txBody>
      </p:sp>
      <p:sp>
        <p:nvSpPr>
          <p:cNvPr id="26" name="Oval 25"/>
          <p:cNvSpPr/>
          <p:nvPr/>
        </p:nvSpPr>
        <p:spPr>
          <a:xfrm>
            <a:off x="6335903" y="4339266"/>
            <a:ext cx="220134" cy="2229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999104" y="4328967"/>
            <a:ext cx="220134" cy="2229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401733" y="3134653"/>
            <a:ext cx="568959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"/>
          <p:cNvSpPr txBox="1">
            <a:spLocks/>
          </p:cNvSpPr>
          <p:nvPr/>
        </p:nvSpPr>
        <p:spPr>
          <a:xfrm>
            <a:off x="7325302" y="2788180"/>
            <a:ext cx="2914929" cy="53354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0" i="0" kern="1200" baseline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smtClean="0"/>
              <a:t>625m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74109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 even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5107042" y="2720438"/>
            <a:ext cx="2914929" cy="672853"/>
          </a:xfrm>
        </p:spPr>
        <p:txBody>
          <a:bodyPr/>
          <a:lstStyle/>
          <a:p>
            <a:pPr algn="ctr"/>
            <a:r>
              <a:rPr lang="en-GB" dirty="0" smtClean="0"/>
              <a:t>1000m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112361" y="2546013"/>
            <a:ext cx="10701097" cy="3110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761064" y="3337847"/>
            <a:ext cx="9342241" cy="1679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761067" y="3753540"/>
            <a:ext cx="9342241" cy="13603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761059" y="3134650"/>
            <a:ext cx="245817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2"/>
          <p:cNvSpPr txBox="1">
            <a:spLocks/>
          </p:cNvSpPr>
          <p:nvPr/>
        </p:nvSpPr>
        <p:spPr>
          <a:xfrm>
            <a:off x="1483306" y="2788177"/>
            <a:ext cx="2914929" cy="53354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0" i="0" kern="1200" baseline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smtClean="0"/>
              <a:t>250m</a:t>
            </a:r>
            <a:endParaRPr lang="en-GB" dirty="0"/>
          </a:p>
        </p:txBody>
      </p:sp>
      <p:sp>
        <p:nvSpPr>
          <p:cNvPr id="26" name="Oval 25"/>
          <p:cNvSpPr/>
          <p:nvPr/>
        </p:nvSpPr>
        <p:spPr>
          <a:xfrm>
            <a:off x="4253102" y="4339266"/>
            <a:ext cx="220134" cy="2229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999104" y="4328967"/>
            <a:ext cx="220134" cy="2229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219238" y="3134650"/>
            <a:ext cx="6872092" cy="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"/>
          <p:cNvSpPr txBox="1">
            <a:spLocks/>
          </p:cNvSpPr>
          <p:nvPr/>
        </p:nvSpPr>
        <p:spPr>
          <a:xfrm>
            <a:off x="5615036" y="2788180"/>
            <a:ext cx="2914929" cy="53354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0" i="0" kern="1200" baseline="0">
                <a:solidFill>
                  <a:srgbClr val="2A1564"/>
                </a:solidFill>
                <a:latin typeface="Work Sans" charset="0"/>
                <a:ea typeface="Work Sans" charset="0"/>
                <a:cs typeface="Work Sans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0" i="0" kern="1200" baseline="0">
                <a:solidFill>
                  <a:schemeClr val="tx1">
                    <a:tint val="75000"/>
                  </a:schemeClr>
                </a:solidFill>
                <a:latin typeface="Work Sans" charset="0"/>
                <a:ea typeface="Work Sans" charset="0"/>
                <a:cs typeface="Work Sans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smtClean="0"/>
              <a:t>750m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0124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UoG PALETTE 1">
      <a:dk1>
        <a:srgbClr val="797979"/>
      </a:dk1>
      <a:lt1>
        <a:srgbClr val="FFFFFF"/>
      </a:lt1>
      <a:dk2>
        <a:srgbClr val="000000"/>
      </a:dk2>
      <a:lt2>
        <a:srgbClr val="E7E6E6"/>
      </a:lt2>
      <a:accent1>
        <a:srgbClr val="3C2B6E"/>
      </a:accent1>
      <a:accent2>
        <a:srgbClr val="7383BF"/>
      </a:accent2>
      <a:accent3>
        <a:srgbClr val="E85E8D"/>
      </a:accent3>
      <a:accent4>
        <a:srgbClr val="00B388"/>
      </a:accent4>
      <a:accent5>
        <a:srgbClr val="E04E39"/>
      </a:accent5>
      <a:accent6>
        <a:srgbClr val="FFCE00"/>
      </a:accent6>
      <a:hlink>
        <a:srgbClr val="18F3F0"/>
      </a:hlink>
      <a:folHlink>
        <a:srgbClr val="EE00C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7 UoG MASTER" id="{E8DCF791-3F10-4B07-9AA6-354CD894373F}" vid="{8CF34F4E-639A-471D-B185-4616EAB68C6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University of Greenwich Change Starts Here</Template>
  <TotalTime>1816</TotalTime>
  <Words>230</Words>
  <Application>Microsoft Office PowerPoint</Application>
  <PresentationFormat>Widescreen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Antonio</vt:lpstr>
      <vt:lpstr>Arial</vt:lpstr>
      <vt:lpstr>Calibri</vt:lpstr>
      <vt:lpstr>Wingdings</vt:lpstr>
      <vt:lpstr>Work Sans</vt:lpstr>
      <vt:lpstr>Office Theme</vt:lpstr>
      <vt:lpstr>MATHEMATICS AND COMPETITION  AN EXAMPLE  </vt:lpstr>
      <vt:lpstr>A beach</vt:lpstr>
      <vt:lpstr>Where do you set up your cart? </vt:lpstr>
      <vt:lpstr>Where do you set up your cart? </vt:lpstr>
      <vt:lpstr>Competition</vt:lpstr>
      <vt:lpstr>Two carts</vt:lpstr>
      <vt:lpstr>Can I do better?</vt:lpstr>
      <vt:lpstr>Or</vt:lpstr>
      <vt:lpstr>Or even</vt:lpstr>
      <vt:lpstr>So with sensible managements what happens is</vt:lpstr>
      <vt:lpstr>Buses to Edinburgh</vt:lpstr>
      <vt:lpstr>Buses to Edinburgh</vt:lpstr>
      <vt:lpstr>Buses to Edinburgh</vt:lpstr>
      <vt:lpstr>This story has no moral</vt:lpstr>
      <vt:lpstr>THANK YOU  </vt:lpstr>
    </vt:vector>
  </TitlesOfParts>
  <Company>University of Greenwich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TUTOR SESSION</dc:title>
  <dc:creator>Timothy Reis</dc:creator>
  <cp:lastModifiedBy>Tony Mann</cp:lastModifiedBy>
  <cp:revision>71</cp:revision>
  <cp:lastPrinted>2017-10-06T15:56:54Z</cp:lastPrinted>
  <dcterms:created xsi:type="dcterms:W3CDTF">2017-09-20T16:48:58Z</dcterms:created>
  <dcterms:modified xsi:type="dcterms:W3CDTF">2017-11-12T07:24:40Z</dcterms:modified>
</cp:coreProperties>
</file>