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2" r:id="rId8"/>
    <p:sldId id="261" r:id="rId9"/>
    <p:sldId id="264" r:id="rId10"/>
    <p:sldId id="263" r:id="rId11"/>
    <p:sldId id="266" r:id="rId12"/>
    <p:sldId id="265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7"/>
  </p:normalViewPr>
  <p:slideViewPr>
    <p:cSldViewPr snapToGrid="0" snapToObjects="1">
      <p:cViewPr varScale="1">
        <p:scale>
          <a:sx n="92" d="100"/>
          <a:sy n="92" d="100"/>
        </p:scale>
        <p:origin x="16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2659-3EC1-7448-9149-5158086D7071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A4AA0-6C77-FB48-9E96-AA4879DCE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3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63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7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4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2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6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92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30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3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8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A99D0-89F4-EB41-8021-E771A4ECFB46}" type="datetimeFigureOut">
              <a:rPr lang="en-US" smtClean="0"/>
              <a:t>11/11/17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0020B-6431-A84E-A13B-AE9B76273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6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you, Mrs. Holcombe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/>
          <a:lstStyle/>
          <a:p>
            <a:r>
              <a:rPr lang="en-US" dirty="0" smtClean="0"/>
              <a:t>Extreme </a:t>
            </a:r>
            <a:r>
              <a:rPr lang="en-US" dirty="0" err="1" smtClean="0"/>
              <a:t>Levenshteins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6850" y="1780336"/>
            <a:ext cx="65922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Some homophones differ by (buy, bye) no more than a letter (</a:t>
            </a:r>
            <a:r>
              <a:rPr lang="en-GB" dirty="0" err="1" smtClean="0"/>
              <a:t>lettor</a:t>
            </a:r>
            <a:r>
              <a:rPr lang="en-GB" dirty="0" smtClean="0"/>
              <a:t>)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828228" y="3068360"/>
            <a:ext cx="797045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Absolutely large </a:t>
            </a:r>
            <a:r>
              <a:rPr lang="en-US" u="sng" dirty="0" err="1" smtClean="0"/>
              <a:t>Levenshteins</a:t>
            </a:r>
            <a:r>
              <a:rPr lang="en-US" u="sng" dirty="0" smtClean="0"/>
              <a:t> </a:t>
            </a:r>
            <a:r>
              <a:rPr lang="en-US" u="sng" dirty="0"/>
              <a:t>(</a:t>
            </a:r>
            <a:r>
              <a:rPr lang="en-US" u="sng" dirty="0" smtClean="0"/>
              <a:t>4+)</a:t>
            </a:r>
            <a:r>
              <a:rPr lang="en-US" dirty="0" smtClean="0"/>
              <a:t>			</a:t>
            </a:r>
            <a:r>
              <a:rPr lang="en-US" u="sng" dirty="0" smtClean="0"/>
              <a:t>Large </a:t>
            </a:r>
            <a:r>
              <a:rPr lang="en-US" u="sng" dirty="0" err="1" smtClean="0"/>
              <a:t>Levenshtein</a:t>
            </a:r>
            <a:r>
              <a:rPr lang="en-US" u="sng" dirty="0" smtClean="0"/>
              <a:t> %</a:t>
            </a:r>
            <a:endParaRPr lang="en-US" dirty="0" smtClean="0"/>
          </a:p>
          <a:p>
            <a:r>
              <a:rPr lang="en-US" dirty="0" smtClean="0"/>
              <a:t>beaut / butte							ate / eight	125%</a:t>
            </a:r>
          </a:p>
          <a:p>
            <a:r>
              <a:rPr lang="en-US" dirty="0"/>
              <a:t>c</a:t>
            </a:r>
            <a:r>
              <a:rPr lang="en-US" dirty="0" smtClean="0"/>
              <a:t>hauffeur / shofar						ewes / </a:t>
            </a:r>
            <a:r>
              <a:rPr lang="en-US" dirty="0" err="1" smtClean="0"/>
              <a:t>yus</a:t>
            </a:r>
            <a:r>
              <a:rPr lang="en-US" dirty="0" smtClean="0"/>
              <a:t>      	184%</a:t>
            </a:r>
          </a:p>
          <a:p>
            <a:r>
              <a:rPr lang="en-US" dirty="0"/>
              <a:t>c</a:t>
            </a:r>
            <a:r>
              <a:rPr lang="en-US" dirty="0" smtClean="0"/>
              <a:t>houx / shoe (and shoo)					</a:t>
            </a:r>
            <a:r>
              <a:rPr lang="en-US" dirty="0" err="1" smtClean="0"/>
              <a:t>ki</a:t>
            </a:r>
            <a:r>
              <a:rPr lang="en-US" dirty="0" smtClean="0"/>
              <a:t> / quay		133%</a:t>
            </a:r>
          </a:p>
          <a:p>
            <a:r>
              <a:rPr lang="en-US" dirty="0"/>
              <a:t>c</a:t>
            </a:r>
            <a:r>
              <a:rPr lang="en-US" dirty="0" smtClean="0"/>
              <a:t>hute / shoot</a:t>
            </a:r>
          </a:p>
          <a:p>
            <a:r>
              <a:rPr lang="en-US" dirty="0"/>
              <a:t>d</a:t>
            </a:r>
            <a:r>
              <a:rPr lang="en-US" dirty="0" smtClean="0"/>
              <a:t>aughter / dodder						</a:t>
            </a:r>
            <a:r>
              <a:rPr lang="en-US" u="sng" dirty="0" smtClean="0"/>
              <a:t>Small </a:t>
            </a:r>
            <a:r>
              <a:rPr lang="en-US" u="sng" dirty="0" err="1" smtClean="0"/>
              <a:t>Levenshtein</a:t>
            </a:r>
            <a:r>
              <a:rPr lang="en-US" u="sng" dirty="0" smtClean="0"/>
              <a:t> %</a:t>
            </a:r>
          </a:p>
          <a:p>
            <a:r>
              <a:rPr lang="en-US" dirty="0" smtClean="0"/>
              <a:t>file / phial / </a:t>
            </a:r>
            <a:r>
              <a:rPr lang="en-US" dirty="0" err="1" smtClean="0"/>
              <a:t>phyle</a:t>
            </a:r>
            <a:r>
              <a:rPr lang="en-US" dirty="0" smtClean="0"/>
              <a:t>						</a:t>
            </a:r>
            <a:r>
              <a:rPr lang="en-US" dirty="0" err="1"/>
              <a:t>kneeding</a:t>
            </a:r>
            <a:r>
              <a:rPr lang="en-US" dirty="0"/>
              <a:t> / needing				13</a:t>
            </a:r>
            <a:r>
              <a:rPr lang="en-US" dirty="0" smtClean="0"/>
              <a:t>%</a:t>
            </a:r>
          </a:p>
          <a:p>
            <a:r>
              <a:rPr lang="en-US" dirty="0"/>
              <a:t>g</a:t>
            </a:r>
            <a:r>
              <a:rPr lang="en-US" dirty="0" smtClean="0"/>
              <a:t>raft / graphed						</a:t>
            </a:r>
            <a:r>
              <a:rPr lang="en-US" dirty="0" err="1" smtClean="0"/>
              <a:t>corespondent</a:t>
            </a:r>
            <a:r>
              <a:rPr lang="en-US" dirty="0" smtClean="0"/>
              <a:t> </a:t>
            </a:r>
            <a:r>
              <a:rPr lang="en-US" dirty="0"/>
              <a:t>/ correspondent 	8%</a:t>
            </a:r>
            <a:endParaRPr lang="en-US" dirty="0" smtClean="0"/>
          </a:p>
          <a:p>
            <a:r>
              <a:rPr lang="en-US" dirty="0"/>
              <a:t>j</a:t>
            </a:r>
            <a:r>
              <a:rPr lang="en-US" dirty="0" smtClean="0"/>
              <a:t>ewel / </a:t>
            </a:r>
            <a:r>
              <a:rPr lang="en-US" dirty="0"/>
              <a:t>joule							</a:t>
            </a:r>
            <a:r>
              <a:rPr lang="en-US" dirty="0" err="1" smtClean="0"/>
              <a:t>uncomplementarinesses</a:t>
            </a:r>
            <a:r>
              <a:rPr lang="en-US" dirty="0" smtClean="0"/>
              <a:t> </a:t>
            </a:r>
            <a:r>
              <a:rPr lang="en-US" dirty="0"/>
              <a:t>/</a:t>
            </a:r>
            <a:endParaRPr lang="en-US" dirty="0" smtClean="0"/>
          </a:p>
          <a:p>
            <a:r>
              <a:rPr lang="en-US" dirty="0"/>
              <a:t>knotty / naughty						</a:t>
            </a:r>
            <a:r>
              <a:rPr lang="en-US" dirty="0" err="1"/>
              <a:t>uncomplimentarinesses</a:t>
            </a:r>
            <a:r>
              <a:rPr lang="en-US" dirty="0"/>
              <a:t>			5</a:t>
            </a:r>
            <a:r>
              <a:rPr lang="en-US" dirty="0" smtClean="0"/>
              <a:t>%</a:t>
            </a:r>
          </a:p>
          <a:p>
            <a:r>
              <a:rPr lang="en-US" dirty="0" err="1" smtClean="0"/>
              <a:t>nayed</a:t>
            </a:r>
            <a:r>
              <a:rPr lang="en-US" dirty="0" smtClean="0"/>
              <a:t> / neighed</a:t>
            </a:r>
          </a:p>
          <a:p>
            <a:r>
              <a:rPr lang="en-US" dirty="0" err="1"/>
              <a:t>r</a:t>
            </a:r>
            <a:r>
              <a:rPr lang="en-US" dirty="0" err="1" smtClean="0"/>
              <a:t>eich</a:t>
            </a:r>
            <a:r>
              <a:rPr lang="en-US" dirty="0" smtClean="0"/>
              <a:t> / </a:t>
            </a:r>
            <a:r>
              <a:rPr lang="en-US" dirty="0" err="1" smtClean="0"/>
              <a:t>ryke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36434" y="2307127"/>
            <a:ext cx="5623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Wile others contrast grate lea (and sum knot much at awl)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480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Argh awl the inflected forms they’re just too bulk out my </a:t>
            </a:r>
            <a:r>
              <a:rPr lang="en-US" dirty="0" err="1" smtClean="0"/>
              <a:t>lissed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9803" y="2025253"/>
            <a:ext cx="90787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        Trussed me - of coarse naught! Fore wile eye am proud of the length of my </a:t>
            </a:r>
            <a:r>
              <a:rPr lang="en-GB" dirty="0" err="1" smtClean="0"/>
              <a:t>lissed</a:t>
            </a:r>
            <a:r>
              <a:rPr lang="en-GB" dirty="0" smtClean="0"/>
              <a:t>,</a:t>
            </a:r>
          </a:p>
          <a:p>
            <a:r>
              <a:rPr lang="en-GB" dirty="0" smtClean="0"/>
              <a:t>							   (over 1500 lines!!!!)</a:t>
            </a:r>
          </a:p>
          <a:p>
            <a:r>
              <a:rPr lang="en-GB" dirty="0" smtClean="0"/>
              <a:t>aye also fined pleasure inn the variations among the inflected forms of the same whirred(s)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946151" y="3068360"/>
            <a:ext cx="7680408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Four example, when you add the plural line to hey(s) / hay(s) you can add ‘haze’</a:t>
            </a:r>
          </a:p>
          <a:p>
            <a:r>
              <a:rPr lang="en-US" dirty="0" smtClean="0"/>
              <a:t>Likewise </a:t>
            </a:r>
          </a:p>
          <a:p>
            <a:r>
              <a:rPr lang="en-US" dirty="0"/>
              <a:t>l</a:t>
            </a:r>
            <a:r>
              <a:rPr lang="en-US" dirty="0" smtClean="0"/>
              <a:t>ack(s) / lakh(s)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lax</a:t>
            </a:r>
          </a:p>
          <a:p>
            <a:r>
              <a:rPr lang="en-US" dirty="0" smtClean="0"/>
              <a:t>lock(s) / loch(s)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lox</a:t>
            </a:r>
          </a:p>
          <a:p>
            <a:r>
              <a:rPr lang="en-US" dirty="0"/>
              <a:t>l</a:t>
            </a:r>
            <a:r>
              <a:rPr lang="en-US" dirty="0" smtClean="0"/>
              <a:t>ay(s) / lei(s)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laze</a:t>
            </a:r>
          </a:p>
          <a:p>
            <a:r>
              <a:rPr lang="en-US" dirty="0"/>
              <a:t>p</a:t>
            </a:r>
            <a:r>
              <a:rPr lang="en-US" dirty="0" smtClean="0"/>
              <a:t>ea(s) / pee(s)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</a:t>
            </a:r>
            <a:r>
              <a:rPr lang="en-US" dirty="0" err="1" smtClean="0"/>
              <a:t>peese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943435" y="4826004"/>
            <a:ext cx="406159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 weed knot wont to strand a whirred:</a:t>
            </a:r>
          </a:p>
          <a:p>
            <a:r>
              <a:rPr lang="en-US" dirty="0" smtClean="0"/>
              <a:t>Fore wile</a:t>
            </a:r>
            <a:r>
              <a:rPr lang="mr-IN" dirty="0" smtClean="0"/>
              <a:t>…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po</a:t>
            </a:r>
            <a:r>
              <a:rPr lang="en-US" dirty="0" smtClean="0"/>
              <a:t> goes with </a:t>
            </a:r>
            <a:r>
              <a:rPr lang="en-US" dirty="0" err="1" smtClean="0"/>
              <a:t>poa</a:t>
            </a:r>
            <a:r>
              <a:rPr lang="en-US" dirty="0" smtClean="0"/>
              <a:t>,</a:t>
            </a:r>
          </a:p>
          <a:p>
            <a:r>
              <a:rPr lang="en-US" dirty="0" smtClean="0"/>
              <a:t>there is no plural for ‘</a:t>
            </a:r>
            <a:r>
              <a:rPr lang="en-US" dirty="0" err="1" smtClean="0"/>
              <a:t>po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luckily </a:t>
            </a:r>
            <a:r>
              <a:rPr lang="en-US" dirty="0" err="1" smtClean="0"/>
              <a:t>poas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</a:t>
            </a:r>
            <a:r>
              <a:rPr lang="en-US" dirty="0" err="1" smtClean="0"/>
              <a:t>poze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25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mr-IN" dirty="0" smtClean="0"/>
              <a:t>…</a:t>
            </a:r>
            <a:r>
              <a:rPr lang="en-US" dirty="0" smtClean="0"/>
              <a:t>although eye am assured that sighs doesn’t madder aye still fined sum excitement inn length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6151" y="3068360"/>
            <a:ext cx="56147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aer</a:t>
            </a:r>
            <a:r>
              <a:rPr lang="en-US" dirty="0" smtClean="0"/>
              <a:t> / air / are / </a:t>
            </a:r>
            <a:r>
              <a:rPr lang="en-US" dirty="0" err="1" smtClean="0"/>
              <a:t>ayer</a:t>
            </a:r>
            <a:r>
              <a:rPr lang="en-US" dirty="0" smtClean="0"/>
              <a:t> / </a:t>
            </a:r>
            <a:r>
              <a:rPr lang="en-US" dirty="0" err="1" smtClean="0"/>
              <a:t>ayr</a:t>
            </a:r>
            <a:r>
              <a:rPr lang="en-US" dirty="0" smtClean="0"/>
              <a:t> / </a:t>
            </a:r>
            <a:r>
              <a:rPr lang="en-US" dirty="0" err="1" smtClean="0"/>
              <a:t>e'er</a:t>
            </a:r>
            <a:r>
              <a:rPr lang="en-US" dirty="0" smtClean="0"/>
              <a:t> / ere / err / </a:t>
            </a:r>
            <a:r>
              <a:rPr lang="en-US" dirty="0" err="1" smtClean="0"/>
              <a:t>eyre</a:t>
            </a:r>
            <a:r>
              <a:rPr lang="en-US" dirty="0" smtClean="0"/>
              <a:t> / heir / </a:t>
            </a:r>
            <a:r>
              <a:rPr lang="en-US" dirty="0" err="1" smtClean="0"/>
              <a:t>ur</a:t>
            </a:r>
            <a:r>
              <a:rPr lang="en-US" dirty="0" smtClean="0"/>
              <a:t> </a:t>
            </a:r>
          </a:p>
          <a:p>
            <a:r>
              <a:rPr lang="en-US" dirty="0"/>
              <a:t>ewe</a:t>
            </a:r>
            <a:r>
              <a:rPr lang="en-US" dirty="0" smtClean="0"/>
              <a:t> / u / yew / you / </a:t>
            </a:r>
            <a:r>
              <a:rPr lang="en-US" dirty="0" err="1" smtClean="0"/>
              <a:t>yu</a:t>
            </a:r>
            <a:r>
              <a:rPr lang="en-US" dirty="0" smtClean="0"/>
              <a:t> </a:t>
            </a:r>
          </a:p>
          <a:p>
            <a:r>
              <a:rPr lang="en-US" dirty="0"/>
              <a:t>grease</a:t>
            </a:r>
            <a:r>
              <a:rPr lang="en-US" dirty="0" smtClean="0"/>
              <a:t> / </a:t>
            </a:r>
            <a:r>
              <a:rPr lang="en-US" dirty="0" err="1" smtClean="0"/>
              <a:t>grece</a:t>
            </a:r>
            <a:r>
              <a:rPr lang="en-US" dirty="0" smtClean="0"/>
              <a:t> / </a:t>
            </a:r>
            <a:r>
              <a:rPr lang="en-US" dirty="0" err="1" smtClean="0"/>
              <a:t>greece</a:t>
            </a:r>
            <a:r>
              <a:rPr lang="en-US" dirty="0" smtClean="0"/>
              <a:t> / </a:t>
            </a:r>
            <a:r>
              <a:rPr lang="en-US" dirty="0" err="1" smtClean="0"/>
              <a:t>grees</a:t>
            </a:r>
            <a:r>
              <a:rPr lang="en-US" dirty="0" smtClean="0"/>
              <a:t> / </a:t>
            </a:r>
            <a:r>
              <a:rPr lang="en-US" dirty="0" err="1" smtClean="0"/>
              <a:t>greese</a:t>
            </a:r>
            <a:r>
              <a:rPr lang="en-US" dirty="0" smtClean="0"/>
              <a:t> </a:t>
            </a:r>
          </a:p>
          <a:p>
            <a:r>
              <a:rPr lang="en-US" dirty="0" err="1"/>
              <a:t>scissel</a:t>
            </a:r>
            <a:r>
              <a:rPr lang="en-US" dirty="0" smtClean="0"/>
              <a:t> / scissile / </a:t>
            </a:r>
            <a:r>
              <a:rPr lang="en-US" dirty="0" err="1" smtClean="0"/>
              <a:t>sicel</a:t>
            </a:r>
            <a:r>
              <a:rPr lang="en-US" dirty="0" smtClean="0"/>
              <a:t> / sisal / </a:t>
            </a:r>
            <a:r>
              <a:rPr lang="en-US" dirty="0" err="1" smtClean="0"/>
              <a:t>sisel</a:t>
            </a:r>
            <a:r>
              <a:rPr lang="en-US" dirty="0" smtClean="0"/>
              <a:t> / </a:t>
            </a:r>
            <a:r>
              <a:rPr lang="en-US" dirty="0" err="1" smtClean="0"/>
              <a:t>sissle</a:t>
            </a:r>
            <a:r>
              <a:rPr lang="en-US" dirty="0" smtClean="0"/>
              <a:t> / </a:t>
            </a:r>
            <a:r>
              <a:rPr lang="en-US" dirty="0" err="1" smtClean="0"/>
              <a:t>syssel</a:t>
            </a:r>
            <a:r>
              <a:rPr lang="en-US" dirty="0" smtClean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6151" y="4644571"/>
            <a:ext cx="4916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correspondence / correspondents </a:t>
            </a:r>
          </a:p>
          <a:p>
            <a:r>
              <a:rPr lang="en-US" dirty="0" err="1" smtClean="0"/>
              <a:t>uncomplementarinesses</a:t>
            </a:r>
            <a:r>
              <a:rPr lang="en-US" dirty="0" smtClean="0"/>
              <a:t> / </a:t>
            </a:r>
            <a:r>
              <a:rPr lang="en-US" dirty="0" err="1" smtClean="0"/>
              <a:t>uncomplimentarinesses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98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 next chapter? </a:t>
            </a:r>
            <a:r>
              <a:rPr lang="mr-IN" dirty="0" smtClean="0"/>
              <a:t>–</a:t>
            </a:r>
            <a:r>
              <a:rPr lang="en-US" dirty="0" smtClean="0"/>
              <a:t> homophonic phrases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6151" y="3068360"/>
            <a:ext cx="499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Groethendieck</a:t>
            </a:r>
            <a:r>
              <a:rPr lang="en-US" dirty="0" smtClean="0"/>
              <a:t> K-theory / Growth and decay theory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3415" y="3710594"/>
            <a:ext cx="1390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ilicon sealer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70210" y="4671801"/>
            <a:ext cx="6619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Thank</a:t>
            </a:r>
            <a:r>
              <a:rPr lang="en-US" sz="4800" b="1" dirty="0" smtClean="0"/>
              <a:t> </a:t>
            </a:r>
            <a:r>
              <a:rPr lang="en-US" sz="4800" b="1" dirty="0" err="1" smtClean="0">
                <a:solidFill>
                  <a:srgbClr val="008000"/>
                </a:solidFill>
              </a:rPr>
              <a:t>yu</a:t>
            </a:r>
            <a:r>
              <a:rPr lang="en-US" sz="4800" b="1" dirty="0" smtClean="0">
                <a:solidFill>
                  <a:srgbClr val="008000"/>
                </a:solidFill>
              </a:rPr>
              <a:t> </a:t>
            </a:r>
            <a:r>
              <a:rPr lang="en-US" sz="4800" b="1" dirty="0" smtClean="0">
                <a:solidFill>
                  <a:srgbClr val="0000FF"/>
                </a:solidFill>
              </a:rPr>
              <a:t>fore</a:t>
            </a:r>
            <a:r>
              <a:rPr lang="en-US" sz="4800" b="1" dirty="0" smtClean="0"/>
              <a:t> </a:t>
            </a:r>
            <a:r>
              <a:rPr lang="en-US" sz="4800" b="1" dirty="0" smtClean="0">
                <a:solidFill>
                  <a:srgbClr val="660066"/>
                </a:solidFill>
              </a:rPr>
              <a:t>listening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  <a:r>
              <a:rPr lang="en-US" sz="48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!</a:t>
            </a:r>
            <a:r>
              <a:rPr lang="en-US" sz="4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!</a:t>
            </a:r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3415" y="3991442"/>
            <a:ext cx="150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silly concealer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5379" y="5738154"/>
            <a:ext cx="386746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weet </a:t>
            </a:r>
            <a:r>
              <a:rPr lang="en-US" dirty="0" smtClean="0"/>
              <a:t>your </a:t>
            </a:r>
            <a:r>
              <a:rPr lang="en-US" dirty="0" smtClean="0"/>
              <a:t>own homophonic offerings </a:t>
            </a:r>
          </a:p>
          <a:p>
            <a:pPr algn="ctr"/>
            <a:r>
              <a:rPr lang="en-US" dirty="0" smtClean="0"/>
              <a:t>@</a:t>
            </a:r>
            <a:r>
              <a:rPr lang="en-US" dirty="0" err="1" smtClean="0"/>
              <a:t>vincentvanmaths</a:t>
            </a:r>
            <a:endParaRPr lang="en-US" dirty="0" smtClean="0"/>
          </a:p>
          <a:p>
            <a:pPr algn="ctr"/>
            <a:r>
              <a:rPr lang="en-US" dirty="0"/>
              <a:t> #homophones</a:t>
            </a:r>
          </a:p>
        </p:txBody>
      </p:sp>
    </p:spTree>
    <p:extLst>
      <p:ext uri="{BB962C8B-B14F-4D97-AF65-F5344CB8AC3E}">
        <p14:creationId xmlns:p14="http://schemas.microsoft.com/office/powerpoint/2010/main" val="138099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3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homophone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ˈ</a:t>
            </a:r>
            <a:r>
              <a:rPr lang="en-GB" dirty="0" err="1"/>
              <a:t>hɒməfəʊn</a:t>
            </a:r>
            <a:r>
              <a:rPr lang="en-GB" dirty="0"/>
              <a:t>,ˈ</a:t>
            </a:r>
            <a:r>
              <a:rPr lang="en-GB" dirty="0" err="1"/>
              <a:t>həʊməfəʊn</a:t>
            </a:r>
            <a:r>
              <a:rPr lang="en-GB" dirty="0"/>
              <a:t>/ </a:t>
            </a:r>
            <a:br>
              <a:rPr lang="en-GB" dirty="0"/>
            </a:br>
            <a:r>
              <a:rPr lang="en-GB" i="1" dirty="0"/>
              <a:t>noun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each of two or more words having the same pronunciation but different </a:t>
            </a:r>
            <a:r>
              <a:rPr lang="en-GB" dirty="0" smtClean="0"/>
              <a:t>meanings</a:t>
            </a:r>
            <a:r>
              <a:rPr lang="en-GB" dirty="0"/>
              <a:t> </a:t>
            </a:r>
            <a:r>
              <a:rPr lang="en-GB" dirty="0" smtClean="0"/>
              <a:t>and spellings </a:t>
            </a:r>
            <a:r>
              <a:rPr lang="en-GB" dirty="0"/>
              <a:t>(e.g. new and knew)</a:t>
            </a:r>
            <a:r>
              <a:rPr lang="en-GB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2266" y="5556870"/>
            <a:ext cx="750512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[and, of course, also ‘gnu’ and ‘nu’]</a:t>
            </a:r>
            <a:br>
              <a:rPr lang="en-GB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8803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/>
          <a:lstStyle/>
          <a:p>
            <a:r>
              <a:rPr lang="en-US" dirty="0" err="1" smtClean="0"/>
              <a:t>Common</a:t>
            </a:r>
            <a:r>
              <a:rPr lang="en-US" strike="sngStrike" dirty="0" err="1" smtClean="0"/>
              <a:t>plaice</a:t>
            </a:r>
            <a:r>
              <a:rPr lang="en-US" dirty="0" err="1" smtClean="0"/>
              <a:t>place</a:t>
            </a:r>
            <a:r>
              <a:rPr lang="en-US" dirty="0" smtClean="0"/>
              <a:t> homophones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46850" y="2186866"/>
            <a:ext cx="1957612" cy="5909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dds / ads</a:t>
            </a:r>
            <a:endParaRPr lang="en-US" b="1" dirty="0" smtClean="0"/>
          </a:p>
          <a:p>
            <a:r>
              <a:rPr lang="en-US" dirty="0"/>
              <a:t>a</a:t>
            </a:r>
            <a:r>
              <a:rPr lang="en-US" dirty="0" smtClean="0"/>
              <a:t>irs / errs / heirs</a:t>
            </a:r>
            <a:endParaRPr lang="en-US" b="1" dirty="0" smtClean="0"/>
          </a:p>
          <a:p>
            <a:r>
              <a:rPr lang="en-US" dirty="0"/>
              <a:t>b</a:t>
            </a:r>
            <a:r>
              <a:rPr lang="en-US" dirty="0" smtClean="0"/>
              <a:t>ands / bans</a:t>
            </a:r>
            <a:endParaRPr lang="en-US" b="1" dirty="0" smtClean="0"/>
          </a:p>
          <a:p>
            <a:r>
              <a:rPr lang="en-US" dirty="0"/>
              <a:t>b</a:t>
            </a:r>
            <a:r>
              <a:rPr lang="en-US" dirty="0" smtClean="0"/>
              <a:t>ite / byte</a:t>
            </a:r>
            <a:endParaRPr lang="en-US" b="1" dirty="0" smtClean="0"/>
          </a:p>
          <a:p>
            <a:r>
              <a:rPr lang="en-US" dirty="0"/>
              <a:t>f</a:t>
            </a:r>
            <a:r>
              <a:rPr lang="en-US" dirty="0" smtClean="0"/>
              <a:t>irs / furs</a:t>
            </a:r>
            <a:endParaRPr lang="en-US" b="1" dirty="0" smtClean="0"/>
          </a:p>
          <a:p>
            <a:r>
              <a:rPr lang="en-US" dirty="0"/>
              <a:t>k</a:t>
            </a:r>
            <a:r>
              <a:rPr lang="en-US" dirty="0" smtClean="0"/>
              <a:t>ey / quay</a:t>
            </a:r>
            <a:endParaRPr lang="en-US" b="1" dirty="0" smtClean="0"/>
          </a:p>
          <a:p>
            <a:r>
              <a:rPr lang="en-US" dirty="0" smtClean="0"/>
              <a:t>maize / maze</a:t>
            </a:r>
            <a:endParaRPr lang="en-US" b="1" dirty="0" smtClean="0"/>
          </a:p>
          <a:p>
            <a:r>
              <a:rPr lang="en-US" dirty="0"/>
              <a:t>m</a:t>
            </a:r>
            <a:r>
              <a:rPr lang="en-US" dirty="0" smtClean="0"/>
              <a:t>eat / meet</a:t>
            </a:r>
            <a:endParaRPr lang="en-US" b="1" dirty="0" smtClean="0"/>
          </a:p>
          <a:p>
            <a:r>
              <a:rPr lang="en-US" dirty="0"/>
              <a:t>p</a:t>
            </a:r>
            <a:r>
              <a:rPr lang="en-US" dirty="0" smtClean="0"/>
              <a:t>eak / peek</a:t>
            </a:r>
            <a:endParaRPr lang="en-US" b="1" dirty="0" smtClean="0"/>
          </a:p>
          <a:p>
            <a:r>
              <a:rPr lang="en-US" dirty="0"/>
              <a:t>r</a:t>
            </a:r>
            <a:r>
              <a:rPr lang="en-US" dirty="0" smtClean="0"/>
              <a:t>ise / ryes</a:t>
            </a:r>
            <a:endParaRPr lang="en-US" b="1" dirty="0" smtClean="0"/>
          </a:p>
          <a:p>
            <a:r>
              <a:rPr lang="en-US" dirty="0"/>
              <a:t>r</a:t>
            </a:r>
            <a:r>
              <a:rPr lang="en-US" dirty="0" smtClean="0"/>
              <a:t>ough / ruff</a:t>
            </a:r>
            <a:endParaRPr lang="en-US" b="1" dirty="0" smtClean="0"/>
          </a:p>
          <a:p>
            <a:r>
              <a:rPr lang="en-US" dirty="0"/>
              <a:t>s</a:t>
            </a:r>
            <a:r>
              <a:rPr lang="en-US" dirty="0" smtClean="0"/>
              <a:t>hire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</a:t>
            </a:r>
            <a:r>
              <a:rPr lang="en-US" dirty="0" smtClean="0"/>
              <a:t>shyer</a:t>
            </a:r>
            <a:endParaRPr lang="en-US" b="1" dirty="0" smtClean="0"/>
          </a:p>
          <a:p>
            <a:r>
              <a:rPr lang="en-US" dirty="0"/>
              <a:t>s</a:t>
            </a:r>
            <a:r>
              <a:rPr lang="en-US" dirty="0" smtClean="0"/>
              <a:t>old / soled</a:t>
            </a:r>
            <a:endParaRPr lang="en-US" b="1" dirty="0" smtClean="0"/>
          </a:p>
          <a:p>
            <a:r>
              <a:rPr lang="en-US" dirty="0"/>
              <a:t>t</a:t>
            </a:r>
            <a:r>
              <a:rPr lang="en-US" dirty="0" smtClean="0"/>
              <a:t>ern / turn</a:t>
            </a:r>
          </a:p>
          <a:p>
            <a:r>
              <a:rPr lang="en-US" dirty="0"/>
              <a:t>w</a:t>
            </a:r>
            <a:r>
              <a:rPr lang="en-US" dirty="0" smtClean="0"/>
              <a:t>eather / whether</a:t>
            </a:r>
          </a:p>
          <a:p>
            <a:r>
              <a:rPr lang="en-US" dirty="0"/>
              <a:t>y</a:t>
            </a:r>
            <a:r>
              <a:rPr lang="en-US" dirty="0" smtClean="0"/>
              <a:t>oke / yolk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2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/>
          <a:lstStyle/>
          <a:p>
            <a:r>
              <a:rPr lang="en-US" dirty="0" smtClean="0"/>
              <a:t>Ore maybe knot sew common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46850" y="2186866"/>
            <a:ext cx="2841493" cy="5909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dds / ads / </a:t>
            </a:r>
            <a:r>
              <a:rPr lang="en-US" b="1" dirty="0" smtClean="0"/>
              <a:t>adze</a:t>
            </a:r>
          </a:p>
          <a:p>
            <a:r>
              <a:rPr lang="en-US" dirty="0"/>
              <a:t>a</a:t>
            </a:r>
            <a:r>
              <a:rPr lang="en-US" dirty="0" smtClean="0"/>
              <a:t>irs / errs / heirs / </a:t>
            </a:r>
            <a:r>
              <a:rPr lang="en-US" b="1" dirty="0" err="1" smtClean="0"/>
              <a:t>eyres</a:t>
            </a:r>
            <a:endParaRPr lang="en-US" b="1" dirty="0" smtClean="0"/>
          </a:p>
          <a:p>
            <a:r>
              <a:rPr lang="en-US" dirty="0"/>
              <a:t>b</a:t>
            </a:r>
            <a:r>
              <a:rPr lang="en-US" dirty="0" smtClean="0"/>
              <a:t>ands / bans / </a:t>
            </a:r>
            <a:r>
              <a:rPr lang="en-US" b="1" dirty="0" smtClean="0"/>
              <a:t>banns</a:t>
            </a:r>
          </a:p>
          <a:p>
            <a:r>
              <a:rPr lang="en-US" dirty="0"/>
              <a:t>b</a:t>
            </a:r>
            <a:r>
              <a:rPr lang="en-US" dirty="0" smtClean="0"/>
              <a:t>ite / byte / </a:t>
            </a:r>
            <a:r>
              <a:rPr lang="en-US" b="1" dirty="0" smtClean="0"/>
              <a:t>bight</a:t>
            </a:r>
          </a:p>
          <a:p>
            <a:r>
              <a:rPr lang="en-US" dirty="0"/>
              <a:t>f</a:t>
            </a:r>
            <a:r>
              <a:rPr lang="en-US" dirty="0" smtClean="0"/>
              <a:t>irs / furs / </a:t>
            </a:r>
            <a:r>
              <a:rPr lang="en-US" b="1" dirty="0" smtClean="0"/>
              <a:t>furze</a:t>
            </a:r>
          </a:p>
          <a:p>
            <a:r>
              <a:rPr lang="en-US" dirty="0"/>
              <a:t>k</a:t>
            </a:r>
            <a:r>
              <a:rPr lang="en-US" dirty="0" smtClean="0"/>
              <a:t>ey / quay / </a:t>
            </a:r>
            <a:r>
              <a:rPr lang="en-US" b="1" dirty="0" err="1" smtClean="0"/>
              <a:t>ki</a:t>
            </a:r>
            <a:r>
              <a:rPr lang="en-US" b="1" dirty="0" smtClean="0"/>
              <a:t> / qi</a:t>
            </a:r>
          </a:p>
          <a:p>
            <a:r>
              <a:rPr lang="en-US" dirty="0"/>
              <a:t>m</a:t>
            </a:r>
            <a:r>
              <a:rPr lang="en-US" dirty="0" smtClean="0"/>
              <a:t>aize / maze / </a:t>
            </a:r>
            <a:r>
              <a:rPr lang="en-US" b="1" dirty="0" err="1" smtClean="0"/>
              <a:t>maise</a:t>
            </a:r>
            <a:endParaRPr lang="en-US" b="1" dirty="0" smtClean="0"/>
          </a:p>
          <a:p>
            <a:r>
              <a:rPr lang="en-US" dirty="0"/>
              <a:t>m</a:t>
            </a:r>
            <a:r>
              <a:rPr lang="en-US" dirty="0" smtClean="0"/>
              <a:t>eat / meet / </a:t>
            </a:r>
            <a:r>
              <a:rPr lang="en-US" b="1" dirty="0" smtClean="0"/>
              <a:t>mete</a:t>
            </a:r>
          </a:p>
          <a:p>
            <a:r>
              <a:rPr lang="en-US" dirty="0"/>
              <a:t>p</a:t>
            </a:r>
            <a:r>
              <a:rPr lang="en-US" dirty="0" smtClean="0"/>
              <a:t>eak / peek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pique</a:t>
            </a:r>
          </a:p>
          <a:p>
            <a:r>
              <a:rPr lang="en-US" dirty="0"/>
              <a:t>r</a:t>
            </a:r>
            <a:r>
              <a:rPr lang="en-US" dirty="0" smtClean="0"/>
              <a:t>ise / ryes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</a:t>
            </a:r>
            <a:r>
              <a:rPr lang="en-US" b="1" dirty="0" err="1" smtClean="0"/>
              <a:t>wries</a:t>
            </a:r>
            <a:endParaRPr lang="en-US" b="1" dirty="0" smtClean="0"/>
          </a:p>
          <a:p>
            <a:r>
              <a:rPr lang="en-US" dirty="0"/>
              <a:t>r</a:t>
            </a:r>
            <a:r>
              <a:rPr lang="en-US" dirty="0" smtClean="0"/>
              <a:t>ough /ruff / </a:t>
            </a:r>
            <a:r>
              <a:rPr lang="en-US" b="1" dirty="0" err="1" smtClean="0"/>
              <a:t>ruffe</a:t>
            </a:r>
            <a:endParaRPr lang="en-US" b="1" dirty="0" smtClean="0"/>
          </a:p>
          <a:p>
            <a:r>
              <a:rPr lang="en-US" dirty="0" smtClean="0"/>
              <a:t>shire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</a:t>
            </a:r>
            <a:r>
              <a:rPr lang="en-US" dirty="0" smtClean="0"/>
              <a:t>shyer /</a:t>
            </a:r>
            <a:r>
              <a:rPr lang="en-US" b="1" dirty="0" smtClean="0"/>
              <a:t> shier </a:t>
            </a:r>
          </a:p>
          <a:p>
            <a:r>
              <a:rPr lang="en-US" dirty="0"/>
              <a:t>s</a:t>
            </a:r>
            <a:r>
              <a:rPr lang="en-US" dirty="0" smtClean="0"/>
              <a:t>old / soled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souled</a:t>
            </a:r>
          </a:p>
          <a:p>
            <a:r>
              <a:rPr lang="en-US" dirty="0"/>
              <a:t>t</a:t>
            </a:r>
            <a:r>
              <a:rPr lang="en-US" dirty="0" smtClean="0"/>
              <a:t>ern / turn / </a:t>
            </a:r>
            <a:r>
              <a:rPr lang="en-US" b="1" dirty="0" err="1" smtClean="0"/>
              <a:t>terne</a:t>
            </a:r>
            <a:endParaRPr lang="en-US" b="1" dirty="0" smtClean="0"/>
          </a:p>
          <a:p>
            <a:r>
              <a:rPr lang="en-US" dirty="0"/>
              <a:t>w</a:t>
            </a:r>
            <a:r>
              <a:rPr lang="en-US" dirty="0" smtClean="0"/>
              <a:t>eather / whether / </a:t>
            </a:r>
            <a:r>
              <a:rPr lang="en-US" b="1" dirty="0" err="1" smtClean="0"/>
              <a:t>wether</a:t>
            </a:r>
            <a:endParaRPr lang="en-US" b="1" dirty="0" smtClean="0"/>
          </a:p>
          <a:p>
            <a:r>
              <a:rPr lang="en-US" dirty="0"/>
              <a:t>y</a:t>
            </a:r>
            <a:r>
              <a:rPr lang="en-US" dirty="0" smtClean="0"/>
              <a:t>oke / yolk</a:t>
            </a:r>
            <a:r>
              <a:rPr lang="en-US" b="1" dirty="0" smtClean="0"/>
              <a:t> </a:t>
            </a:r>
            <a:r>
              <a:rPr lang="en-US" dirty="0" smtClean="0"/>
              <a:t>/</a:t>
            </a:r>
            <a:r>
              <a:rPr lang="en-US" b="1" dirty="0" smtClean="0"/>
              <a:t> </a:t>
            </a:r>
            <a:r>
              <a:rPr lang="en-US" b="1" dirty="0" err="1" smtClean="0"/>
              <a:t>yok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60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hears wear the maths comes inn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4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/>
          <a:lstStyle/>
          <a:p>
            <a:r>
              <a:rPr lang="en-US" dirty="0" err="1" smtClean="0"/>
              <a:t>lettor</a:t>
            </a:r>
            <a:r>
              <a:rPr lang="en-US" dirty="0" smtClean="0"/>
              <a:t> gaps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46850" y="1715801"/>
            <a:ext cx="7130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Meynie</a:t>
            </a:r>
            <a:r>
              <a:rPr lang="en-US" dirty="0" smtClean="0"/>
              <a:t> homophones halve similar numbers of </a:t>
            </a:r>
            <a:r>
              <a:rPr lang="en-US" dirty="0" err="1" smtClean="0"/>
              <a:t>lettors</a:t>
            </a:r>
            <a:r>
              <a:rPr lang="en-US" dirty="0" smtClean="0"/>
              <a:t>:</a:t>
            </a:r>
          </a:p>
          <a:p>
            <a:r>
              <a:rPr lang="en-US" dirty="0"/>
              <a:t>c</a:t>
            </a:r>
            <a:r>
              <a:rPr lang="en-US" dirty="0" smtClean="0"/>
              <a:t>osign / cosine; quean / queen; cat / </a:t>
            </a:r>
            <a:r>
              <a:rPr lang="en-US" dirty="0" err="1" smtClean="0"/>
              <a:t>kat</a:t>
            </a:r>
            <a:r>
              <a:rPr lang="en-US" dirty="0" smtClean="0"/>
              <a:t> / </a:t>
            </a:r>
            <a:r>
              <a:rPr lang="en-US" dirty="0" err="1" smtClean="0"/>
              <a:t>qat</a:t>
            </a:r>
            <a:r>
              <a:rPr lang="en-US" dirty="0" smtClean="0"/>
              <a:t>; quail / quale; ready / </a:t>
            </a:r>
            <a:r>
              <a:rPr lang="en-US" dirty="0" err="1" smtClean="0"/>
              <a:t>reddy</a:t>
            </a:r>
            <a:endParaRPr lang="en-US" dirty="0" smtClean="0"/>
          </a:p>
          <a:p>
            <a:r>
              <a:rPr lang="en-US" dirty="0"/>
              <a:t>p</a:t>
            </a:r>
            <a:r>
              <a:rPr lang="en-US" dirty="0" smtClean="0"/>
              <a:t>utts / </a:t>
            </a:r>
            <a:r>
              <a:rPr lang="en-US" dirty="0" err="1" smtClean="0"/>
              <a:t>putz</a:t>
            </a:r>
            <a:r>
              <a:rPr lang="en-US" dirty="0" smtClean="0"/>
              <a:t>; </a:t>
            </a:r>
            <a:r>
              <a:rPr lang="en-US" dirty="0" err="1" smtClean="0"/>
              <a:t>pured</a:t>
            </a:r>
            <a:r>
              <a:rPr lang="en-US" dirty="0" smtClean="0"/>
              <a:t> / </a:t>
            </a:r>
            <a:r>
              <a:rPr lang="en-US" dirty="0" err="1" smtClean="0"/>
              <a:t>puered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46850" y="3635938"/>
            <a:ext cx="542199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Butt then their argh sum with up two three </a:t>
            </a:r>
            <a:r>
              <a:rPr lang="en-US" dirty="0" err="1" smtClean="0"/>
              <a:t>lettor</a:t>
            </a:r>
            <a:r>
              <a:rPr lang="en-US" dirty="0" smtClean="0"/>
              <a:t> gaps:</a:t>
            </a:r>
          </a:p>
          <a:p>
            <a:r>
              <a:rPr lang="en-US" dirty="0" smtClean="0"/>
              <a:t>(there hard two fined </a:t>
            </a:r>
            <a:r>
              <a:rPr lang="mr-IN" dirty="0" smtClean="0"/>
              <a:t>–</a:t>
            </a:r>
            <a:r>
              <a:rPr lang="en-US" dirty="0" smtClean="0"/>
              <a:t> and sew exciting wen ewe due!)</a:t>
            </a:r>
          </a:p>
          <a:p>
            <a:r>
              <a:rPr lang="en-US" dirty="0" smtClean="0"/>
              <a:t>whacks / wax </a:t>
            </a:r>
          </a:p>
          <a:p>
            <a:r>
              <a:rPr lang="en-US" dirty="0" smtClean="0"/>
              <a:t>popery / potpourri </a:t>
            </a:r>
          </a:p>
          <a:p>
            <a:r>
              <a:rPr lang="en-US" dirty="0" err="1" smtClean="0"/>
              <a:t>knicks</a:t>
            </a:r>
            <a:r>
              <a:rPr lang="en-US" dirty="0" smtClean="0"/>
              <a:t> / nix </a:t>
            </a:r>
          </a:p>
          <a:p>
            <a:r>
              <a:rPr lang="en-US" dirty="0" smtClean="0"/>
              <a:t>(en)rapt / (en)wrapped </a:t>
            </a:r>
          </a:p>
          <a:p>
            <a:r>
              <a:rPr lang="en-US" dirty="0" smtClean="0"/>
              <a:t>chauffeur / shofar </a:t>
            </a:r>
          </a:p>
          <a:p>
            <a:r>
              <a:rPr lang="en-US" dirty="0" smtClean="0"/>
              <a:t>whiffed / </a:t>
            </a:r>
            <a:r>
              <a:rPr lang="en-US" dirty="0" err="1" smtClean="0"/>
              <a:t>whift</a:t>
            </a:r>
            <a:r>
              <a:rPr lang="en-US" dirty="0" smtClean="0"/>
              <a:t> / </a:t>
            </a:r>
            <a:r>
              <a:rPr lang="en-US" dirty="0" err="1" smtClean="0"/>
              <a:t>wift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whirred / word </a:t>
            </a:r>
          </a:p>
          <a:p>
            <a:r>
              <a:rPr lang="en-US" dirty="0" smtClean="0"/>
              <a:t>invade / inveighed </a:t>
            </a:r>
          </a:p>
          <a:p>
            <a:r>
              <a:rPr lang="en-US" dirty="0" err="1" smtClean="0"/>
              <a:t>rex</a:t>
            </a:r>
            <a:r>
              <a:rPr lang="en-US" dirty="0" smtClean="0"/>
              <a:t> / wrecks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0082" y="2798994"/>
            <a:ext cx="7193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Their </a:t>
            </a:r>
            <a:r>
              <a:rPr lang="en-US" dirty="0" err="1" smtClean="0"/>
              <a:t>ar</a:t>
            </a:r>
            <a:r>
              <a:rPr lang="en-US" dirty="0" smtClean="0"/>
              <a:t> sum with too </a:t>
            </a:r>
            <a:r>
              <a:rPr lang="en-US" dirty="0" err="1" smtClean="0"/>
              <a:t>lettor</a:t>
            </a:r>
            <a:r>
              <a:rPr lang="en-US" dirty="0" smtClean="0"/>
              <a:t> gaps:</a:t>
            </a:r>
          </a:p>
          <a:p>
            <a:r>
              <a:rPr lang="en-US" dirty="0" smtClean="0"/>
              <a:t>aloud / allowed; bard / barred; discussed / disgust; fees / </a:t>
            </a:r>
            <a:r>
              <a:rPr lang="en-US" dirty="0" err="1" smtClean="0"/>
              <a:t>pheese</a:t>
            </a:r>
            <a:r>
              <a:rPr lang="en-US" dirty="0" smtClean="0"/>
              <a:t> / </a:t>
            </a:r>
            <a:r>
              <a:rPr lang="en-US" dirty="0" err="1" smtClean="0"/>
              <a:t>pheeze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0916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/>
          <a:lstStyle/>
          <a:p>
            <a:r>
              <a:rPr lang="en-US" dirty="0" smtClean="0"/>
              <a:t>Cheeky?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46850" y="1715801"/>
            <a:ext cx="947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largesse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21559" y="1798618"/>
            <a:ext cx="610718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smtClean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1861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282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I’ve been compiling my list for years, from my own student daze, but now I am a </a:t>
            </a:r>
            <a:r>
              <a:rPr lang="en-US" dirty="0" err="1" smtClean="0"/>
              <a:t>maths</a:t>
            </a:r>
            <a:r>
              <a:rPr lang="en-US" dirty="0" smtClean="0"/>
              <a:t> teacher, after all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9365" y="2296227"/>
            <a:ext cx="85288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Sew eye investigated the field of information theory and discovered a ‘string metric’ that </a:t>
            </a:r>
          </a:p>
          <a:p>
            <a:r>
              <a:rPr lang="en-GB" dirty="0" smtClean="0"/>
              <a:t>wood help two quantify the differences between words. ‘</a:t>
            </a:r>
            <a:r>
              <a:rPr lang="en-GB" dirty="0" err="1" smtClean="0"/>
              <a:t>Levenshtein</a:t>
            </a:r>
            <a:r>
              <a:rPr lang="en-GB" dirty="0" smtClean="0"/>
              <a:t> Distance’ </a:t>
            </a:r>
          </a:p>
          <a:p>
            <a:r>
              <a:rPr lang="en-GB" dirty="0" smtClean="0"/>
              <a:t>enumerates the </a:t>
            </a:r>
            <a:r>
              <a:rPr lang="en-GB" i="1" dirty="0" smtClean="0"/>
              <a:t>edit distance</a:t>
            </a:r>
            <a:r>
              <a:rPr lang="en-GB" dirty="0" smtClean="0"/>
              <a:t> between words. </a:t>
            </a: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7956" y="3396315"/>
            <a:ext cx="2148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Hear is how it works:</a:t>
            </a:r>
          </a:p>
        </p:txBody>
      </p:sp>
      <p:pic>
        <p:nvPicPr>
          <p:cNvPr id="6" name="Picture 5" descr="Screen Shot 2017-10-07 at 17.08.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5004" y="4244339"/>
            <a:ext cx="4597400" cy="116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62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372"/>
            <a:ext cx="7772400" cy="1470025"/>
          </a:xfrm>
        </p:spPr>
        <p:txBody>
          <a:bodyPr/>
          <a:lstStyle/>
          <a:p>
            <a:r>
              <a:rPr lang="en-US" dirty="0" smtClean="0"/>
              <a:t>&amp; here’s how it works:</a:t>
            </a:r>
            <a:endParaRPr lang="en-US" dirty="0"/>
          </a:p>
        </p:txBody>
      </p:sp>
      <p:pic>
        <p:nvPicPr>
          <p:cNvPr id="9" name="Picture 8" descr="Screen Shot 2017-10-07 at 17.09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472" y="1224648"/>
            <a:ext cx="5441646" cy="5138396"/>
          </a:xfrm>
          <a:prstGeom prst="rect">
            <a:avLst/>
          </a:prstGeom>
        </p:spPr>
      </p:pic>
      <p:pic>
        <p:nvPicPr>
          <p:cNvPr id="10" name="Picture 9" descr="Screen Shot 2017-10-07 at 17.11.3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354" y="6385549"/>
            <a:ext cx="5463764" cy="32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5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616</Words>
  <Application>Microsoft Macintosh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Mangal</vt:lpstr>
      <vt:lpstr>Wingdings</vt:lpstr>
      <vt:lpstr>Office Theme</vt:lpstr>
      <vt:lpstr>Thank you, Mrs. Holcombe</vt:lpstr>
      <vt:lpstr> homophone ˈhɒməfəʊn,ˈhəʊməfəʊn/  noun each of two or more words having the same pronunciation but different meanings and spellings (e.g. new and knew).</vt:lpstr>
      <vt:lpstr>Commonplaiceplace homophones</vt:lpstr>
      <vt:lpstr>Ore maybe knot sew common</vt:lpstr>
      <vt:lpstr> hears wear the maths comes inn </vt:lpstr>
      <vt:lpstr>lettor gaps</vt:lpstr>
      <vt:lpstr>Cheeky?</vt:lpstr>
      <vt:lpstr>I’ve been compiling my list for years, from my own student daze, but now I am a maths teacher, after all…</vt:lpstr>
      <vt:lpstr>&amp; here’s how it works:</vt:lpstr>
      <vt:lpstr>Extreme Levenshteins</vt:lpstr>
      <vt:lpstr>Argh awl the inflected forms they’re just too bulk out my lissed?</vt:lpstr>
      <vt:lpstr>…although eye am assured that sighs doesn’t madder aye still fined sum excitement inn length</vt:lpstr>
      <vt:lpstr>The next chapter? – homophonic phrases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you, Mrs. Holcombe</dc:title>
  <dc:creator>Vincent Van Pelt</dc:creator>
  <cp:lastModifiedBy>Vincent Van Pelt</cp:lastModifiedBy>
  <cp:revision>72</cp:revision>
  <dcterms:created xsi:type="dcterms:W3CDTF">2017-10-07T14:17:57Z</dcterms:created>
  <dcterms:modified xsi:type="dcterms:W3CDTF">2017-11-11T11:00:49Z</dcterms:modified>
</cp:coreProperties>
</file>