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7" r:id="rId5"/>
    <p:sldId id="278" r:id="rId6"/>
    <p:sldId id="279" r:id="rId7"/>
    <p:sldId id="269" r:id="rId8"/>
    <p:sldId id="286" r:id="rId9"/>
    <p:sldId id="270" r:id="rId10"/>
    <p:sldId id="271" r:id="rId11"/>
    <p:sldId id="272" r:id="rId12"/>
    <p:sldId id="285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75323-F0A5-4CBF-AECB-4B9B91E176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70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F0BAE-C68E-41FB-ABF1-9C889BCFA0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725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CD97F-214C-440F-A6D3-597FA0DA7E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55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BDAC8-855A-4D25-B1EF-93772B7339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220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9E9F4-8F07-4EF3-B22C-0D15447F1D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560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9F5B4-27DB-4896-962C-CBBFFCFAE1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267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08292-4841-437F-B837-9EE772CCE5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52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0941B-36D9-4948-8527-8DE741998D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460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03E92-78CF-4C2E-964B-22E6E278E0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852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A68BA-AF3B-4F64-8FC2-2D08C6DACA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34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0B6AB-D44D-4535-9D10-30B44F8D11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187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978FA1-E96A-4E96-AE7D-29546E73871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.uk/url?sa=i&amp;rct=j&amp;q=&amp;esrc=s&amp;source=images&amp;cd=&amp;cad=rja&amp;uact=8&amp;ved=0ahUKEwiA86v6w7PXAhXS_KQKHbTaAE8QjRwIBw&amp;url=https://pixabay.com/en/keyboard-computer-laptop-technology-629234/&amp;psig=AOvVaw3wfJ7tZJWBv6hs-RdtcDo4&amp;ust=151038690541542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.uk/url?sa=i&amp;rct=j&amp;q=&amp;esrc=s&amp;source=imgres&amp;cd=&amp;cad=rja&amp;uact=8&amp;ved=0ahUKEwjY1c_3xbPXAhXM-KQKHTDhBOEQjRwIBw&amp;url=https://pixabay.com/en/keyboard-abc-alphabet-button-key-933090/&amp;psig=AOvVaw2axsLu7lor_euwvdPv0Uim&amp;ust=1510387471851448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1hfrfx7PXAhWS3KQKHT-TBu0QjRwIBw&amp;url=https://pixabay.com/en/blackboard-chalkboard-background-569260/&amp;psig=AOvVaw2P_2cfgIxFYxlblMUnmVop&amp;ust=151038793002157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1hfrfx7PXAhWS3KQKHT-TBu0QjRwIBw&amp;url=https://pixabay.com/en/blackboard-chalkboard-background-569260/&amp;psig=AOvVaw2P_2cfgIxFYxlblMUnmVop&amp;ust=151038793002157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63769" y="680244"/>
            <a:ext cx="8616461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4400" dirty="0">
                <a:latin typeface="Century Gothic" panose="020B0502020202020204" pitchFamily="34" charset="0"/>
              </a:rPr>
              <a:t>Context vs. Content</a:t>
            </a:r>
          </a:p>
          <a:p>
            <a:pPr algn="ctr"/>
            <a:endParaRPr lang="en-GB" altLang="en-US" sz="3600" dirty="0">
              <a:latin typeface="Century Gothic" panose="020B0502020202020204" pitchFamily="34" charset="0"/>
            </a:endParaRPr>
          </a:p>
          <a:p>
            <a:pPr algn="ctr"/>
            <a:r>
              <a:rPr lang="en-GB" altLang="en-US" sz="3600" dirty="0">
                <a:latin typeface="Century Gothic" panose="020B0502020202020204" pitchFamily="34" charset="0"/>
              </a:rPr>
              <a:t>Transferable skills and problem solving</a:t>
            </a:r>
          </a:p>
          <a:p>
            <a:pPr algn="ctr"/>
            <a:endParaRPr lang="en-GB" altLang="en-US" sz="3600" dirty="0">
              <a:latin typeface="Century Gothic" panose="020B0502020202020204" pitchFamily="34" charset="0"/>
            </a:endParaRPr>
          </a:p>
          <a:p>
            <a:pPr algn="ctr"/>
            <a:endParaRPr lang="en-GB" altLang="en-US" sz="3600" dirty="0">
              <a:latin typeface="Century Gothic" panose="020B0502020202020204" pitchFamily="34" charset="0"/>
            </a:endParaRPr>
          </a:p>
          <a:p>
            <a:pPr algn="ctr"/>
            <a:endParaRPr lang="en-GB" altLang="en-US" sz="3600" dirty="0">
              <a:latin typeface="Century Gothic" panose="020B0502020202020204" pitchFamily="34" charset="0"/>
            </a:endParaRPr>
          </a:p>
          <a:p>
            <a:pPr algn="ctr"/>
            <a:r>
              <a:rPr lang="en-GB" altLang="en-US" sz="2400" dirty="0">
                <a:latin typeface="Century Gothic" panose="020B0502020202020204" pitchFamily="34" charset="0"/>
              </a:rPr>
              <a:t>Wendy </a:t>
            </a:r>
            <a:r>
              <a:rPr lang="en-GB" altLang="en-US" sz="2400" dirty="0" err="1">
                <a:latin typeface="Century Gothic" panose="020B0502020202020204" pitchFamily="34" charset="0"/>
              </a:rPr>
              <a:t>Foad</a:t>
            </a:r>
            <a:endParaRPr lang="en-GB" altLang="en-US" sz="2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ak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3676650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716463" y="404813"/>
            <a:ext cx="2811462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 dirty="0">
                <a:latin typeface="Century Gothic" panose="020B0502020202020204" pitchFamily="34" charset="0"/>
              </a:rPr>
              <a:t>22:</a:t>
            </a:r>
          </a:p>
          <a:p>
            <a:r>
              <a:rPr lang="en-GB" altLang="en-US" sz="3600" dirty="0">
                <a:latin typeface="Century Gothic" panose="020B0502020202020204" pitchFamily="34" charset="0"/>
              </a:rPr>
              <a:t>9,8,5</a:t>
            </a:r>
          </a:p>
          <a:p>
            <a:r>
              <a:rPr lang="en-GB" altLang="en-US" sz="3600" dirty="0">
                <a:latin typeface="Century Gothic" panose="020B0502020202020204" pitchFamily="34" charset="0"/>
              </a:rPr>
              <a:t>9,7,6</a:t>
            </a:r>
          </a:p>
          <a:p>
            <a:endParaRPr lang="en-GB" altLang="en-US" sz="3600" dirty="0">
              <a:latin typeface="Century Gothic" panose="020B0502020202020204" pitchFamily="34" charset="0"/>
            </a:endParaRPr>
          </a:p>
          <a:p>
            <a:r>
              <a:rPr lang="en-GB" altLang="en-US" sz="3600" dirty="0">
                <a:latin typeface="Century Gothic" panose="020B0502020202020204" pitchFamily="34" charset="0"/>
              </a:rPr>
              <a:t>9 + 8 + 5 = </a:t>
            </a:r>
            <a:r>
              <a:rPr lang="en-GB" altLang="en-US" sz="3600" dirty="0">
                <a:latin typeface="+mn-lt"/>
              </a:rPr>
              <a:t>?</a:t>
            </a:r>
            <a:endParaRPr lang="en-GB" altLang="en-US" sz="3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ak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3676650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716463" y="404813"/>
            <a:ext cx="320632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 dirty="0">
                <a:latin typeface="Century Gothic" panose="020B0502020202020204" pitchFamily="34" charset="0"/>
              </a:rPr>
              <a:t>22:</a:t>
            </a:r>
          </a:p>
          <a:p>
            <a:r>
              <a:rPr lang="en-GB" altLang="en-US" sz="3600" dirty="0">
                <a:latin typeface="Century Gothic" panose="020B0502020202020204" pitchFamily="34" charset="0"/>
              </a:rPr>
              <a:t>9,8,5</a:t>
            </a:r>
          </a:p>
          <a:p>
            <a:r>
              <a:rPr lang="en-GB" altLang="en-US" sz="3600" dirty="0">
                <a:latin typeface="Century Gothic" panose="020B0502020202020204" pitchFamily="34" charset="0"/>
              </a:rPr>
              <a:t>9,7,6</a:t>
            </a:r>
          </a:p>
          <a:p>
            <a:endParaRPr lang="en-GB" altLang="en-US" sz="3600" dirty="0">
              <a:latin typeface="Century Gothic" panose="020B0502020202020204" pitchFamily="34" charset="0"/>
            </a:endParaRPr>
          </a:p>
          <a:p>
            <a:r>
              <a:rPr lang="en-GB" altLang="en-US" sz="3600" dirty="0">
                <a:latin typeface="Century Gothic" panose="020B0502020202020204" pitchFamily="34" charset="0"/>
              </a:rPr>
              <a:t>9 + 8 + 5 = </a:t>
            </a:r>
            <a:r>
              <a:rPr lang="en-GB" altLang="en-US" sz="3600" dirty="0">
                <a:latin typeface="+mn-lt"/>
              </a:rPr>
              <a:t>?</a:t>
            </a:r>
          </a:p>
          <a:p>
            <a:endParaRPr lang="en-GB" altLang="en-US" sz="3600" dirty="0">
              <a:latin typeface="Century Gothic" panose="020B0502020202020204" pitchFamily="34" charset="0"/>
            </a:endParaRPr>
          </a:p>
          <a:p>
            <a:r>
              <a:rPr lang="en-GB" altLang="en-US" sz="3600" dirty="0">
                <a:latin typeface="Century Gothic" panose="020B0502020202020204" pitchFamily="34" charset="0"/>
              </a:rPr>
              <a:t>5 + 8 + 9 = </a:t>
            </a:r>
            <a:r>
              <a:rPr lang="en-GB" altLang="en-US" sz="3600" dirty="0">
                <a:latin typeface="+mn-lt"/>
              </a:rPr>
              <a:t>? ?</a:t>
            </a:r>
            <a:endParaRPr lang="en-GB" altLang="en-US" sz="3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A8C243-35E9-409F-82FF-814ED67885AC}"/>
              </a:ext>
            </a:extLst>
          </p:cNvPr>
          <p:cNvSpPr txBox="1"/>
          <p:nvPr/>
        </p:nvSpPr>
        <p:spPr>
          <a:xfrm>
            <a:off x="4068690" y="1386959"/>
            <a:ext cx="100661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5000" dirty="0">
                <a:latin typeface="+mn-lt"/>
              </a:rPr>
              <a:t>?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239316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Image result for keyboar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AutoShape 6" descr="Image result for keyboar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AutoShape 8" descr="Image result for keyboar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2" name="Picture 10" descr="Image result for keyboar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4517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Image result for keyboar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AutoShape 3" descr="Image result for keyboar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AutoShape 4" descr="Image result for keyboar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3" name="Picture 9" descr="Image result for keyboard alphabe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40" y="391185"/>
            <a:ext cx="4760119" cy="288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24075" y="549275"/>
            <a:ext cx="3616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>
                <a:latin typeface="Century Gothic" panose="020B0502020202020204" pitchFamily="34" charset="0"/>
              </a:rPr>
              <a:t>141-3a-3b-2c=0</a:t>
            </a:r>
          </a:p>
        </p:txBody>
      </p:sp>
    </p:spTree>
    <p:extLst>
      <p:ext uri="{BB962C8B-B14F-4D97-AF65-F5344CB8AC3E}">
        <p14:creationId xmlns:p14="http://schemas.microsoft.com/office/powerpoint/2010/main" val="321719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Dart Board, Darts, Target, Game Of Darts, Bull'S 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42926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chalkboar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28775"/>
            <a:ext cx="360997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076825" y="1844675"/>
            <a:ext cx="2446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>
                <a:solidFill>
                  <a:schemeClr val="bg1"/>
                </a:solidFill>
                <a:latin typeface="AR BERKLEY" pitchFamily="2" charset="0"/>
              </a:rPr>
              <a:t>Your score: 141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124075" y="549275"/>
            <a:ext cx="3616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>
                <a:latin typeface="Century Gothic" panose="020B0502020202020204" pitchFamily="34" charset="0"/>
              </a:rPr>
              <a:t>141-3a-3b-2c=0</a:t>
            </a:r>
          </a:p>
        </p:txBody>
      </p:sp>
    </p:spTree>
    <p:extLst>
      <p:ext uri="{BB962C8B-B14F-4D97-AF65-F5344CB8AC3E}">
        <p14:creationId xmlns:p14="http://schemas.microsoft.com/office/powerpoint/2010/main" val="159259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art Board, Darts, Target, Game Of Darts, Bull'S 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42926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24075" y="549275"/>
            <a:ext cx="3616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>
                <a:latin typeface="Century Gothic" panose="020B0502020202020204" pitchFamily="34" charset="0"/>
              </a:rPr>
              <a:t>141-3a-3b-2c=0</a:t>
            </a:r>
          </a:p>
        </p:txBody>
      </p:sp>
      <p:pic>
        <p:nvPicPr>
          <p:cNvPr id="12292" name="Picture 4" descr="Image result for chalkboar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28775"/>
            <a:ext cx="360997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076825" y="1844675"/>
            <a:ext cx="2446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>
                <a:solidFill>
                  <a:schemeClr val="bg1"/>
                </a:solidFill>
                <a:latin typeface="AR BERKLEY" pitchFamily="2" charset="0"/>
              </a:rPr>
              <a:t>Your score: 141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940425" y="2565400"/>
            <a:ext cx="20891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800">
                <a:solidFill>
                  <a:schemeClr val="bg1"/>
                </a:solidFill>
                <a:latin typeface="AR BERKLEY" pitchFamily="2" charset="0"/>
              </a:rPr>
              <a:t>treble 20</a:t>
            </a:r>
          </a:p>
          <a:p>
            <a:r>
              <a:rPr lang="en-GB" altLang="en-US" sz="2800">
                <a:solidFill>
                  <a:schemeClr val="bg1"/>
                </a:solidFill>
                <a:latin typeface="AR BERKLEY" pitchFamily="2" charset="0"/>
              </a:rPr>
              <a:t>treble 19</a:t>
            </a:r>
          </a:p>
          <a:p>
            <a:r>
              <a:rPr lang="en-GB" altLang="en-US" sz="2800">
                <a:solidFill>
                  <a:schemeClr val="bg1"/>
                </a:solidFill>
                <a:latin typeface="AR BERKLEY" pitchFamily="2" charset="0"/>
              </a:rPr>
              <a:t>double 12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732588" y="422116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800">
                <a:solidFill>
                  <a:schemeClr val="bg1"/>
                </a:solidFill>
                <a:latin typeface="AR BERKLEY" pitchFamily="2" charset="0"/>
              </a:rPr>
              <a:t>0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5364163" y="4076700"/>
            <a:ext cx="2592387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9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ak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3676650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ak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3676650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B76B4D-7D5A-4D72-A5FA-DEC327921B0F}"/>
              </a:ext>
            </a:extLst>
          </p:cNvPr>
          <p:cNvSpPr/>
          <p:nvPr/>
        </p:nvSpPr>
        <p:spPr>
          <a:xfrm>
            <a:off x="2776539" y="2741612"/>
            <a:ext cx="1414464" cy="4849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7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ak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3676650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716463" y="404813"/>
            <a:ext cx="1200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>
                <a:latin typeface="Century Gothic" panose="020B0502020202020204" pitchFamily="34" charset="0"/>
              </a:rPr>
              <a:t>22:</a:t>
            </a:r>
          </a:p>
          <a:p>
            <a:r>
              <a:rPr lang="en-GB" altLang="en-US" sz="3600">
                <a:latin typeface="Century Gothic" panose="020B0502020202020204" pitchFamily="34" charset="0"/>
              </a:rPr>
              <a:t>9,8,5</a:t>
            </a:r>
          </a:p>
          <a:p>
            <a:r>
              <a:rPr lang="en-GB" altLang="en-US" sz="3600">
                <a:latin typeface="Century Gothic" panose="020B0502020202020204" pitchFamily="34" charset="0"/>
              </a:rPr>
              <a:t>9,7,6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E1C4FB-0EC3-414A-AA43-F66F5402B878}"/>
              </a:ext>
            </a:extLst>
          </p:cNvPr>
          <p:cNvSpPr/>
          <p:nvPr/>
        </p:nvSpPr>
        <p:spPr>
          <a:xfrm>
            <a:off x="442914" y="2717799"/>
            <a:ext cx="1414464" cy="4849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56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</dc:creator>
  <cp:lastModifiedBy>Kevin</cp:lastModifiedBy>
  <cp:revision>9</cp:revision>
  <dcterms:created xsi:type="dcterms:W3CDTF">2017-11-10T07:55:56Z</dcterms:created>
  <dcterms:modified xsi:type="dcterms:W3CDTF">2017-12-02T09:17:01Z</dcterms:modified>
</cp:coreProperties>
</file>