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33"/>
  </p:notesMasterIdLst>
  <p:sldIdLst>
    <p:sldId id="256" r:id="rId2"/>
    <p:sldId id="258" r:id="rId3"/>
    <p:sldId id="259" r:id="rId4"/>
    <p:sldId id="257" r:id="rId5"/>
    <p:sldId id="261" r:id="rId6"/>
    <p:sldId id="262" r:id="rId7"/>
    <p:sldId id="272" r:id="rId8"/>
    <p:sldId id="273" r:id="rId9"/>
    <p:sldId id="274" r:id="rId10"/>
    <p:sldId id="276" r:id="rId11"/>
    <p:sldId id="277" r:id="rId12"/>
    <p:sldId id="278" r:id="rId13"/>
    <p:sldId id="279" r:id="rId14"/>
    <p:sldId id="280" r:id="rId15"/>
    <p:sldId id="281" r:id="rId16"/>
    <p:sldId id="282" r:id="rId17"/>
    <p:sldId id="270" r:id="rId18"/>
    <p:sldId id="284" r:id="rId19"/>
    <p:sldId id="285" r:id="rId20"/>
    <p:sldId id="286" r:id="rId21"/>
    <p:sldId id="290" r:id="rId22"/>
    <p:sldId id="291" r:id="rId23"/>
    <p:sldId id="293" r:id="rId24"/>
    <p:sldId id="294" r:id="rId25"/>
    <p:sldId id="295" r:id="rId26"/>
    <p:sldId id="296" r:id="rId27"/>
    <p:sldId id="297" r:id="rId28"/>
    <p:sldId id="271" r:id="rId29"/>
    <p:sldId id="265" r:id="rId30"/>
    <p:sldId id="269" r:id="rId31"/>
    <p:sldId id="26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266"/>
    <a:srgbClr val="D2AD9C"/>
    <a:srgbClr val="4E3C36"/>
    <a:srgbClr val="B38B79"/>
    <a:srgbClr val="00FF08"/>
    <a:srgbClr val="FF70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93"/>
    <p:restoredTop sz="82843"/>
  </p:normalViewPr>
  <p:slideViewPr>
    <p:cSldViewPr snapToGrid="0" snapToObjects="1">
      <p:cViewPr varScale="1">
        <p:scale>
          <a:sx n="82" d="100"/>
          <a:sy n="82" d="100"/>
        </p:scale>
        <p:origin x="1104"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adam/Documents/Talks/Coins%20in%20change/coins%20and%20weigh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Users/adam/Documents/Talks/Coins%20in%20change/coins%20and%20weigh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dam/Documents/Talks/Coins%20in%20change/coins%20and%20weight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dam/Documents/Talks/Coins%20in%20change/coins%20and%20weigh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dam/Documents/Talks/Coins%20in%20change/coins%20and%20weigh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dam/Documents/Talks/Coins%20in%20change/coins%20and%20weigh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dam/Documents/Talks/Coins%20in%20change/coins%20and%20weigh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r>
              <a:rPr lang="en-US"/>
              <a:t>Average number of coins expected as change in each country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Pt>
            <c:idx val="2"/>
            <c:invertIfNegative val="0"/>
            <c:bubble3D val="0"/>
            <c:spPr>
              <a:solidFill>
                <a:schemeClr val="accent5"/>
              </a:solidFill>
              <a:ln>
                <a:noFill/>
              </a:ln>
              <a:effectLst/>
            </c:spPr>
            <c:extLst>
              <c:ext xmlns:c16="http://schemas.microsoft.com/office/drawing/2014/chart" uri="{C3380CC4-5D6E-409C-BE32-E72D297353CC}">
                <c16:uniqueId val="{00000001-3745-6345-AD62-B6060236092D}"/>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3-3745-6345-AD62-B6060236092D}"/>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5-3745-6345-AD62-B6060236092D}"/>
              </c:ext>
            </c:extLst>
          </c:dPt>
          <c:dPt>
            <c:idx val="9"/>
            <c:invertIfNegative val="0"/>
            <c:bubble3D val="0"/>
            <c:spPr>
              <a:solidFill>
                <a:schemeClr val="accent5"/>
              </a:solidFill>
              <a:ln>
                <a:noFill/>
              </a:ln>
              <a:effectLst/>
            </c:spPr>
            <c:extLst>
              <c:ext xmlns:c16="http://schemas.microsoft.com/office/drawing/2014/chart" uri="{C3380CC4-5D6E-409C-BE32-E72D297353CC}">
                <c16:uniqueId val="{00000007-3745-6345-AD62-B6060236092D}"/>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9-3745-6345-AD62-B6060236092D}"/>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B-3745-6345-AD62-B6060236092D}"/>
              </c:ext>
            </c:extLst>
          </c:dPt>
          <c:dLbls>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Helvetica Neue"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'Coisn and weights'!$Q$1:$Q$19</c:f>
              <c:strCache>
                <c:ptCount val="19"/>
                <c:pt idx="0">
                  <c:v>Harry Potter</c:v>
                </c:pt>
                <c:pt idx="1">
                  <c:v>Japan</c:v>
                </c:pt>
                <c:pt idx="2">
                  <c:v>UK stamps</c:v>
                </c:pt>
                <c:pt idx="3">
                  <c:v>Russia</c:v>
                </c:pt>
                <c:pt idx="4">
                  <c:v>UK self-service</c:v>
                </c:pt>
                <c:pt idx="5">
                  <c:v>China</c:v>
                </c:pt>
                <c:pt idx="6">
                  <c:v>South Korea</c:v>
                </c:pt>
                <c:pt idx="7">
                  <c:v>UK 1960</c:v>
                </c:pt>
                <c:pt idx="8">
                  <c:v>US</c:v>
                </c:pt>
                <c:pt idx="9">
                  <c:v>UK/Euro</c:v>
                </c:pt>
                <c:pt idx="10">
                  <c:v>Turkey</c:v>
                </c:pt>
                <c:pt idx="11">
                  <c:v>Canada</c:v>
                </c:pt>
                <c:pt idx="12">
                  <c:v>Switzerland</c:v>
                </c:pt>
                <c:pt idx="13">
                  <c:v>Norway</c:v>
                </c:pt>
                <c:pt idx="14">
                  <c:v>UK/€ no 1p or 2p/Aus/HK</c:v>
                </c:pt>
                <c:pt idx="15">
                  <c:v>New Zealand</c:v>
                </c:pt>
                <c:pt idx="16">
                  <c:v>Mexico</c:v>
                </c:pt>
                <c:pt idx="17">
                  <c:v>Sweden</c:v>
                </c:pt>
                <c:pt idx="18">
                  <c:v>India</c:v>
                </c:pt>
              </c:strCache>
            </c:strRef>
          </c:cat>
          <c:val>
            <c:numRef>
              <c:f>'Coisn and weights'!$R$1:$R$19</c:f>
              <c:numCache>
                <c:formatCode>General</c:formatCode>
                <c:ptCount val="19"/>
                <c:pt idx="0">
                  <c:v>22.04</c:v>
                </c:pt>
                <c:pt idx="1">
                  <c:v>7.51</c:v>
                </c:pt>
                <c:pt idx="2">
                  <c:v>6.8</c:v>
                </c:pt>
                <c:pt idx="3">
                  <c:v>6.21</c:v>
                </c:pt>
                <c:pt idx="4">
                  <c:v>5.91</c:v>
                </c:pt>
                <c:pt idx="5">
                  <c:v>5.5</c:v>
                </c:pt>
                <c:pt idx="6">
                  <c:v>5.05</c:v>
                </c:pt>
                <c:pt idx="7">
                  <c:v>4.8600000000000003</c:v>
                </c:pt>
                <c:pt idx="8">
                  <c:v>4.75</c:v>
                </c:pt>
                <c:pt idx="9">
                  <c:v>4.6100000000000003</c:v>
                </c:pt>
                <c:pt idx="10">
                  <c:v>4.24</c:v>
                </c:pt>
                <c:pt idx="11">
                  <c:v>3.94</c:v>
                </c:pt>
                <c:pt idx="12">
                  <c:v>3.92</c:v>
                </c:pt>
                <c:pt idx="13">
                  <c:v>3.78</c:v>
                </c:pt>
                <c:pt idx="14">
                  <c:v>3.43</c:v>
                </c:pt>
                <c:pt idx="15">
                  <c:v>2.96</c:v>
                </c:pt>
                <c:pt idx="16">
                  <c:v>2.77</c:v>
                </c:pt>
                <c:pt idx="17">
                  <c:v>2.3199999999999998</c:v>
                </c:pt>
                <c:pt idx="18">
                  <c:v>1.89</c:v>
                </c:pt>
              </c:numCache>
            </c:numRef>
          </c:val>
          <c:extLst>
            <c:ext xmlns:c16="http://schemas.microsoft.com/office/drawing/2014/chart" uri="{C3380CC4-5D6E-409C-BE32-E72D297353CC}">
              <c16:uniqueId val="{0000000C-3745-6345-AD62-B6060236092D}"/>
            </c:ext>
          </c:extLst>
        </c:ser>
        <c:dLbls>
          <c:showLegendKey val="0"/>
          <c:showVal val="0"/>
          <c:showCatName val="0"/>
          <c:showSerName val="0"/>
          <c:showPercent val="0"/>
          <c:showBubbleSize val="0"/>
        </c:dLbls>
        <c:gapWidth val="30"/>
        <c:overlap val="-25"/>
        <c:axId val="1596255664"/>
        <c:axId val="1596270432"/>
      </c:barChart>
      <c:catAx>
        <c:axId val="15962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70432"/>
        <c:crosses val="autoZero"/>
        <c:auto val="1"/>
        <c:lblAlgn val="ctr"/>
        <c:lblOffset val="100"/>
        <c:tickLblSkip val="1"/>
        <c:tickMarkSkip val="1"/>
        <c:noMultiLvlLbl val="0"/>
      </c:catAx>
      <c:valAx>
        <c:axId val="159627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55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Helvetica Neue"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Prices mod £5</c:v>
                </c:pt>
              </c:strCache>
            </c:strRef>
          </c:tx>
          <c:spPr>
            <a:solidFill>
              <a:schemeClr val="accent1"/>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4-04ED-3C4A-841B-EDAF28C8329B}"/>
              </c:ext>
            </c:extLst>
          </c:dPt>
          <c:dPt>
            <c:idx val="50"/>
            <c:invertIfNegative val="0"/>
            <c:bubble3D val="0"/>
            <c:spPr>
              <a:solidFill>
                <a:srgbClr val="FF70E7"/>
              </a:solidFill>
              <a:ln>
                <a:noFill/>
              </a:ln>
              <a:effectLst/>
            </c:spPr>
            <c:extLst>
              <c:ext xmlns:c16="http://schemas.microsoft.com/office/drawing/2014/chart" uri="{C3380CC4-5D6E-409C-BE32-E72D297353CC}">
                <c16:uniqueId val="{00000000-A85F-C446-976E-44653F978872}"/>
              </c:ext>
            </c:extLst>
          </c:dPt>
          <c:dPt>
            <c:idx val="100"/>
            <c:invertIfNegative val="0"/>
            <c:bubble3D val="0"/>
            <c:spPr>
              <a:solidFill>
                <a:srgbClr val="FFFF00"/>
              </a:solidFill>
              <a:ln>
                <a:noFill/>
              </a:ln>
              <a:effectLst/>
            </c:spPr>
            <c:extLst>
              <c:ext xmlns:c16="http://schemas.microsoft.com/office/drawing/2014/chart" uri="{C3380CC4-5D6E-409C-BE32-E72D297353CC}">
                <c16:uniqueId val="{00000000-04ED-3C4A-841B-EDAF28C8329B}"/>
              </c:ext>
            </c:extLst>
          </c:dPt>
          <c:dPt>
            <c:idx val="150"/>
            <c:invertIfNegative val="0"/>
            <c:bubble3D val="0"/>
            <c:spPr>
              <a:solidFill>
                <a:srgbClr val="FF70E7"/>
              </a:solidFill>
              <a:ln>
                <a:noFill/>
              </a:ln>
              <a:effectLst/>
            </c:spPr>
            <c:extLst>
              <c:ext xmlns:c16="http://schemas.microsoft.com/office/drawing/2014/chart" uri="{C3380CC4-5D6E-409C-BE32-E72D297353CC}">
                <c16:uniqueId val="{00000001-A85F-C446-976E-44653F978872}"/>
              </c:ext>
            </c:extLst>
          </c:dPt>
          <c:dPt>
            <c:idx val="200"/>
            <c:invertIfNegative val="0"/>
            <c:bubble3D val="0"/>
            <c:spPr>
              <a:solidFill>
                <a:srgbClr val="FFFF00"/>
              </a:solidFill>
              <a:ln>
                <a:noFill/>
              </a:ln>
              <a:effectLst/>
            </c:spPr>
            <c:extLst>
              <c:ext xmlns:c16="http://schemas.microsoft.com/office/drawing/2014/chart" uri="{C3380CC4-5D6E-409C-BE32-E72D297353CC}">
                <c16:uniqueId val="{00000001-04ED-3C4A-841B-EDAF28C8329B}"/>
              </c:ext>
            </c:extLst>
          </c:dPt>
          <c:dPt>
            <c:idx val="250"/>
            <c:invertIfNegative val="0"/>
            <c:bubble3D val="0"/>
            <c:spPr>
              <a:solidFill>
                <a:srgbClr val="FF70E7"/>
              </a:solidFill>
              <a:ln>
                <a:noFill/>
              </a:ln>
              <a:effectLst/>
            </c:spPr>
            <c:extLst>
              <c:ext xmlns:c16="http://schemas.microsoft.com/office/drawing/2014/chart" uri="{C3380CC4-5D6E-409C-BE32-E72D297353CC}">
                <c16:uniqueId val="{00000002-A85F-C446-976E-44653F978872}"/>
              </c:ext>
            </c:extLst>
          </c:dPt>
          <c:dPt>
            <c:idx val="300"/>
            <c:invertIfNegative val="0"/>
            <c:bubble3D val="0"/>
            <c:spPr>
              <a:solidFill>
                <a:srgbClr val="FFFF00"/>
              </a:solidFill>
              <a:ln>
                <a:noFill/>
              </a:ln>
              <a:effectLst/>
            </c:spPr>
            <c:extLst>
              <c:ext xmlns:c16="http://schemas.microsoft.com/office/drawing/2014/chart" uri="{C3380CC4-5D6E-409C-BE32-E72D297353CC}">
                <c16:uniqueId val="{00000002-04ED-3C4A-841B-EDAF28C8329B}"/>
              </c:ext>
            </c:extLst>
          </c:dPt>
          <c:dPt>
            <c:idx val="350"/>
            <c:invertIfNegative val="0"/>
            <c:bubble3D val="0"/>
            <c:spPr>
              <a:solidFill>
                <a:srgbClr val="FF70E7"/>
              </a:solidFill>
              <a:ln>
                <a:noFill/>
              </a:ln>
              <a:effectLst/>
            </c:spPr>
            <c:extLst>
              <c:ext xmlns:c16="http://schemas.microsoft.com/office/drawing/2014/chart" uri="{C3380CC4-5D6E-409C-BE32-E72D297353CC}">
                <c16:uniqueId val="{00000003-A85F-C446-976E-44653F978872}"/>
              </c:ext>
            </c:extLst>
          </c:dPt>
          <c:dPt>
            <c:idx val="400"/>
            <c:invertIfNegative val="0"/>
            <c:bubble3D val="0"/>
            <c:spPr>
              <a:solidFill>
                <a:srgbClr val="FFFF00"/>
              </a:solidFill>
              <a:ln>
                <a:noFill/>
              </a:ln>
              <a:effectLst/>
            </c:spPr>
            <c:extLst>
              <c:ext xmlns:c16="http://schemas.microsoft.com/office/drawing/2014/chart" uri="{C3380CC4-5D6E-409C-BE32-E72D297353CC}">
                <c16:uniqueId val="{00000003-04ED-3C4A-841B-EDAF28C8329B}"/>
              </c:ext>
            </c:extLst>
          </c:dPt>
          <c:dPt>
            <c:idx val="450"/>
            <c:invertIfNegative val="0"/>
            <c:bubble3D val="0"/>
            <c:spPr>
              <a:solidFill>
                <a:srgbClr val="FF70E7"/>
              </a:solidFill>
              <a:ln>
                <a:noFill/>
              </a:ln>
              <a:effectLst/>
            </c:spPr>
            <c:extLst>
              <c:ext xmlns:c16="http://schemas.microsoft.com/office/drawing/2014/chart" uri="{C3380CC4-5D6E-409C-BE32-E72D297353CC}">
                <c16:uniqueId val="{00000004-A85F-C446-976E-44653F978872}"/>
              </c:ext>
            </c:extLst>
          </c:dPt>
          <c:cat>
            <c:numRef>
              <c:f>Sheet1!$A$2:$A$501</c:f>
              <c:numCache>
                <c:formatCode>General</c:formatCode>
                <c:ptCount val="5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pt idx="251">
                  <c:v>2.5099999999999998</c:v>
                </c:pt>
                <c:pt idx="252">
                  <c:v>2.52</c:v>
                </c:pt>
                <c:pt idx="253">
                  <c:v>2.5299999999999998</c:v>
                </c:pt>
                <c:pt idx="254">
                  <c:v>2.54</c:v>
                </c:pt>
                <c:pt idx="255">
                  <c:v>2.5499999999999998</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c:v>
                </c:pt>
                <c:pt idx="323">
                  <c:v>3.23</c:v>
                </c:pt>
                <c:pt idx="324">
                  <c:v>3.24</c:v>
                </c:pt>
                <c:pt idx="325">
                  <c:v>3.25</c:v>
                </c:pt>
                <c:pt idx="326">
                  <c:v>3.26</c:v>
                </c:pt>
                <c:pt idx="327">
                  <c:v>3.27</c:v>
                </c:pt>
                <c:pt idx="328">
                  <c:v>3.28</c:v>
                </c:pt>
                <c:pt idx="329">
                  <c:v>3.29</c:v>
                </c:pt>
                <c:pt idx="330">
                  <c:v>3.3</c:v>
                </c:pt>
                <c:pt idx="331">
                  <c:v>3.31</c:v>
                </c:pt>
                <c:pt idx="332">
                  <c:v>3.32</c:v>
                </c:pt>
                <c:pt idx="333">
                  <c:v>3.33</c:v>
                </c:pt>
                <c:pt idx="334">
                  <c:v>3.34</c:v>
                </c:pt>
                <c:pt idx="335">
                  <c:v>3.35</c:v>
                </c:pt>
                <c:pt idx="336">
                  <c:v>3.36</c:v>
                </c:pt>
                <c:pt idx="337">
                  <c:v>3.37</c:v>
                </c:pt>
                <c:pt idx="338">
                  <c:v>3.38</c:v>
                </c:pt>
                <c:pt idx="339">
                  <c:v>3.39</c:v>
                </c:pt>
                <c:pt idx="340">
                  <c:v>3.4</c:v>
                </c:pt>
                <c:pt idx="341">
                  <c:v>3.41</c:v>
                </c:pt>
                <c:pt idx="342">
                  <c:v>3.42</c:v>
                </c:pt>
                <c:pt idx="343">
                  <c:v>3.43</c:v>
                </c:pt>
                <c:pt idx="344">
                  <c:v>3.44</c:v>
                </c:pt>
                <c:pt idx="345">
                  <c:v>3.45</c:v>
                </c:pt>
                <c:pt idx="346">
                  <c:v>3.46</c:v>
                </c:pt>
                <c:pt idx="347">
                  <c:v>3.47</c:v>
                </c:pt>
                <c:pt idx="348">
                  <c:v>3.48</c:v>
                </c:pt>
                <c:pt idx="349">
                  <c:v>3.49</c:v>
                </c:pt>
                <c:pt idx="350">
                  <c:v>3.5</c:v>
                </c:pt>
                <c:pt idx="351">
                  <c:v>3.51</c:v>
                </c:pt>
                <c:pt idx="352">
                  <c:v>3.52</c:v>
                </c:pt>
                <c:pt idx="353">
                  <c:v>3.53</c:v>
                </c:pt>
                <c:pt idx="354">
                  <c:v>3.54</c:v>
                </c:pt>
                <c:pt idx="355">
                  <c:v>3.55</c:v>
                </c:pt>
                <c:pt idx="356">
                  <c:v>3.56</c:v>
                </c:pt>
                <c:pt idx="357">
                  <c:v>3.57</c:v>
                </c:pt>
                <c:pt idx="358">
                  <c:v>3.58</c:v>
                </c:pt>
                <c:pt idx="359">
                  <c:v>3.59</c:v>
                </c:pt>
                <c:pt idx="360">
                  <c:v>3.6</c:v>
                </c:pt>
                <c:pt idx="361">
                  <c:v>3.61</c:v>
                </c:pt>
                <c:pt idx="362">
                  <c:v>3.62</c:v>
                </c:pt>
                <c:pt idx="363">
                  <c:v>3.63</c:v>
                </c:pt>
                <c:pt idx="364">
                  <c:v>3.64</c:v>
                </c:pt>
                <c:pt idx="365">
                  <c:v>3.65</c:v>
                </c:pt>
                <c:pt idx="366">
                  <c:v>3.66</c:v>
                </c:pt>
                <c:pt idx="367">
                  <c:v>3.67</c:v>
                </c:pt>
                <c:pt idx="368">
                  <c:v>3.68</c:v>
                </c:pt>
                <c:pt idx="369">
                  <c:v>3.69</c:v>
                </c:pt>
                <c:pt idx="370">
                  <c:v>3.7</c:v>
                </c:pt>
                <c:pt idx="371">
                  <c:v>3.71</c:v>
                </c:pt>
                <c:pt idx="372">
                  <c:v>3.72</c:v>
                </c:pt>
                <c:pt idx="373">
                  <c:v>3.73</c:v>
                </c:pt>
                <c:pt idx="374">
                  <c:v>3.74</c:v>
                </c:pt>
                <c:pt idx="375">
                  <c:v>3.75</c:v>
                </c:pt>
                <c:pt idx="376">
                  <c:v>3.76</c:v>
                </c:pt>
                <c:pt idx="377">
                  <c:v>3.77</c:v>
                </c:pt>
                <c:pt idx="378">
                  <c:v>3.78</c:v>
                </c:pt>
                <c:pt idx="379">
                  <c:v>3.79</c:v>
                </c:pt>
                <c:pt idx="380">
                  <c:v>3.8</c:v>
                </c:pt>
                <c:pt idx="381">
                  <c:v>3.81</c:v>
                </c:pt>
                <c:pt idx="382">
                  <c:v>3.82</c:v>
                </c:pt>
                <c:pt idx="383">
                  <c:v>3.83</c:v>
                </c:pt>
                <c:pt idx="384">
                  <c:v>3.84</c:v>
                </c:pt>
                <c:pt idx="385">
                  <c:v>3.85</c:v>
                </c:pt>
                <c:pt idx="386">
                  <c:v>3.86</c:v>
                </c:pt>
                <c:pt idx="387">
                  <c:v>3.87</c:v>
                </c:pt>
                <c:pt idx="388">
                  <c:v>3.88</c:v>
                </c:pt>
                <c:pt idx="389">
                  <c:v>3.89</c:v>
                </c:pt>
                <c:pt idx="390">
                  <c:v>3.9</c:v>
                </c:pt>
                <c:pt idx="391">
                  <c:v>3.91</c:v>
                </c:pt>
                <c:pt idx="392">
                  <c:v>3.92</c:v>
                </c:pt>
                <c:pt idx="393">
                  <c:v>3.93</c:v>
                </c:pt>
                <c:pt idx="394">
                  <c:v>3.94</c:v>
                </c:pt>
                <c:pt idx="395">
                  <c:v>3.95</c:v>
                </c:pt>
                <c:pt idx="396">
                  <c:v>3.96</c:v>
                </c:pt>
                <c:pt idx="397">
                  <c:v>3.97</c:v>
                </c:pt>
                <c:pt idx="398">
                  <c:v>3.98</c:v>
                </c:pt>
                <c:pt idx="399">
                  <c:v>3.99</c:v>
                </c:pt>
                <c:pt idx="400">
                  <c:v>4</c:v>
                </c:pt>
                <c:pt idx="401">
                  <c:v>4.01</c:v>
                </c:pt>
                <c:pt idx="402">
                  <c:v>4.0199999999999996</c:v>
                </c:pt>
                <c:pt idx="403">
                  <c:v>4.03</c:v>
                </c:pt>
                <c:pt idx="404">
                  <c:v>4.04</c:v>
                </c:pt>
                <c:pt idx="405">
                  <c:v>4.05</c:v>
                </c:pt>
                <c:pt idx="406">
                  <c:v>4.0599999999999996</c:v>
                </c:pt>
                <c:pt idx="407">
                  <c:v>4.07</c:v>
                </c:pt>
                <c:pt idx="408">
                  <c:v>4.08</c:v>
                </c:pt>
                <c:pt idx="409">
                  <c:v>4.09</c:v>
                </c:pt>
                <c:pt idx="410">
                  <c:v>4.0999999999999996</c:v>
                </c:pt>
                <c:pt idx="411">
                  <c:v>4.1100000000000003</c:v>
                </c:pt>
                <c:pt idx="412">
                  <c:v>4.12</c:v>
                </c:pt>
                <c:pt idx="413">
                  <c:v>4.13</c:v>
                </c:pt>
                <c:pt idx="414">
                  <c:v>4.1399999999999997</c:v>
                </c:pt>
                <c:pt idx="415">
                  <c:v>4.1500000000000004</c:v>
                </c:pt>
                <c:pt idx="416">
                  <c:v>4.16</c:v>
                </c:pt>
                <c:pt idx="417">
                  <c:v>4.17</c:v>
                </c:pt>
                <c:pt idx="418">
                  <c:v>4.18</c:v>
                </c:pt>
                <c:pt idx="419">
                  <c:v>4.1900000000000004</c:v>
                </c:pt>
                <c:pt idx="420">
                  <c:v>4.2</c:v>
                </c:pt>
                <c:pt idx="421">
                  <c:v>4.21</c:v>
                </c:pt>
                <c:pt idx="422">
                  <c:v>4.22</c:v>
                </c:pt>
                <c:pt idx="423">
                  <c:v>4.2300000000000004</c:v>
                </c:pt>
                <c:pt idx="424">
                  <c:v>4.24</c:v>
                </c:pt>
                <c:pt idx="425">
                  <c:v>4.25</c:v>
                </c:pt>
                <c:pt idx="426">
                  <c:v>4.26</c:v>
                </c:pt>
                <c:pt idx="427">
                  <c:v>4.2699999999999996</c:v>
                </c:pt>
                <c:pt idx="428">
                  <c:v>4.28</c:v>
                </c:pt>
                <c:pt idx="429">
                  <c:v>4.29</c:v>
                </c:pt>
                <c:pt idx="430">
                  <c:v>4.3</c:v>
                </c:pt>
                <c:pt idx="431">
                  <c:v>4.3099999999999996</c:v>
                </c:pt>
                <c:pt idx="432">
                  <c:v>4.32</c:v>
                </c:pt>
                <c:pt idx="433">
                  <c:v>4.33</c:v>
                </c:pt>
                <c:pt idx="434">
                  <c:v>4.34</c:v>
                </c:pt>
                <c:pt idx="435">
                  <c:v>4.3499999999999996</c:v>
                </c:pt>
                <c:pt idx="436">
                  <c:v>4.3600000000000003</c:v>
                </c:pt>
                <c:pt idx="437">
                  <c:v>4.37</c:v>
                </c:pt>
                <c:pt idx="438">
                  <c:v>4.38</c:v>
                </c:pt>
                <c:pt idx="439">
                  <c:v>4.3899999999999997</c:v>
                </c:pt>
                <c:pt idx="440">
                  <c:v>4.4000000000000004</c:v>
                </c:pt>
                <c:pt idx="441">
                  <c:v>4.41</c:v>
                </c:pt>
                <c:pt idx="442">
                  <c:v>4.42</c:v>
                </c:pt>
                <c:pt idx="443">
                  <c:v>4.43</c:v>
                </c:pt>
                <c:pt idx="444">
                  <c:v>4.4400000000000004</c:v>
                </c:pt>
                <c:pt idx="445">
                  <c:v>4.45</c:v>
                </c:pt>
                <c:pt idx="446">
                  <c:v>4.46</c:v>
                </c:pt>
                <c:pt idx="447">
                  <c:v>4.47</c:v>
                </c:pt>
                <c:pt idx="448">
                  <c:v>4.4800000000000004</c:v>
                </c:pt>
                <c:pt idx="449">
                  <c:v>4.49</c:v>
                </c:pt>
                <c:pt idx="450">
                  <c:v>4.5</c:v>
                </c:pt>
                <c:pt idx="451">
                  <c:v>4.51</c:v>
                </c:pt>
                <c:pt idx="452">
                  <c:v>4.5199999999999996</c:v>
                </c:pt>
                <c:pt idx="453">
                  <c:v>4.53</c:v>
                </c:pt>
                <c:pt idx="454">
                  <c:v>4.54</c:v>
                </c:pt>
                <c:pt idx="455">
                  <c:v>4.55</c:v>
                </c:pt>
                <c:pt idx="456">
                  <c:v>4.5599999999999996</c:v>
                </c:pt>
                <c:pt idx="457">
                  <c:v>4.57</c:v>
                </c:pt>
                <c:pt idx="458">
                  <c:v>4.58</c:v>
                </c:pt>
                <c:pt idx="459">
                  <c:v>4.59</c:v>
                </c:pt>
                <c:pt idx="460">
                  <c:v>4.5999999999999996</c:v>
                </c:pt>
                <c:pt idx="461">
                  <c:v>4.6100000000000003</c:v>
                </c:pt>
                <c:pt idx="462">
                  <c:v>4.62</c:v>
                </c:pt>
                <c:pt idx="463">
                  <c:v>4.63</c:v>
                </c:pt>
                <c:pt idx="464">
                  <c:v>4.6399999999999997</c:v>
                </c:pt>
                <c:pt idx="465">
                  <c:v>4.6500000000000004</c:v>
                </c:pt>
                <c:pt idx="466">
                  <c:v>4.66</c:v>
                </c:pt>
                <c:pt idx="467">
                  <c:v>4.67</c:v>
                </c:pt>
                <c:pt idx="468">
                  <c:v>4.68</c:v>
                </c:pt>
                <c:pt idx="469">
                  <c:v>4.6900000000000004</c:v>
                </c:pt>
                <c:pt idx="470">
                  <c:v>4.7</c:v>
                </c:pt>
                <c:pt idx="471">
                  <c:v>4.71</c:v>
                </c:pt>
                <c:pt idx="472">
                  <c:v>4.72</c:v>
                </c:pt>
                <c:pt idx="473">
                  <c:v>4.7300000000000004</c:v>
                </c:pt>
                <c:pt idx="474">
                  <c:v>4.74</c:v>
                </c:pt>
                <c:pt idx="475">
                  <c:v>4.75</c:v>
                </c:pt>
                <c:pt idx="476">
                  <c:v>4.76</c:v>
                </c:pt>
                <c:pt idx="477">
                  <c:v>4.7699999999999996</c:v>
                </c:pt>
                <c:pt idx="478">
                  <c:v>4.78</c:v>
                </c:pt>
                <c:pt idx="479">
                  <c:v>4.79</c:v>
                </c:pt>
                <c:pt idx="480">
                  <c:v>4.8</c:v>
                </c:pt>
                <c:pt idx="481">
                  <c:v>4.8099999999999996</c:v>
                </c:pt>
                <c:pt idx="482">
                  <c:v>4.82</c:v>
                </c:pt>
                <c:pt idx="483">
                  <c:v>4.83</c:v>
                </c:pt>
                <c:pt idx="484">
                  <c:v>4.84</c:v>
                </c:pt>
                <c:pt idx="485">
                  <c:v>4.8499999999999996</c:v>
                </c:pt>
                <c:pt idx="486">
                  <c:v>4.8600000000000003</c:v>
                </c:pt>
                <c:pt idx="487">
                  <c:v>4.87</c:v>
                </c:pt>
                <c:pt idx="488">
                  <c:v>4.88</c:v>
                </c:pt>
                <c:pt idx="489">
                  <c:v>4.8899999999999997</c:v>
                </c:pt>
                <c:pt idx="490">
                  <c:v>4.9000000000000004</c:v>
                </c:pt>
                <c:pt idx="491">
                  <c:v>4.91</c:v>
                </c:pt>
                <c:pt idx="492">
                  <c:v>4.92</c:v>
                </c:pt>
                <c:pt idx="493">
                  <c:v>4.93</c:v>
                </c:pt>
                <c:pt idx="494">
                  <c:v>4.9400000000000004</c:v>
                </c:pt>
                <c:pt idx="495">
                  <c:v>4.95</c:v>
                </c:pt>
                <c:pt idx="496">
                  <c:v>4.96</c:v>
                </c:pt>
                <c:pt idx="497">
                  <c:v>4.97</c:v>
                </c:pt>
                <c:pt idx="498">
                  <c:v>4.9800000000000004</c:v>
                </c:pt>
                <c:pt idx="499">
                  <c:v>4.99</c:v>
                </c:pt>
              </c:numCache>
            </c:numRef>
          </c:cat>
          <c:val>
            <c:numRef>
              <c:f>Sheet1!$B$2:$B$501</c:f>
              <c:numCache>
                <c:formatCode>General</c:formatCode>
                <c:ptCount val="500"/>
                <c:pt idx="0">
                  <c:v>0.47171828015200001</c:v>
                </c:pt>
                <c:pt idx="1">
                  <c:v>7.6957060810300001E-2</c:v>
                </c:pt>
                <c:pt idx="2">
                  <c:v>8.5507845344799993E-2</c:v>
                </c:pt>
                <c:pt idx="3">
                  <c:v>0.131112029529</c:v>
                </c:pt>
                <c:pt idx="4">
                  <c:v>0.165315167667</c:v>
                </c:pt>
                <c:pt idx="5">
                  <c:v>0.176716213713</c:v>
                </c:pt>
                <c:pt idx="6">
                  <c:v>8.1232453077600006E-2</c:v>
                </c:pt>
                <c:pt idx="7">
                  <c:v>0.10403454517000001</c:v>
                </c:pt>
                <c:pt idx="8">
                  <c:v>0.14393820633000001</c:v>
                </c:pt>
                <c:pt idx="9">
                  <c:v>0.19239265202600001</c:v>
                </c:pt>
                <c:pt idx="10">
                  <c:v>0.23942196696500001</c:v>
                </c:pt>
                <c:pt idx="11">
                  <c:v>0.108309937437</c:v>
                </c:pt>
                <c:pt idx="12">
                  <c:v>8.2657583833300005E-2</c:v>
                </c:pt>
                <c:pt idx="13">
                  <c:v>0.186692129003</c:v>
                </c:pt>
                <c:pt idx="14">
                  <c:v>0.166740298422</c:v>
                </c:pt>
                <c:pt idx="15">
                  <c:v>0.21947013638499999</c:v>
                </c:pt>
                <c:pt idx="16">
                  <c:v>9.83340221465E-2</c:v>
                </c:pt>
                <c:pt idx="17">
                  <c:v>0.118285852727</c:v>
                </c:pt>
                <c:pt idx="18">
                  <c:v>0.176716213713</c:v>
                </c:pt>
                <c:pt idx="19">
                  <c:v>0.20949422109499999</c:v>
                </c:pt>
                <c:pt idx="20">
                  <c:v>0.26079892830200002</c:v>
                </c:pt>
                <c:pt idx="21">
                  <c:v>0.108309937437</c:v>
                </c:pt>
                <c:pt idx="22">
                  <c:v>0.116860721971</c:v>
                </c:pt>
                <c:pt idx="23">
                  <c:v>0.146788467842</c:v>
                </c:pt>
                <c:pt idx="24">
                  <c:v>0.165315167667</c:v>
                </c:pt>
                <c:pt idx="25">
                  <c:v>0.35913295044799998</c:v>
                </c:pt>
                <c:pt idx="26">
                  <c:v>0.105459675925</c:v>
                </c:pt>
                <c:pt idx="27">
                  <c:v>0.109735068193</c:v>
                </c:pt>
                <c:pt idx="28">
                  <c:v>0.15248899086500001</c:v>
                </c:pt>
                <c:pt idx="29">
                  <c:v>0.17101569069</c:v>
                </c:pt>
                <c:pt idx="30">
                  <c:v>0.34060625062299998</c:v>
                </c:pt>
                <c:pt idx="31">
                  <c:v>0.118285852727</c:v>
                </c:pt>
                <c:pt idx="32">
                  <c:v>0.13253716028400001</c:v>
                </c:pt>
                <c:pt idx="33">
                  <c:v>0.18384186749100001</c:v>
                </c:pt>
                <c:pt idx="34">
                  <c:v>0.21376961336200001</c:v>
                </c:pt>
                <c:pt idx="35">
                  <c:v>0.337755989112</c:v>
                </c:pt>
                <c:pt idx="36">
                  <c:v>0.105459675925</c:v>
                </c:pt>
                <c:pt idx="37">
                  <c:v>0.12826176801700001</c:v>
                </c:pt>
                <c:pt idx="38">
                  <c:v>0.21376961336200001</c:v>
                </c:pt>
                <c:pt idx="39">
                  <c:v>0.210919351851</c:v>
                </c:pt>
                <c:pt idx="40">
                  <c:v>0.35485755818100001</c:v>
                </c:pt>
                <c:pt idx="41">
                  <c:v>8.9783237612099998E-2</c:v>
                </c:pt>
                <c:pt idx="42">
                  <c:v>0.12968689877299999</c:v>
                </c:pt>
                <c:pt idx="43">
                  <c:v>0.18526699824699999</c:v>
                </c:pt>
                <c:pt idx="44">
                  <c:v>0.21519474411799999</c:v>
                </c:pt>
                <c:pt idx="45">
                  <c:v>0.35485755818100001</c:v>
                </c:pt>
                <c:pt idx="46">
                  <c:v>0.10688480668100001</c:v>
                </c:pt>
                <c:pt idx="47">
                  <c:v>0.10688480668100001</c:v>
                </c:pt>
                <c:pt idx="48">
                  <c:v>0.176716213713</c:v>
                </c:pt>
                <c:pt idx="49">
                  <c:v>0.27505023585900001</c:v>
                </c:pt>
                <c:pt idx="50">
                  <c:v>0.70258946258300004</c:v>
                </c:pt>
                <c:pt idx="51">
                  <c:v>7.5531930054600002E-2</c:v>
                </c:pt>
                <c:pt idx="52">
                  <c:v>0.112585329704</c:v>
                </c:pt>
                <c:pt idx="53">
                  <c:v>0.141087944819</c:v>
                </c:pt>
                <c:pt idx="54">
                  <c:v>0.210919351851</c:v>
                </c:pt>
                <c:pt idx="55">
                  <c:v>0.37053399649399998</c:v>
                </c:pt>
                <c:pt idx="56">
                  <c:v>0.11401046046</c:v>
                </c:pt>
                <c:pt idx="57">
                  <c:v>9.69088913908E-2</c:v>
                </c:pt>
                <c:pt idx="58">
                  <c:v>0.118285852727</c:v>
                </c:pt>
                <c:pt idx="59">
                  <c:v>0.246547620744</c:v>
                </c:pt>
                <c:pt idx="60">
                  <c:v>0.54297481794000002</c:v>
                </c:pt>
                <c:pt idx="61">
                  <c:v>7.5531930054600002E-2</c:v>
                </c:pt>
                <c:pt idx="62">
                  <c:v>9.5483760634999998E-2</c:v>
                </c:pt>
                <c:pt idx="63">
                  <c:v>0.16389003691099999</c:v>
                </c:pt>
                <c:pt idx="64">
                  <c:v>0.161039775399</c:v>
                </c:pt>
                <c:pt idx="65">
                  <c:v>0.45319158032700002</c:v>
                </c:pt>
                <c:pt idx="66">
                  <c:v>0.13823768330700001</c:v>
                </c:pt>
                <c:pt idx="67">
                  <c:v>0.13966281406299999</c:v>
                </c:pt>
                <c:pt idx="68">
                  <c:v>0.20379369807200001</c:v>
                </c:pt>
                <c:pt idx="69">
                  <c:v>0.28360102039399998</c:v>
                </c:pt>
                <c:pt idx="70">
                  <c:v>0.44179053428199999</c:v>
                </c:pt>
                <c:pt idx="71">
                  <c:v>9.5483760634999998E-2</c:v>
                </c:pt>
                <c:pt idx="72">
                  <c:v>0.11401046046</c:v>
                </c:pt>
                <c:pt idx="73">
                  <c:v>0.12826176801700001</c:v>
                </c:pt>
                <c:pt idx="74">
                  <c:v>0.19096752127</c:v>
                </c:pt>
                <c:pt idx="75">
                  <c:v>0.58572874061199998</c:v>
                </c:pt>
                <c:pt idx="76">
                  <c:v>0.17814134446800001</c:v>
                </c:pt>
                <c:pt idx="77">
                  <c:v>0.13396229103999999</c:v>
                </c:pt>
                <c:pt idx="78">
                  <c:v>0.19096752127</c:v>
                </c:pt>
                <c:pt idx="79">
                  <c:v>0.40758739614400002</c:v>
                </c:pt>
                <c:pt idx="80">
                  <c:v>0.61138109421499998</c:v>
                </c:pt>
                <c:pt idx="81">
                  <c:v>8.2657583833300005E-2</c:v>
                </c:pt>
                <c:pt idx="82">
                  <c:v>0.116860721971</c:v>
                </c:pt>
                <c:pt idx="83">
                  <c:v>0.12256124499399999</c:v>
                </c:pt>
                <c:pt idx="84">
                  <c:v>0.17386595220100001</c:v>
                </c:pt>
                <c:pt idx="85">
                  <c:v>0.40188687312100002</c:v>
                </c:pt>
                <c:pt idx="86">
                  <c:v>8.5507845344799993E-2</c:v>
                </c:pt>
                <c:pt idx="87">
                  <c:v>0.109735068193</c:v>
                </c:pt>
                <c:pt idx="88">
                  <c:v>0.16816542917800001</c:v>
                </c:pt>
                <c:pt idx="89">
                  <c:v>0.36198321196</c:v>
                </c:pt>
                <c:pt idx="90">
                  <c:v>0.369108865738</c:v>
                </c:pt>
                <c:pt idx="91">
                  <c:v>8.6932976100599996E-2</c:v>
                </c:pt>
                <c:pt idx="92">
                  <c:v>0.12398637575</c:v>
                </c:pt>
                <c:pt idx="93">
                  <c:v>0.14821359859800001</c:v>
                </c:pt>
                <c:pt idx="94">
                  <c:v>0.242272228477</c:v>
                </c:pt>
                <c:pt idx="95">
                  <c:v>0.35058216591399999</c:v>
                </c:pt>
                <c:pt idx="96">
                  <c:v>9.2633499123499996E-2</c:v>
                </c:pt>
                <c:pt idx="97">
                  <c:v>0.12398637575</c:v>
                </c:pt>
                <c:pt idx="98">
                  <c:v>0.161039775399</c:v>
                </c:pt>
                <c:pt idx="99">
                  <c:v>0.417563311434</c:v>
                </c:pt>
                <c:pt idx="100">
                  <c:v>1.6004218387</c:v>
                </c:pt>
                <c:pt idx="101">
                  <c:v>9.9759152902300002E-2</c:v>
                </c:pt>
                <c:pt idx="102">
                  <c:v>0.12398637575</c:v>
                </c:pt>
                <c:pt idx="103">
                  <c:v>0.14251307557500001</c:v>
                </c:pt>
                <c:pt idx="104">
                  <c:v>0.18954239051399999</c:v>
                </c:pt>
                <c:pt idx="105">
                  <c:v>0.306403112486</c:v>
                </c:pt>
                <c:pt idx="106">
                  <c:v>0.10403454517000001</c:v>
                </c:pt>
                <c:pt idx="107">
                  <c:v>0.102609414414</c:v>
                </c:pt>
                <c:pt idx="108">
                  <c:v>0.16959055993399999</c:v>
                </c:pt>
                <c:pt idx="109">
                  <c:v>0.2479727515</c:v>
                </c:pt>
                <c:pt idx="110">
                  <c:v>0.41613818067800001</c:v>
                </c:pt>
                <c:pt idx="111">
                  <c:v>9.83340221465E-2</c:v>
                </c:pt>
                <c:pt idx="112">
                  <c:v>0.11543559121499999</c:v>
                </c:pt>
                <c:pt idx="113">
                  <c:v>0.141087944819</c:v>
                </c:pt>
                <c:pt idx="114">
                  <c:v>0.27790049737099998</c:v>
                </c:pt>
                <c:pt idx="115">
                  <c:v>0.22374552865200001</c:v>
                </c:pt>
                <c:pt idx="116">
                  <c:v>0.108309937437</c:v>
                </c:pt>
                <c:pt idx="117">
                  <c:v>0.135387421796</c:v>
                </c:pt>
                <c:pt idx="118">
                  <c:v>0.14393820633000001</c:v>
                </c:pt>
                <c:pt idx="119">
                  <c:v>0.28360102039399998</c:v>
                </c:pt>
                <c:pt idx="120">
                  <c:v>0.30925337399699998</c:v>
                </c:pt>
                <c:pt idx="121">
                  <c:v>9.9759152902300002E-2</c:v>
                </c:pt>
                <c:pt idx="122">
                  <c:v>0.108309937437</c:v>
                </c:pt>
                <c:pt idx="123">
                  <c:v>0.14963872935299999</c:v>
                </c:pt>
                <c:pt idx="124">
                  <c:v>0.20379369807200001</c:v>
                </c:pt>
                <c:pt idx="125">
                  <c:v>0.43609001125899999</c:v>
                </c:pt>
                <c:pt idx="126">
                  <c:v>0.131112029529</c:v>
                </c:pt>
                <c:pt idx="127">
                  <c:v>0.15248899086500001</c:v>
                </c:pt>
                <c:pt idx="128">
                  <c:v>0.17101569069</c:v>
                </c:pt>
                <c:pt idx="129">
                  <c:v>0.26222405905700003</c:v>
                </c:pt>
                <c:pt idx="130">
                  <c:v>0.363408342715</c:v>
                </c:pt>
                <c:pt idx="131">
                  <c:v>8.8358106856299995E-2</c:v>
                </c:pt>
                <c:pt idx="132">
                  <c:v>0.10688480668100001</c:v>
                </c:pt>
                <c:pt idx="133">
                  <c:v>0.13823768330700001</c:v>
                </c:pt>
                <c:pt idx="134">
                  <c:v>0.19096752127</c:v>
                </c:pt>
                <c:pt idx="135">
                  <c:v>0.33633085835600002</c:v>
                </c:pt>
                <c:pt idx="136">
                  <c:v>0.101184283658</c:v>
                </c:pt>
                <c:pt idx="137">
                  <c:v>0.13681255255200001</c:v>
                </c:pt>
                <c:pt idx="138">
                  <c:v>0.15961464464399999</c:v>
                </c:pt>
                <c:pt idx="139">
                  <c:v>0.27362510510299998</c:v>
                </c:pt>
                <c:pt idx="140">
                  <c:v>0.37480938876100001</c:v>
                </c:pt>
                <c:pt idx="141">
                  <c:v>0.109735068193</c:v>
                </c:pt>
                <c:pt idx="142">
                  <c:v>0.12826176801700001</c:v>
                </c:pt>
                <c:pt idx="143">
                  <c:v>0.166740298422</c:v>
                </c:pt>
                <c:pt idx="144">
                  <c:v>0.17386595220100001</c:v>
                </c:pt>
                <c:pt idx="145">
                  <c:v>0.32492981231000001</c:v>
                </c:pt>
                <c:pt idx="146">
                  <c:v>0.11971098348299999</c:v>
                </c:pt>
                <c:pt idx="147">
                  <c:v>0.146788467842</c:v>
                </c:pt>
                <c:pt idx="148">
                  <c:v>0.166740298422</c:v>
                </c:pt>
                <c:pt idx="149">
                  <c:v>0.29642719719499999</c:v>
                </c:pt>
                <c:pt idx="150">
                  <c:v>0.71969103165199999</c:v>
                </c:pt>
                <c:pt idx="151">
                  <c:v>0.116860721971</c:v>
                </c:pt>
                <c:pt idx="152">
                  <c:v>0.131112029529</c:v>
                </c:pt>
                <c:pt idx="153">
                  <c:v>0.16246490615500001</c:v>
                </c:pt>
                <c:pt idx="154">
                  <c:v>0.25082301301100002</c:v>
                </c:pt>
                <c:pt idx="155">
                  <c:v>0.30355285097399998</c:v>
                </c:pt>
                <c:pt idx="156">
                  <c:v>0.111160198948</c:v>
                </c:pt>
                <c:pt idx="157">
                  <c:v>0.12256124499399999</c:v>
                </c:pt>
                <c:pt idx="158">
                  <c:v>0.146788467842</c:v>
                </c:pt>
                <c:pt idx="159">
                  <c:v>0.343456512135</c:v>
                </c:pt>
                <c:pt idx="160">
                  <c:v>0.43466488050300001</c:v>
                </c:pt>
                <c:pt idx="161">
                  <c:v>9.83340221465E-2</c:v>
                </c:pt>
                <c:pt idx="162">
                  <c:v>0.13823768330700001</c:v>
                </c:pt>
                <c:pt idx="163">
                  <c:v>0.13396229103999999</c:v>
                </c:pt>
                <c:pt idx="164">
                  <c:v>0.18811725975900001</c:v>
                </c:pt>
                <c:pt idx="165">
                  <c:v>0.31495389701999998</c:v>
                </c:pt>
                <c:pt idx="166">
                  <c:v>0.109735068193</c:v>
                </c:pt>
                <c:pt idx="167">
                  <c:v>0.14393820633000001</c:v>
                </c:pt>
                <c:pt idx="168">
                  <c:v>0.16816542917800001</c:v>
                </c:pt>
                <c:pt idx="169">
                  <c:v>0.23942196696500001</c:v>
                </c:pt>
                <c:pt idx="170">
                  <c:v>0.34630677364599999</c:v>
                </c:pt>
                <c:pt idx="171">
                  <c:v>6.6981145520099997E-2</c:v>
                </c:pt>
                <c:pt idx="172">
                  <c:v>0.12398637575</c:v>
                </c:pt>
                <c:pt idx="173">
                  <c:v>0.12968689877299999</c:v>
                </c:pt>
                <c:pt idx="174">
                  <c:v>0.206643959583</c:v>
                </c:pt>
                <c:pt idx="175">
                  <c:v>0.45604184183899998</c:v>
                </c:pt>
                <c:pt idx="176">
                  <c:v>0.105459675925</c:v>
                </c:pt>
                <c:pt idx="177">
                  <c:v>0.125411506506</c:v>
                </c:pt>
                <c:pt idx="178">
                  <c:v>0.166740298422</c:v>
                </c:pt>
                <c:pt idx="179">
                  <c:v>0.27505023585900001</c:v>
                </c:pt>
                <c:pt idx="180">
                  <c:v>0.46886801864099997</c:v>
                </c:pt>
                <c:pt idx="181">
                  <c:v>0.102609414414</c:v>
                </c:pt>
                <c:pt idx="182">
                  <c:v>0.13396229103999999</c:v>
                </c:pt>
                <c:pt idx="183">
                  <c:v>0.125411506506</c:v>
                </c:pt>
                <c:pt idx="184">
                  <c:v>0.17814134446800001</c:v>
                </c:pt>
                <c:pt idx="185">
                  <c:v>0.34488164289099998</c:v>
                </c:pt>
                <c:pt idx="186">
                  <c:v>0.126836637261</c:v>
                </c:pt>
                <c:pt idx="187">
                  <c:v>0.14393820633000001</c:v>
                </c:pt>
                <c:pt idx="188">
                  <c:v>0.18241673673600001</c:v>
                </c:pt>
                <c:pt idx="189">
                  <c:v>0.25082301301100002</c:v>
                </c:pt>
                <c:pt idx="190">
                  <c:v>0.37053399649399998</c:v>
                </c:pt>
                <c:pt idx="191">
                  <c:v>8.4082714589099994E-2</c:v>
                </c:pt>
                <c:pt idx="192">
                  <c:v>0.13681255255200001</c:v>
                </c:pt>
                <c:pt idx="193">
                  <c:v>0.15961464464399999</c:v>
                </c:pt>
                <c:pt idx="194">
                  <c:v>0.21947013638499999</c:v>
                </c:pt>
                <c:pt idx="195">
                  <c:v>0.43609001125899999</c:v>
                </c:pt>
                <c:pt idx="196">
                  <c:v>9.9759152902300002E-2</c:v>
                </c:pt>
                <c:pt idx="197">
                  <c:v>0.14821359859800001</c:v>
                </c:pt>
                <c:pt idx="198">
                  <c:v>0.19524291353699999</c:v>
                </c:pt>
                <c:pt idx="199">
                  <c:v>0.40473713463200001</c:v>
                </c:pt>
                <c:pt idx="200">
                  <c:v>0.86790463024999998</c:v>
                </c:pt>
                <c:pt idx="201">
                  <c:v>9.4058629879299999E-2</c:v>
                </c:pt>
                <c:pt idx="202">
                  <c:v>0.13253716028400001</c:v>
                </c:pt>
                <c:pt idx="203">
                  <c:v>0.141087944819</c:v>
                </c:pt>
                <c:pt idx="204">
                  <c:v>0.21376961336200001</c:v>
                </c:pt>
                <c:pt idx="205">
                  <c:v>0.27219997434799997</c:v>
                </c:pt>
                <c:pt idx="206">
                  <c:v>7.8382191566100004E-2</c:v>
                </c:pt>
                <c:pt idx="207">
                  <c:v>0.12968689877299999</c:v>
                </c:pt>
                <c:pt idx="208">
                  <c:v>0.15248899086500001</c:v>
                </c:pt>
                <c:pt idx="209">
                  <c:v>0.25082301301100002</c:v>
                </c:pt>
                <c:pt idx="210">
                  <c:v>0.37765965027300002</c:v>
                </c:pt>
                <c:pt idx="211">
                  <c:v>9.69088913908E-2</c:v>
                </c:pt>
                <c:pt idx="212">
                  <c:v>0.11401046046</c:v>
                </c:pt>
                <c:pt idx="213">
                  <c:v>0.18241673673600001</c:v>
                </c:pt>
                <c:pt idx="214">
                  <c:v>0.218045005629</c:v>
                </c:pt>
                <c:pt idx="215">
                  <c:v>0.31495389701999998</c:v>
                </c:pt>
                <c:pt idx="216">
                  <c:v>0.102609414414</c:v>
                </c:pt>
                <c:pt idx="217">
                  <c:v>0.13823768330700001</c:v>
                </c:pt>
                <c:pt idx="218">
                  <c:v>0.18241673673600001</c:v>
                </c:pt>
                <c:pt idx="219">
                  <c:v>0.27932562812599998</c:v>
                </c:pt>
                <c:pt idx="220">
                  <c:v>0.43181461899099999</c:v>
                </c:pt>
                <c:pt idx="221">
                  <c:v>0.10688480668100001</c:v>
                </c:pt>
                <c:pt idx="222">
                  <c:v>0.13253716028400001</c:v>
                </c:pt>
                <c:pt idx="223">
                  <c:v>0.17386595220100001</c:v>
                </c:pt>
                <c:pt idx="224">
                  <c:v>0.216619874874</c:v>
                </c:pt>
                <c:pt idx="225">
                  <c:v>0.38193504253999999</c:v>
                </c:pt>
                <c:pt idx="226">
                  <c:v>0.10688480668100001</c:v>
                </c:pt>
                <c:pt idx="227">
                  <c:v>0.146788467842</c:v>
                </c:pt>
                <c:pt idx="228">
                  <c:v>0.15961464464399999</c:v>
                </c:pt>
                <c:pt idx="229">
                  <c:v>0.37480938876100001</c:v>
                </c:pt>
                <c:pt idx="230">
                  <c:v>0.26934971283600001</c:v>
                </c:pt>
                <c:pt idx="231">
                  <c:v>9.5483760634999998E-2</c:v>
                </c:pt>
                <c:pt idx="232">
                  <c:v>0.141087944819</c:v>
                </c:pt>
                <c:pt idx="233">
                  <c:v>0.18241673673600001</c:v>
                </c:pt>
                <c:pt idx="234">
                  <c:v>0.206643959583</c:v>
                </c:pt>
                <c:pt idx="235">
                  <c:v>0.34630677364599999</c:v>
                </c:pt>
                <c:pt idx="236">
                  <c:v>0.112585329704</c:v>
                </c:pt>
                <c:pt idx="237">
                  <c:v>0.11543559121499999</c:v>
                </c:pt>
                <c:pt idx="238">
                  <c:v>0.176716213713</c:v>
                </c:pt>
                <c:pt idx="239">
                  <c:v>0.25509840527900002</c:v>
                </c:pt>
                <c:pt idx="240">
                  <c:v>0.32350468155500001</c:v>
                </c:pt>
                <c:pt idx="241">
                  <c:v>9.5483760634999998E-2</c:v>
                </c:pt>
                <c:pt idx="242">
                  <c:v>0.121136114238</c:v>
                </c:pt>
                <c:pt idx="243">
                  <c:v>0.17529108295699999</c:v>
                </c:pt>
                <c:pt idx="244">
                  <c:v>0.23514657469799999</c:v>
                </c:pt>
                <c:pt idx="245">
                  <c:v>0.27932562812599998</c:v>
                </c:pt>
                <c:pt idx="246">
                  <c:v>9.83340221465E-2</c:v>
                </c:pt>
                <c:pt idx="247">
                  <c:v>0.12968689877299999</c:v>
                </c:pt>
                <c:pt idx="248">
                  <c:v>0.16389003691099999</c:v>
                </c:pt>
                <c:pt idx="249">
                  <c:v>0.32350468155500001</c:v>
                </c:pt>
                <c:pt idx="250">
                  <c:v>0.52017272584800001</c:v>
                </c:pt>
                <c:pt idx="251">
                  <c:v>0.102609414414</c:v>
                </c:pt>
                <c:pt idx="252">
                  <c:v>0.11543559121499999</c:v>
                </c:pt>
                <c:pt idx="253">
                  <c:v>0.14963872935299999</c:v>
                </c:pt>
                <c:pt idx="254">
                  <c:v>0.216619874874</c:v>
                </c:pt>
                <c:pt idx="255">
                  <c:v>0.27362510510299998</c:v>
                </c:pt>
                <c:pt idx="256">
                  <c:v>0.105459675925</c:v>
                </c:pt>
                <c:pt idx="257">
                  <c:v>0.13823768330700001</c:v>
                </c:pt>
                <c:pt idx="258">
                  <c:v>0.14536333708599999</c:v>
                </c:pt>
                <c:pt idx="259">
                  <c:v>0.24939788225599999</c:v>
                </c:pt>
                <c:pt idx="260">
                  <c:v>0.343456512135</c:v>
                </c:pt>
                <c:pt idx="261">
                  <c:v>9.69088913908E-2</c:v>
                </c:pt>
                <c:pt idx="262">
                  <c:v>0.116860721971</c:v>
                </c:pt>
                <c:pt idx="263">
                  <c:v>0.156764383132</c:v>
                </c:pt>
                <c:pt idx="264">
                  <c:v>0.222320397897</c:v>
                </c:pt>
                <c:pt idx="265">
                  <c:v>0.29500206643999999</c:v>
                </c:pt>
                <c:pt idx="266">
                  <c:v>0.111160198948</c:v>
                </c:pt>
                <c:pt idx="267">
                  <c:v>0.12256124499399999</c:v>
                </c:pt>
                <c:pt idx="268">
                  <c:v>0.161039775399</c:v>
                </c:pt>
                <c:pt idx="269">
                  <c:v>0.25794866679</c:v>
                </c:pt>
                <c:pt idx="270">
                  <c:v>0.317804158532</c:v>
                </c:pt>
                <c:pt idx="271">
                  <c:v>0.12398637575</c:v>
                </c:pt>
                <c:pt idx="272">
                  <c:v>0.135387421796</c:v>
                </c:pt>
                <c:pt idx="273">
                  <c:v>0.156764383132</c:v>
                </c:pt>
                <c:pt idx="274">
                  <c:v>0.242272228477</c:v>
                </c:pt>
                <c:pt idx="275">
                  <c:v>0.39191095783000002</c:v>
                </c:pt>
                <c:pt idx="276">
                  <c:v>0.109735068193</c:v>
                </c:pt>
                <c:pt idx="277">
                  <c:v>9.83340221465E-2</c:v>
                </c:pt>
                <c:pt idx="278">
                  <c:v>0.16246490615500001</c:v>
                </c:pt>
                <c:pt idx="279">
                  <c:v>0.27077484359199999</c:v>
                </c:pt>
                <c:pt idx="280">
                  <c:v>0.32920520457800001</c:v>
                </c:pt>
                <c:pt idx="281">
                  <c:v>0.109735068193</c:v>
                </c:pt>
                <c:pt idx="282">
                  <c:v>0.12398637575</c:v>
                </c:pt>
                <c:pt idx="283">
                  <c:v>0.165315167667</c:v>
                </c:pt>
                <c:pt idx="284">
                  <c:v>0.20949422109499999</c:v>
                </c:pt>
                <c:pt idx="285">
                  <c:v>0.307828243241</c:v>
                </c:pt>
                <c:pt idx="286">
                  <c:v>8.5507845344799993E-2</c:v>
                </c:pt>
                <c:pt idx="287">
                  <c:v>0.11971098348299999</c:v>
                </c:pt>
                <c:pt idx="288">
                  <c:v>0.15961464464399999</c:v>
                </c:pt>
                <c:pt idx="289">
                  <c:v>0.25509840527900002</c:v>
                </c:pt>
                <c:pt idx="290">
                  <c:v>0.337755989112</c:v>
                </c:pt>
                <c:pt idx="291">
                  <c:v>0.111160198948</c:v>
                </c:pt>
                <c:pt idx="292">
                  <c:v>0.135387421796</c:v>
                </c:pt>
                <c:pt idx="293">
                  <c:v>0.15391412162099999</c:v>
                </c:pt>
                <c:pt idx="294">
                  <c:v>0.236571705454</c:v>
                </c:pt>
                <c:pt idx="295">
                  <c:v>0.31495389701999998</c:v>
                </c:pt>
                <c:pt idx="296">
                  <c:v>0.111160198948</c:v>
                </c:pt>
                <c:pt idx="297">
                  <c:v>0.131112029529</c:v>
                </c:pt>
                <c:pt idx="298">
                  <c:v>0.176716213713</c:v>
                </c:pt>
                <c:pt idx="299">
                  <c:v>0.40046174236499998</c:v>
                </c:pt>
                <c:pt idx="300">
                  <c:v>0.58287847910000001</c:v>
                </c:pt>
                <c:pt idx="301">
                  <c:v>9.69088913908E-2</c:v>
                </c:pt>
                <c:pt idx="302">
                  <c:v>0.14251307557500001</c:v>
                </c:pt>
                <c:pt idx="303">
                  <c:v>0.15818951388800001</c:v>
                </c:pt>
                <c:pt idx="304">
                  <c:v>0.186692129003</c:v>
                </c:pt>
                <c:pt idx="305">
                  <c:v>0.246547620744</c:v>
                </c:pt>
                <c:pt idx="306">
                  <c:v>0.121136114238</c:v>
                </c:pt>
                <c:pt idx="307">
                  <c:v>0.111160198948</c:v>
                </c:pt>
                <c:pt idx="308">
                  <c:v>0.16959055993399999</c:v>
                </c:pt>
                <c:pt idx="309">
                  <c:v>0.24369735923300001</c:v>
                </c:pt>
                <c:pt idx="310">
                  <c:v>0.29500206643999999</c:v>
                </c:pt>
                <c:pt idx="311">
                  <c:v>9.1208368367799997E-2</c:v>
                </c:pt>
                <c:pt idx="312">
                  <c:v>0.146788467842</c:v>
                </c:pt>
                <c:pt idx="313">
                  <c:v>0.15818951388800001</c:v>
                </c:pt>
                <c:pt idx="314">
                  <c:v>0.222320397897</c:v>
                </c:pt>
                <c:pt idx="315">
                  <c:v>0.252248143767</c:v>
                </c:pt>
                <c:pt idx="316">
                  <c:v>0.12826176801700001</c:v>
                </c:pt>
                <c:pt idx="317">
                  <c:v>0.156764383132</c:v>
                </c:pt>
                <c:pt idx="318">
                  <c:v>0.17386595220100001</c:v>
                </c:pt>
                <c:pt idx="319">
                  <c:v>0.242272228477</c:v>
                </c:pt>
                <c:pt idx="320">
                  <c:v>0.33348059684499998</c:v>
                </c:pt>
                <c:pt idx="321">
                  <c:v>0.118285852727</c:v>
                </c:pt>
                <c:pt idx="322">
                  <c:v>0.126836637261</c:v>
                </c:pt>
                <c:pt idx="323">
                  <c:v>0.135387421796</c:v>
                </c:pt>
                <c:pt idx="324">
                  <c:v>0.23514657469799999</c:v>
                </c:pt>
                <c:pt idx="325">
                  <c:v>0.34060625062299998</c:v>
                </c:pt>
                <c:pt idx="326">
                  <c:v>0.12398637575</c:v>
                </c:pt>
                <c:pt idx="327">
                  <c:v>0.13823768330700001</c:v>
                </c:pt>
                <c:pt idx="328">
                  <c:v>0.14963872935299999</c:v>
                </c:pt>
                <c:pt idx="329">
                  <c:v>0.287876412661</c:v>
                </c:pt>
                <c:pt idx="330">
                  <c:v>0.31637902777600002</c:v>
                </c:pt>
                <c:pt idx="331">
                  <c:v>9.9759152902300002E-2</c:v>
                </c:pt>
                <c:pt idx="332">
                  <c:v>0.11543559121499999</c:v>
                </c:pt>
                <c:pt idx="333">
                  <c:v>0.15961464464399999</c:v>
                </c:pt>
                <c:pt idx="334">
                  <c:v>0.22944605167500001</c:v>
                </c:pt>
                <c:pt idx="335">
                  <c:v>0.24369735923300001</c:v>
                </c:pt>
                <c:pt idx="336">
                  <c:v>0.111160198948</c:v>
                </c:pt>
                <c:pt idx="337">
                  <c:v>0.12398637575</c:v>
                </c:pt>
                <c:pt idx="338">
                  <c:v>0.17529108295699999</c:v>
                </c:pt>
                <c:pt idx="339">
                  <c:v>0.218045005629</c:v>
                </c:pt>
                <c:pt idx="340">
                  <c:v>0.34060625062299998</c:v>
                </c:pt>
                <c:pt idx="341">
                  <c:v>0.105459675925</c:v>
                </c:pt>
                <c:pt idx="342">
                  <c:v>0.13253716028400001</c:v>
                </c:pt>
                <c:pt idx="343">
                  <c:v>0.16389003691099999</c:v>
                </c:pt>
                <c:pt idx="344">
                  <c:v>0.20521882882799999</c:v>
                </c:pt>
                <c:pt idx="345">
                  <c:v>0.29072667417199999</c:v>
                </c:pt>
                <c:pt idx="346">
                  <c:v>0.11401046046</c:v>
                </c:pt>
                <c:pt idx="347">
                  <c:v>0.14251307557500001</c:v>
                </c:pt>
                <c:pt idx="348">
                  <c:v>0.18954239051399999</c:v>
                </c:pt>
                <c:pt idx="349">
                  <c:v>0.307828243241</c:v>
                </c:pt>
                <c:pt idx="350">
                  <c:v>0.50734654904599996</c:v>
                </c:pt>
                <c:pt idx="351">
                  <c:v>9.4058629879299999E-2</c:v>
                </c:pt>
                <c:pt idx="352">
                  <c:v>0.105459675925</c:v>
                </c:pt>
                <c:pt idx="353">
                  <c:v>0.14536333708599999</c:v>
                </c:pt>
                <c:pt idx="354">
                  <c:v>0.218045005629</c:v>
                </c:pt>
                <c:pt idx="355">
                  <c:v>0.2479727515</c:v>
                </c:pt>
                <c:pt idx="356">
                  <c:v>0.109735068193</c:v>
                </c:pt>
                <c:pt idx="357">
                  <c:v>0.121136114238</c:v>
                </c:pt>
                <c:pt idx="358">
                  <c:v>0.151063860109</c:v>
                </c:pt>
                <c:pt idx="359">
                  <c:v>0.302127720218</c:v>
                </c:pt>
                <c:pt idx="360">
                  <c:v>0.28075075888200002</c:v>
                </c:pt>
                <c:pt idx="361">
                  <c:v>0.108309937437</c:v>
                </c:pt>
                <c:pt idx="362">
                  <c:v>0.14251307557500001</c:v>
                </c:pt>
                <c:pt idx="363">
                  <c:v>0.156764383132</c:v>
                </c:pt>
                <c:pt idx="364">
                  <c:v>0.20521882882799999</c:v>
                </c:pt>
                <c:pt idx="365">
                  <c:v>0.28075075888200002</c:v>
                </c:pt>
                <c:pt idx="366">
                  <c:v>9.69088913908E-2</c:v>
                </c:pt>
                <c:pt idx="367">
                  <c:v>0.131112029529</c:v>
                </c:pt>
                <c:pt idx="368">
                  <c:v>0.17814134446800001</c:v>
                </c:pt>
                <c:pt idx="369">
                  <c:v>0.222320397897</c:v>
                </c:pt>
                <c:pt idx="370">
                  <c:v>0.26792458207999997</c:v>
                </c:pt>
                <c:pt idx="371">
                  <c:v>0.109735068193</c:v>
                </c:pt>
                <c:pt idx="372">
                  <c:v>0.116860721971</c:v>
                </c:pt>
                <c:pt idx="373">
                  <c:v>0.18241673673600001</c:v>
                </c:pt>
                <c:pt idx="374">
                  <c:v>0.24939788225599999</c:v>
                </c:pt>
                <c:pt idx="375">
                  <c:v>0.34915703515800001</c:v>
                </c:pt>
                <c:pt idx="376">
                  <c:v>0.12968689877299999</c:v>
                </c:pt>
                <c:pt idx="377">
                  <c:v>0.126836637261</c:v>
                </c:pt>
                <c:pt idx="378">
                  <c:v>0.172440821445</c:v>
                </c:pt>
                <c:pt idx="379">
                  <c:v>0.26222405905700003</c:v>
                </c:pt>
                <c:pt idx="380">
                  <c:v>0.26934971283600001</c:v>
                </c:pt>
                <c:pt idx="381">
                  <c:v>0.11971098348299999</c:v>
                </c:pt>
                <c:pt idx="382">
                  <c:v>0.135387421796</c:v>
                </c:pt>
                <c:pt idx="383">
                  <c:v>0.172440821445</c:v>
                </c:pt>
                <c:pt idx="384">
                  <c:v>0.21947013638499999</c:v>
                </c:pt>
                <c:pt idx="385">
                  <c:v>0.25652353603400002</c:v>
                </c:pt>
                <c:pt idx="386">
                  <c:v>0.108309937437</c:v>
                </c:pt>
                <c:pt idx="387">
                  <c:v>0.125411506506</c:v>
                </c:pt>
                <c:pt idx="388">
                  <c:v>0.14251307557500001</c:v>
                </c:pt>
                <c:pt idx="389">
                  <c:v>0.2479727515</c:v>
                </c:pt>
                <c:pt idx="390">
                  <c:v>0.28360102039399998</c:v>
                </c:pt>
                <c:pt idx="391">
                  <c:v>0.118285852727</c:v>
                </c:pt>
                <c:pt idx="392">
                  <c:v>0.13966281406299999</c:v>
                </c:pt>
                <c:pt idx="393">
                  <c:v>0.166740298422</c:v>
                </c:pt>
                <c:pt idx="394">
                  <c:v>0.220895267141</c:v>
                </c:pt>
                <c:pt idx="395">
                  <c:v>0.29500206643999999</c:v>
                </c:pt>
                <c:pt idx="396">
                  <c:v>0.13253716028400001</c:v>
                </c:pt>
                <c:pt idx="397">
                  <c:v>0.131112029529</c:v>
                </c:pt>
                <c:pt idx="398">
                  <c:v>0.151063860109</c:v>
                </c:pt>
                <c:pt idx="399">
                  <c:v>0.31637902777600002</c:v>
                </c:pt>
                <c:pt idx="400">
                  <c:v>0.51162194131299998</c:v>
                </c:pt>
                <c:pt idx="401">
                  <c:v>0.10688480668100001</c:v>
                </c:pt>
                <c:pt idx="402">
                  <c:v>0.12256124499399999</c:v>
                </c:pt>
                <c:pt idx="403">
                  <c:v>0.15391412162099999</c:v>
                </c:pt>
                <c:pt idx="404">
                  <c:v>0.20521882882799999</c:v>
                </c:pt>
                <c:pt idx="405">
                  <c:v>0.25367327452299998</c:v>
                </c:pt>
                <c:pt idx="406">
                  <c:v>9.69088913908E-2</c:v>
                </c:pt>
                <c:pt idx="407">
                  <c:v>0.141087944819</c:v>
                </c:pt>
                <c:pt idx="408">
                  <c:v>0.19381778278199999</c:v>
                </c:pt>
                <c:pt idx="409">
                  <c:v>0.28930154341699998</c:v>
                </c:pt>
                <c:pt idx="410">
                  <c:v>0.2479727515</c:v>
                </c:pt>
                <c:pt idx="411">
                  <c:v>0.11543559121499999</c:v>
                </c:pt>
                <c:pt idx="412">
                  <c:v>0.13966281406299999</c:v>
                </c:pt>
                <c:pt idx="413">
                  <c:v>0.17956647522399999</c:v>
                </c:pt>
                <c:pt idx="414">
                  <c:v>0.202368567316</c:v>
                </c:pt>
                <c:pt idx="415">
                  <c:v>0.24512248998799999</c:v>
                </c:pt>
                <c:pt idx="416">
                  <c:v>0.10403454517000001</c:v>
                </c:pt>
                <c:pt idx="417">
                  <c:v>0.125411506506</c:v>
                </c:pt>
                <c:pt idx="418">
                  <c:v>0.16246490615500001</c:v>
                </c:pt>
                <c:pt idx="419">
                  <c:v>0.27505023585900001</c:v>
                </c:pt>
                <c:pt idx="420">
                  <c:v>0.306403112486</c:v>
                </c:pt>
                <c:pt idx="421">
                  <c:v>0.108309937437</c:v>
                </c:pt>
                <c:pt idx="422">
                  <c:v>0.11971098348299999</c:v>
                </c:pt>
                <c:pt idx="423">
                  <c:v>0.18099160598</c:v>
                </c:pt>
                <c:pt idx="424">
                  <c:v>0.226595790164</c:v>
                </c:pt>
                <c:pt idx="425">
                  <c:v>0.27790049737099998</c:v>
                </c:pt>
                <c:pt idx="426">
                  <c:v>0.14963872935299999</c:v>
                </c:pt>
                <c:pt idx="427">
                  <c:v>0.13396229103999999</c:v>
                </c:pt>
                <c:pt idx="428">
                  <c:v>0.216619874874</c:v>
                </c:pt>
                <c:pt idx="429">
                  <c:v>0.27219997434799997</c:v>
                </c:pt>
                <c:pt idx="430">
                  <c:v>0.27077484359199999</c:v>
                </c:pt>
                <c:pt idx="431">
                  <c:v>8.8358106856299995E-2</c:v>
                </c:pt>
                <c:pt idx="432">
                  <c:v>0.131112029529</c:v>
                </c:pt>
                <c:pt idx="433">
                  <c:v>0.16816542917800001</c:v>
                </c:pt>
                <c:pt idx="434">
                  <c:v>0.23372144394200001</c:v>
                </c:pt>
                <c:pt idx="435">
                  <c:v>0.27077484359199999</c:v>
                </c:pt>
                <c:pt idx="436">
                  <c:v>0.112585329704</c:v>
                </c:pt>
                <c:pt idx="437">
                  <c:v>0.16246490615500001</c:v>
                </c:pt>
                <c:pt idx="438">
                  <c:v>0.17956647522399999</c:v>
                </c:pt>
                <c:pt idx="439">
                  <c:v>0.23372144394200001</c:v>
                </c:pt>
                <c:pt idx="440">
                  <c:v>0.28502615114899998</c:v>
                </c:pt>
                <c:pt idx="441">
                  <c:v>0.11401046046</c:v>
                </c:pt>
                <c:pt idx="442">
                  <c:v>0.105459675925</c:v>
                </c:pt>
                <c:pt idx="443">
                  <c:v>0.172440821445</c:v>
                </c:pt>
                <c:pt idx="444">
                  <c:v>0.246547620744</c:v>
                </c:pt>
                <c:pt idx="445">
                  <c:v>0.24512248998799999</c:v>
                </c:pt>
                <c:pt idx="446">
                  <c:v>9.83340221465E-2</c:v>
                </c:pt>
                <c:pt idx="447">
                  <c:v>0.118285852727</c:v>
                </c:pt>
                <c:pt idx="448">
                  <c:v>0.17101569069</c:v>
                </c:pt>
                <c:pt idx="449">
                  <c:v>0.26792458207999997</c:v>
                </c:pt>
                <c:pt idx="450">
                  <c:v>0.38621043480700001</c:v>
                </c:pt>
                <c:pt idx="451">
                  <c:v>0.101184283658</c:v>
                </c:pt>
                <c:pt idx="452">
                  <c:v>0.12256124499399999</c:v>
                </c:pt>
                <c:pt idx="453">
                  <c:v>0.22374552865200001</c:v>
                </c:pt>
                <c:pt idx="454">
                  <c:v>0.19096752127</c:v>
                </c:pt>
                <c:pt idx="455">
                  <c:v>0.21519474411799999</c:v>
                </c:pt>
                <c:pt idx="456">
                  <c:v>0.12256124499399999</c:v>
                </c:pt>
                <c:pt idx="457">
                  <c:v>0.146788467842</c:v>
                </c:pt>
                <c:pt idx="458">
                  <c:v>0.15818951388800001</c:v>
                </c:pt>
                <c:pt idx="459">
                  <c:v>0.23087118243099999</c:v>
                </c:pt>
                <c:pt idx="460">
                  <c:v>0.228020920919</c:v>
                </c:pt>
                <c:pt idx="461">
                  <c:v>9.5483760634999998E-2</c:v>
                </c:pt>
                <c:pt idx="462">
                  <c:v>0.13396229103999999</c:v>
                </c:pt>
                <c:pt idx="463">
                  <c:v>0.165315167667</c:v>
                </c:pt>
                <c:pt idx="464">
                  <c:v>0.19381778278199999</c:v>
                </c:pt>
                <c:pt idx="465">
                  <c:v>0.23799683621000001</c:v>
                </c:pt>
                <c:pt idx="466">
                  <c:v>0.105459675925</c:v>
                </c:pt>
                <c:pt idx="467">
                  <c:v>0.15248899086500001</c:v>
                </c:pt>
                <c:pt idx="468">
                  <c:v>0.186692129003</c:v>
                </c:pt>
                <c:pt idx="469">
                  <c:v>0.246547620744</c:v>
                </c:pt>
                <c:pt idx="470">
                  <c:v>0.23799683621000001</c:v>
                </c:pt>
                <c:pt idx="471">
                  <c:v>9.9759152902300002E-2</c:v>
                </c:pt>
                <c:pt idx="472">
                  <c:v>0.131112029529</c:v>
                </c:pt>
                <c:pt idx="473">
                  <c:v>0.15391412162099999</c:v>
                </c:pt>
                <c:pt idx="474">
                  <c:v>0.20521882882799999</c:v>
                </c:pt>
                <c:pt idx="475">
                  <c:v>0.282175889638</c:v>
                </c:pt>
                <c:pt idx="476">
                  <c:v>9.83340221465E-2</c:v>
                </c:pt>
                <c:pt idx="477">
                  <c:v>0.12968689877299999</c:v>
                </c:pt>
                <c:pt idx="478">
                  <c:v>0.176716213713</c:v>
                </c:pt>
                <c:pt idx="479">
                  <c:v>0.228020920919</c:v>
                </c:pt>
                <c:pt idx="480">
                  <c:v>0.24512248998799999</c:v>
                </c:pt>
                <c:pt idx="481">
                  <c:v>0.111160198948</c:v>
                </c:pt>
                <c:pt idx="482">
                  <c:v>0.151063860109</c:v>
                </c:pt>
                <c:pt idx="483">
                  <c:v>0.19381778278199999</c:v>
                </c:pt>
                <c:pt idx="484">
                  <c:v>0.22944605167500001</c:v>
                </c:pt>
                <c:pt idx="485">
                  <c:v>0.276475366615</c:v>
                </c:pt>
                <c:pt idx="486">
                  <c:v>9.83340221465E-2</c:v>
                </c:pt>
                <c:pt idx="487">
                  <c:v>0.13681255255200001</c:v>
                </c:pt>
                <c:pt idx="488">
                  <c:v>0.12398637575</c:v>
                </c:pt>
                <c:pt idx="489">
                  <c:v>0.22374552865200001</c:v>
                </c:pt>
                <c:pt idx="490">
                  <c:v>0.26507432056899999</c:v>
                </c:pt>
                <c:pt idx="491">
                  <c:v>0.118285852727</c:v>
                </c:pt>
                <c:pt idx="492">
                  <c:v>0.141087944819</c:v>
                </c:pt>
                <c:pt idx="493">
                  <c:v>0.146788467842</c:v>
                </c:pt>
                <c:pt idx="494">
                  <c:v>0.222320397897</c:v>
                </c:pt>
                <c:pt idx="495">
                  <c:v>0.26507432056899999</c:v>
                </c:pt>
                <c:pt idx="496">
                  <c:v>9.4058629879299999E-2</c:v>
                </c:pt>
                <c:pt idx="497">
                  <c:v>0.14251307557500001</c:v>
                </c:pt>
                <c:pt idx="498">
                  <c:v>0.20379369807200001</c:v>
                </c:pt>
                <c:pt idx="499">
                  <c:v>0.33063033533300001</c:v>
                </c:pt>
              </c:numCache>
            </c:numRef>
          </c:val>
          <c:extLst>
            <c:ext xmlns:c16="http://schemas.microsoft.com/office/drawing/2014/chart" uri="{C3380CC4-5D6E-409C-BE32-E72D297353CC}">
              <c16:uniqueId val="{00000000-0FA6-7B4C-AF78-C85EB4B93F95}"/>
            </c:ext>
          </c:extLst>
        </c:ser>
        <c:dLbls>
          <c:showLegendKey val="0"/>
          <c:showVal val="0"/>
          <c:showCatName val="0"/>
          <c:showSerName val="0"/>
          <c:showPercent val="0"/>
          <c:showBubbleSize val="0"/>
        </c:dLbls>
        <c:gapWidth val="0"/>
        <c:axId val="975973999"/>
        <c:axId val="1000319183"/>
      </c:barChart>
      <c:catAx>
        <c:axId val="975973999"/>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0319183"/>
        <c:crosses val="autoZero"/>
        <c:auto val="1"/>
        <c:lblAlgn val="ctr"/>
        <c:lblOffset val="100"/>
        <c:tickLblSkip val="50"/>
        <c:tickMarkSkip val="1"/>
        <c:noMultiLvlLbl val="0"/>
      </c:catAx>
      <c:valAx>
        <c:axId val="1000319183"/>
        <c:scaling>
          <c:orientation val="minMax"/>
          <c:max val="1.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75973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Prices mod £5</c:v>
                </c:pt>
              </c:strCache>
            </c:strRef>
          </c:tx>
          <c:spPr>
            <a:solidFill>
              <a:schemeClr val="accent1"/>
            </a:solidFill>
            <a:ln>
              <a:noFill/>
            </a:ln>
            <a:effectLst/>
          </c:spPr>
          <c:invertIfNegative val="0"/>
          <c:dPt>
            <c:idx val="99"/>
            <c:invertIfNegative val="0"/>
            <c:bubble3D val="0"/>
            <c:spPr>
              <a:solidFill>
                <a:srgbClr val="00FF08"/>
              </a:solidFill>
              <a:ln>
                <a:noFill/>
              </a:ln>
              <a:effectLst/>
            </c:spPr>
            <c:extLst>
              <c:ext xmlns:c16="http://schemas.microsoft.com/office/drawing/2014/chart" uri="{C3380CC4-5D6E-409C-BE32-E72D297353CC}">
                <c16:uniqueId val="{00000000-CC2D-A94F-86AE-A7467714ADEA}"/>
              </c:ext>
            </c:extLst>
          </c:dPt>
          <c:dPt>
            <c:idx val="199"/>
            <c:invertIfNegative val="0"/>
            <c:bubble3D val="0"/>
            <c:spPr>
              <a:solidFill>
                <a:srgbClr val="00FF08"/>
              </a:solidFill>
              <a:ln>
                <a:noFill/>
              </a:ln>
              <a:effectLst/>
            </c:spPr>
            <c:extLst>
              <c:ext xmlns:c16="http://schemas.microsoft.com/office/drawing/2014/chart" uri="{C3380CC4-5D6E-409C-BE32-E72D297353CC}">
                <c16:uniqueId val="{00000001-CC2D-A94F-86AE-A7467714ADEA}"/>
              </c:ext>
            </c:extLst>
          </c:dPt>
          <c:dPt>
            <c:idx val="299"/>
            <c:invertIfNegative val="0"/>
            <c:bubble3D val="0"/>
            <c:spPr>
              <a:solidFill>
                <a:srgbClr val="00FF08"/>
              </a:solidFill>
              <a:ln>
                <a:noFill/>
              </a:ln>
              <a:effectLst/>
            </c:spPr>
            <c:extLst>
              <c:ext xmlns:c16="http://schemas.microsoft.com/office/drawing/2014/chart" uri="{C3380CC4-5D6E-409C-BE32-E72D297353CC}">
                <c16:uniqueId val="{00000002-CC2D-A94F-86AE-A7467714ADEA}"/>
              </c:ext>
            </c:extLst>
          </c:dPt>
          <c:dPt>
            <c:idx val="399"/>
            <c:invertIfNegative val="0"/>
            <c:bubble3D val="0"/>
            <c:spPr>
              <a:solidFill>
                <a:srgbClr val="00FF08"/>
              </a:solidFill>
              <a:ln>
                <a:noFill/>
              </a:ln>
              <a:effectLst/>
            </c:spPr>
            <c:extLst>
              <c:ext xmlns:c16="http://schemas.microsoft.com/office/drawing/2014/chart" uri="{C3380CC4-5D6E-409C-BE32-E72D297353CC}">
                <c16:uniqueId val="{00000003-CC2D-A94F-86AE-A7467714ADEA}"/>
              </c:ext>
            </c:extLst>
          </c:dPt>
          <c:dPt>
            <c:idx val="499"/>
            <c:invertIfNegative val="0"/>
            <c:bubble3D val="0"/>
            <c:spPr>
              <a:solidFill>
                <a:srgbClr val="00FF08"/>
              </a:solidFill>
              <a:ln>
                <a:noFill/>
              </a:ln>
              <a:effectLst/>
            </c:spPr>
            <c:extLst>
              <c:ext xmlns:c16="http://schemas.microsoft.com/office/drawing/2014/chart" uri="{C3380CC4-5D6E-409C-BE32-E72D297353CC}">
                <c16:uniqueId val="{00000004-CC2D-A94F-86AE-A7467714ADEA}"/>
              </c:ext>
            </c:extLst>
          </c:dPt>
          <c:cat>
            <c:numRef>
              <c:f>Sheet1!$A$2:$A$501</c:f>
              <c:numCache>
                <c:formatCode>General</c:formatCode>
                <c:ptCount val="5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pt idx="251">
                  <c:v>2.5099999999999998</c:v>
                </c:pt>
                <c:pt idx="252">
                  <c:v>2.52</c:v>
                </c:pt>
                <c:pt idx="253">
                  <c:v>2.5299999999999998</c:v>
                </c:pt>
                <c:pt idx="254">
                  <c:v>2.54</c:v>
                </c:pt>
                <c:pt idx="255">
                  <c:v>2.5499999999999998</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c:v>
                </c:pt>
                <c:pt idx="323">
                  <c:v>3.23</c:v>
                </c:pt>
                <c:pt idx="324">
                  <c:v>3.24</c:v>
                </c:pt>
                <c:pt idx="325">
                  <c:v>3.25</c:v>
                </c:pt>
                <c:pt idx="326">
                  <c:v>3.26</c:v>
                </c:pt>
                <c:pt idx="327">
                  <c:v>3.27</c:v>
                </c:pt>
                <c:pt idx="328">
                  <c:v>3.28</c:v>
                </c:pt>
                <c:pt idx="329">
                  <c:v>3.29</c:v>
                </c:pt>
                <c:pt idx="330">
                  <c:v>3.3</c:v>
                </c:pt>
                <c:pt idx="331">
                  <c:v>3.31</c:v>
                </c:pt>
                <c:pt idx="332">
                  <c:v>3.32</c:v>
                </c:pt>
                <c:pt idx="333">
                  <c:v>3.33</c:v>
                </c:pt>
                <c:pt idx="334">
                  <c:v>3.34</c:v>
                </c:pt>
                <c:pt idx="335">
                  <c:v>3.35</c:v>
                </c:pt>
                <c:pt idx="336">
                  <c:v>3.36</c:v>
                </c:pt>
                <c:pt idx="337">
                  <c:v>3.37</c:v>
                </c:pt>
                <c:pt idx="338">
                  <c:v>3.38</c:v>
                </c:pt>
                <c:pt idx="339">
                  <c:v>3.39</c:v>
                </c:pt>
                <c:pt idx="340">
                  <c:v>3.4</c:v>
                </c:pt>
                <c:pt idx="341">
                  <c:v>3.41</c:v>
                </c:pt>
                <c:pt idx="342">
                  <c:v>3.42</c:v>
                </c:pt>
                <c:pt idx="343">
                  <c:v>3.43</c:v>
                </c:pt>
                <c:pt idx="344">
                  <c:v>3.44</c:v>
                </c:pt>
                <c:pt idx="345">
                  <c:v>3.45</c:v>
                </c:pt>
                <c:pt idx="346">
                  <c:v>3.46</c:v>
                </c:pt>
                <c:pt idx="347">
                  <c:v>3.47</c:v>
                </c:pt>
                <c:pt idx="348">
                  <c:v>3.48</c:v>
                </c:pt>
                <c:pt idx="349">
                  <c:v>3.49</c:v>
                </c:pt>
                <c:pt idx="350">
                  <c:v>3.5</c:v>
                </c:pt>
                <c:pt idx="351">
                  <c:v>3.51</c:v>
                </c:pt>
                <c:pt idx="352">
                  <c:v>3.52</c:v>
                </c:pt>
                <c:pt idx="353">
                  <c:v>3.53</c:v>
                </c:pt>
                <c:pt idx="354">
                  <c:v>3.54</c:v>
                </c:pt>
                <c:pt idx="355">
                  <c:v>3.55</c:v>
                </c:pt>
                <c:pt idx="356">
                  <c:v>3.56</c:v>
                </c:pt>
                <c:pt idx="357">
                  <c:v>3.57</c:v>
                </c:pt>
                <c:pt idx="358">
                  <c:v>3.58</c:v>
                </c:pt>
                <c:pt idx="359">
                  <c:v>3.59</c:v>
                </c:pt>
                <c:pt idx="360">
                  <c:v>3.6</c:v>
                </c:pt>
                <c:pt idx="361">
                  <c:v>3.61</c:v>
                </c:pt>
                <c:pt idx="362">
                  <c:v>3.62</c:v>
                </c:pt>
                <c:pt idx="363">
                  <c:v>3.63</c:v>
                </c:pt>
                <c:pt idx="364">
                  <c:v>3.64</c:v>
                </c:pt>
                <c:pt idx="365">
                  <c:v>3.65</c:v>
                </c:pt>
                <c:pt idx="366">
                  <c:v>3.66</c:v>
                </c:pt>
                <c:pt idx="367">
                  <c:v>3.67</c:v>
                </c:pt>
                <c:pt idx="368">
                  <c:v>3.68</c:v>
                </c:pt>
                <c:pt idx="369">
                  <c:v>3.69</c:v>
                </c:pt>
                <c:pt idx="370">
                  <c:v>3.7</c:v>
                </c:pt>
                <c:pt idx="371">
                  <c:v>3.71</c:v>
                </c:pt>
                <c:pt idx="372">
                  <c:v>3.72</c:v>
                </c:pt>
                <c:pt idx="373">
                  <c:v>3.73</c:v>
                </c:pt>
                <c:pt idx="374">
                  <c:v>3.74</c:v>
                </c:pt>
                <c:pt idx="375">
                  <c:v>3.75</c:v>
                </c:pt>
                <c:pt idx="376">
                  <c:v>3.76</c:v>
                </c:pt>
                <c:pt idx="377">
                  <c:v>3.77</c:v>
                </c:pt>
                <c:pt idx="378">
                  <c:v>3.78</c:v>
                </c:pt>
                <c:pt idx="379">
                  <c:v>3.79</c:v>
                </c:pt>
                <c:pt idx="380">
                  <c:v>3.8</c:v>
                </c:pt>
                <c:pt idx="381">
                  <c:v>3.81</c:v>
                </c:pt>
                <c:pt idx="382">
                  <c:v>3.82</c:v>
                </c:pt>
                <c:pt idx="383">
                  <c:v>3.83</c:v>
                </c:pt>
                <c:pt idx="384">
                  <c:v>3.84</c:v>
                </c:pt>
                <c:pt idx="385">
                  <c:v>3.85</c:v>
                </c:pt>
                <c:pt idx="386">
                  <c:v>3.86</c:v>
                </c:pt>
                <c:pt idx="387">
                  <c:v>3.87</c:v>
                </c:pt>
                <c:pt idx="388">
                  <c:v>3.88</c:v>
                </c:pt>
                <c:pt idx="389">
                  <c:v>3.89</c:v>
                </c:pt>
                <c:pt idx="390">
                  <c:v>3.9</c:v>
                </c:pt>
                <c:pt idx="391">
                  <c:v>3.91</c:v>
                </c:pt>
                <c:pt idx="392">
                  <c:v>3.92</c:v>
                </c:pt>
                <c:pt idx="393">
                  <c:v>3.93</c:v>
                </c:pt>
                <c:pt idx="394">
                  <c:v>3.94</c:v>
                </c:pt>
                <c:pt idx="395">
                  <c:v>3.95</c:v>
                </c:pt>
                <c:pt idx="396">
                  <c:v>3.96</c:v>
                </c:pt>
                <c:pt idx="397">
                  <c:v>3.97</c:v>
                </c:pt>
                <c:pt idx="398">
                  <c:v>3.98</c:v>
                </c:pt>
                <c:pt idx="399">
                  <c:v>3.99</c:v>
                </c:pt>
                <c:pt idx="400">
                  <c:v>4</c:v>
                </c:pt>
                <c:pt idx="401">
                  <c:v>4.01</c:v>
                </c:pt>
                <c:pt idx="402">
                  <c:v>4.0199999999999996</c:v>
                </c:pt>
                <c:pt idx="403">
                  <c:v>4.03</c:v>
                </c:pt>
                <c:pt idx="404">
                  <c:v>4.04</c:v>
                </c:pt>
                <c:pt idx="405">
                  <c:v>4.05</c:v>
                </c:pt>
                <c:pt idx="406">
                  <c:v>4.0599999999999996</c:v>
                </c:pt>
                <c:pt idx="407">
                  <c:v>4.07</c:v>
                </c:pt>
                <c:pt idx="408">
                  <c:v>4.08</c:v>
                </c:pt>
                <c:pt idx="409">
                  <c:v>4.09</c:v>
                </c:pt>
                <c:pt idx="410">
                  <c:v>4.0999999999999996</c:v>
                </c:pt>
                <c:pt idx="411">
                  <c:v>4.1100000000000003</c:v>
                </c:pt>
                <c:pt idx="412">
                  <c:v>4.12</c:v>
                </c:pt>
                <c:pt idx="413">
                  <c:v>4.13</c:v>
                </c:pt>
                <c:pt idx="414">
                  <c:v>4.1399999999999997</c:v>
                </c:pt>
                <c:pt idx="415">
                  <c:v>4.1500000000000004</c:v>
                </c:pt>
                <c:pt idx="416">
                  <c:v>4.16</c:v>
                </c:pt>
                <c:pt idx="417">
                  <c:v>4.17</c:v>
                </c:pt>
                <c:pt idx="418">
                  <c:v>4.18</c:v>
                </c:pt>
                <c:pt idx="419">
                  <c:v>4.1900000000000004</c:v>
                </c:pt>
                <c:pt idx="420">
                  <c:v>4.2</c:v>
                </c:pt>
                <c:pt idx="421">
                  <c:v>4.21</c:v>
                </c:pt>
                <c:pt idx="422">
                  <c:v>4.22</c:v>
                </c:pt>
                <c:pt idx="423">
                  <c:v>4.2300000000000004</c:v>
                </c:pt>
                <c:pt idx="424">
                  <c:v>4.24</c:v>
                </c:pt>
                <c:pt idx="425">
                  <c:v>4.25</c:v>
                </c:pt>
                <c:pt idx="426">
                  <c:v>4.26</c:v>
                </c:pt>
                <c:pt idx="427">
                  <c:v>4.2699999999999996</c:v>
                </c:pt>
                <c:pt idx="428">
                  <c:v>4.28</c:v>
                </c:pt>
                <c:pt idx="429">
                  <c:v>4.29</c:v>
                </c:pt>
                <c:pt idx="430">
                  <c:v>4.3</c:v>
                </c:pt>
                <c:pt idx="431">
                  <c:v>4.3099999999999996</c:v>
                </c:pt>
                <c:pt idx="432">
                  <c:v>4.32</c:v>
                </c:pt>
                <c:pt idx="433">
                  <c:v>4.33</c:v>
                </c:pt>
                <c:pt idx="434">
                  <c:v>4.34</c:v>
                </c:pt>
                <c:pt idx="435">
                  <c:v>4.3499999999999996</c:v>
                </c:pt>
                <c:pt idx="436">
                  <c:v>4.3600000000000003</c:v>
                </c:pt>
                <c:pt idx="437">
                  <c:v>4.37</c:v>
                </c:pt>
                <c:pt idx="438">
                  <c:v>4.38</c:v>
                </c:pt>
                <c:pt idx="439">
                  <c:v>4.3899999999999997</c:v>
                </c:pt>
                <c:pt idx="440">
                  <c:v>4.4000000000000004</c:v>
                </c:pt>
                <c:pt idx="441">
                  <c:v>4.41</c:v>
                </c:pt>
                <c:pt idx="442">
                  <c:v>4.42</c:v>
                </c:pt>
                <c:pt idx="443">
                  <c:v>4.43</c:v>
                </c:pt>
                <c:pt idx="444">
                  <c:v>4.4400000000000004</c:v>
                </c:pt>
                <c:pt idx="445">
                  <c:v>4.45</c:v>
                </c:pt>
                <c:pt idx="446">
                  <c:v>4.46</c:v>
                </c:pt>
                <c:pt idx="447">
                  <c:v>4.47</c:v>
                </c:pt>
                <c:pt idx="448">
                  <c:v>4.4800000000000004</c:v>
                </c:pt>
                <c:pt idx="449">
                  <c:v>4.49</c:v>
                </c:pt>
                <c:pt idx="450">
                  <c:v>4.5</c:v>
                </c:pt>
                <c:pt idx="451">
                  <c:v>4.51</c:v>
                </c:pt>
                <c:pt idx="452">
                  <c:v>4.5199999999999996</c:v>
                </c:pt>
                <c:pt idx="453">
                  <c:v>4.53</c:v>
                </c:pt>
                <c:pt idx="454">
                  <c:v>4.54</c:v>
                </c:pt>
                <c:pt idx="455">
                  <c:v>4.55</c:v>
                </c:pt>
                <c:pt idx="456">
                  <c:v>4.5599999999999996</c:v>
                </c:pt>
                <c:pt idx="457">
                  <c:v>4.57</c:v>
                </c:pt>
                <c:pt idx="458">
                  <c:v>4.58</c:v>
                </c:pt>
                <c:pt idx="459">
                  <c:v>4.59</c:v>
                </c:pt>
                <c:pt idx="460">
                  <c:v>4.5999999999999996</c:v>
                </c:pt>
                <c:pt idx="461">
                  <c:v>4.6100000000000003</c:v>
                </c:pt>
                <c:pt idx="462">
                  <c:v>4.62</c:v>
                </c:pt>
                <c:pt idx="463">
                  <c:v>4.63</c:v>
                </c:pt>
                <c:pt idx="464">
                  <c:v>4.6399999999999997</c:v>
                </c:pt>
                <c:pt idx="465">
                  <c:v>4.6500000000000004</c:v>
                </c:pt>
                <c:pt idx="466">
                  <c:v>4.66</c:v>
                </c:pt>
                <c:pt idx="467">
                  <c:v>4.67</c:v>
                </c:pt>
                <c:pt idx="468">
                  <c:v>4.68</c:v>
                </c:pt>
                <c:pt idx="469">
                  <c:v>4.6900000000000004</c:v>
                </c:pt>
                <c:pt idx="470">
                  <c:v>4.7</c:v>
                </c:pt>
                <c:pt idx="471">
                  <c:v>4.71</c:v>
                </c:pt>
                <c:pt idx="472">
                  <c:v>4.72</c:v>
                </c:pt>
                <c:pt idx="473">
                  <c:v>4.7300000000000004</c:v>
                </c:pt>
                <c:pt idx="474">
                  <c:v>4.74</c:v>
                </c:pt>
                <c:pt idx="475">
                  <c:v>4.75</c:v>
                </c:pt>
                <c:pt idx="476">
                  <c:v>4.76</c:v>
                </c:pt>
                <c:pt idx="477">
                  <c:v>4.7699999999999996</c:v>
                </c:pt>
                <c:pt idx="478">
                  <c:v>4.78</c:v>
                </c:pt>
                <c:pt idx="479">
                  <c:v>4.79</c:v>
                </c:pt>
                <c:pt idx="480">
                  <c:v>4.8</c:v>
                </c:pt>
                <c:pt idx="481">
                  <c:v>4.8099999999999996</c:v>
                </c:pt>
                <c:pt idx="482">
                  <c:v>4.82</c:v>
                </c:pt>
                <c:pt idx="483">
                  <c:v>4.83</c:v>
                </c:pt>
                <c:pt idx="484">
                  <c:v>4.84</c:v>
                </c:pt>
                <c:pt idx="485">
                  <c:v>4.8499999999999996</c:v>
                </c:pt>
                <c:pt idx="486">
                  <c:v>4.8600000000000003</c:v>
                </c:pt>
                <c:pt idx="487">
                  <c:v>4.87</c:v>
                </c:pt>
                <c:pt idx="488">
                  <c:v>4.88</c:v>
                </c:pt>
                <c:pt idx="489">
                  <c:v>4.8899999999999997</c:v>
                </c:pt>
                <c:pt idx="490">
                  <c:v>4.9000000000000004</c:v>
                </c:pt>
                <c:pt idx="491">
                  <c:v>4.91</c:v>
                </c:pt>
                <c:pt idx="492">
                  <c:v>4.92</c:v>
                </c:pt>
                <c:pt idx="493">
                  <c:v>4.93</c:v>
                </c:pt>
                <c:pt idx="494">
                  <c:v>4.9400000000000004</c:v>
                </c:pt>
                <c:pt idx="495">
                  <c:v>4.95</c:v>
                </c:pt>
                <c:pt idx="496">
                  <c:v>4.96</c:v>
                </c:pt>
                <c:pt idx="497">
                  <c:v>4.97</c:v>
                </c:pt>
                <c:pt idx="498">
                  <c:v>4.9800000000000004</c:v>
                </c:pt>
                <c:pt idx="499">
                  <c:v>4.99</c:v>
                </c:pt>
              </c:numCache>
            </c:numRef>
          </c:cat>
          <c:val>
            <c:numRef>
              <c:f>Sheet1!$B$2:$B$501</c:f>
              <c:numCache>
                <c:formatCode>General</c:formatCode>
                <c:ptCount val="500"/>
                <c:pt idx="0">
                  <c:v>0.47171828015200001</c:v>
                </c:pt>
                <c:pt idx="1">
                  <c:v>7.6957060810300001E-2</c:v>
                </c:pt>
                <c:pt idx="2">
                  <c:v>8.5507845344799993E-2</c:v>
                </c:pt>
                <c:pt idx="3">
                  <c:v>0.131112029529</c:v>
                </c:pt>
                <c:pt idx="4">
                  <c:v>0.165315167667</c:v>
                </c:pt>
                <c:pt idx="5">
                  <c:v>0.176716213713</c:v>
                </c:pt>
                <c:pt idx="6">
                  <c:v>8.1232453077600006E-2</c:v>
                </c:pt>
                <c:pt idx="7">
                  <c:v>0.10403454517000001</c:v>
                </c:pt>
                <c:pt idx="8">
                  <c:v>0.14393820633000001</c:v>
                </c:pt>
                <c:pt idx="9">
                  <c:v>0.19239265202600001</c:v>
                </c:pt>
                <c:pt idx="10">
                  <c:v>0.23942196696500001</c:v>
                </c:pt>
                <c:pt idx="11">
                  <c:v>0.108309937437</c:v>
                </c:pt>
                <c:pt idx="12">
                  <c:v>8.2657583833300005E-2</c:v>
                </c:pt>
                <c:pt idx="13">
                  <c:v>0.186692129003</c:v>
                </c:pt>
                <c:pt idx="14">
                  <c:v>0.166740298422</c:v>
                </c:pt>
                <c:pt idx="15">
                  <c:v>0.21947013638499999</c:v>
                </c:pt>
                <c:pt idx="16">
                  <c:v>9.83340221465E-2</c:v>
                </c:pt>
                <c:pt idx="17">
                  <c:v>0.118285852727</c:v>
                </c:pt>
                <c:pt idx="18">
                  <c:v>0.176716213713</c:v>
                </c:pt>
                <c:pt idx="19">
                  <c:v>0.20949422109499999</c:v>
                </c:pt>
                <c:pt idx="20">
                  <c:v>0.26079892830200002</c:v>
                </c:pt>
                <c:pt idx="21">
                  <c:v>0.108309937437</c:v>
                </c:pt>
                <c:pt idx="22">
                  <c:v>0.116860721971</c:v>
                </c:pt>
                <c:pt idx="23">
                  <c:v>0.146788467842</c:v>
                </c:pt>
                <c:pt idx="24">
                  <c:v>0.165315167667</c:v>
                </c:pt>
                <c:pt idx="25">
                  <c:v>0.35913295044799998</c:v>
                </c:pt>
                <c:pt idx="26">
                  <c:v>0.105459675925</c:v>
                </c:pt>
                <c:pt idx="27">
                  <c:v>0.109735068193</c:v>
                </c:pt>
                <c:pt idx="28">
                  <c:v>0.15248899086500001</c:v>
                </c:pt>
                <c:pt idx="29">
                  <c:v>0.17101569069</c:v>
                </c:pt>
                <c:pt idx="30">
                  <c:v>0.34060625062299998</c:v>
                </c:pt>
                <c:pt idx="31">
                  <c:v>0.118285852727</c:v>
                </c:pt>
                <c:pt idx="32">
                  <c:v>0.13253716028400001</c:v>
                </c:pt>
                <c:pt idx="33">
                  <c:v>0.18384186749100001</c:v>
                </c:pt>
                <c:pt idx="34">
                  <c:v>0.21376961336200001</c:v>
                </c:pt>
                <c:pt idx="35">
                  <c:v>0.337755989112</c:v>
                </c:pt>
                <c:pt idx="36">
                  <c:v>0.105459675925</c:v>
                </c:pt>
                <c:pt idx="37">
                  <c:v>0.12826176801700001</c:v>
                </c:pt>
                <c:pt idx="38">
                  <c:v>0.21376961336200001</c:v>
                </c:pt>
                <c:pt idx="39">
                  <c:v>0.210919351851</c:v>
                </c:pt>
                <c:pt idx="40">
                  <c:v>0.35485755818100001</c:v>
                </c:pt>
                <c:pt idx="41">
                  <c:v>8.9783237612099998E-2</c:v>
                </c:pt>
                <c:pt idx="42">
                  <c:v>0.12968689877299999</c:v>
                </c:pt>
                <c:pt idx="43">
                  <c:v>0.18526699824699999</c:v>
                </c:pt>
                <c:pt idx="44">
                  <c:v>0.21519474411799999</c:v>
                </c:pt>
                <c:pt idx="45">
                  <c:v>0.35485755818100001</c:v>
                </c:pt>
                <c:pt idx="46">
                  <c:v>0.10688480668100001</c:v>
                </c:pt>
                <c:pt idx="47">
                  <c:v>0.10688480668100001</c:v>
                </c:pt>
                <c:pt idx="48">
                  <c:v>0.176716213713</c:v>
                </c:pt>
                <c:pt idx="49">
                  <c:v>0.27505023585900001</c:v>
                </c:pt>
                <c:pt idx="50">
                  <c:v>0.70258946258300004</c:v>
                </c:pt>
                <c:pt idx="51">
                  <c:v>7.5531930054600002E-2</c:v>
                </c:pt>
                <c:pt idx="52">
                  <c:v>0.112585329704</c:v>
                </c:pt>
                <c:pt idx="53">
                  <c:v>0.141087944819</c:v>
                </c:pt>
                <c:pt idx="54">
                  <c:v>0.210919351851</c:v>
                </c:pt>
                <c:pt idx="55">
                  <c:v>0.37053399649399998</c:v>
                </c:pt>
                <c:pt idx="56">
                  <c:v>0.11401046046</c:v>
                </c:pt>
                <c:pt idx="57">
                  <c:v>9.69088913908E-2</c:v>
                </c:pt>
                <c:pt idx="58">
                  <c:v>0.118285852727</c:v>
                </c:pt>
                <c:pt idx="59">
                  <c:v>0.246547620744</c:v>
                </c:pt>
                <c:pt idx="60">
                  <c:v>0.54297481794000002</c:v>
                </c:pt>
                <c:pt idx="61">
                  <c:v>7.5531930054600002E-2</c:v>
                </c:pt>
                <c:pt idx="62">
                  <c:v>9.5483760634999998E-2</c:v>
                </c:pt>
                <c:pt idx="63">
                  <c:v>0.16389003691099999</c:v>
                </c:pt>
                <c:pt idx="64">
                  <c:v>0.161039775399</c:v>
                </c:pt>
                <c:pt idx="65">
                  <c:v>0.45319158032700002</c:v>
                </c:pt>
                <c:pt idx="66">
                  <c:v>0.13823768330700001</c:v>
                </c:pt>
                <c:pt idx="67">
                  <c:v>0.13966281406299999</c:v>
                </c:pt>
                <c:pt idx="68">
                  <c:v>0.20379369807200001</c:v>
                </c:pt>
                <c:pt idx="69">
                  <c:v>0.28360102039399998</c:v>
                </c:pt>
                <c:pt idx="70">
                  <c:v>0.44179053428199999</c:v>
                </c:pt>
                <c:pt idx="71">
                  <c:v>9.5483760634999998E-2</c:v>
                </c:pt>
                <c:pt idx="72">
                  <c:v>0.11401046046</c:v>
                </c:pt>
                <c:pt idx="73">
                  <c:v>0.12826176801700001</c:v>
                </c:pt>
                <c:pt idx="74">
                  <c:v>0.19096752127</c:v>
                </c:pt>
                <c:pt idx="75">
                  <c:v>0.58572874061199998</c:v>
                </c:pt>
                <c:pt idx="76">
                  <c:v>0.17814134446800001</c:v>
                </c:pt>
                <c:pt idx="77">
                  <c:v>0.13396229103999999</c:v>
                </c:pt>
                <c:pt idx="78">
                  <c:v>0.19096752127</c:v>
                </c:pt>
                <c:pt idx="79">
                  <c:v>0.40758739614400002</c:v>
                </c:pt>
                <c:pt idx="80">
                  <c:v>0.61138109421499998</c:v>
                </c:pt>
                <c:pt idx="81">
                  <c:v>8.2657583833300005E-2</c:v>
                </c:pt>
                <c:pt idx="82">
                  <c:v>0.116860721971</c:v>
                </c:pt>
                <c:pt idx="83">
                  <c:v>0.12256124499399999</c:v>
                </c:pt>
                <c:pt idx="84">
                  <c:v>0.17386595220100001</c:v>
                </c:pt>
                <c:pt idx="85">
                  <c:v>0.40188687312100002</c:v>
                </c:pt>
                <c:pt idx="86">
                  <c:v>8.5507845344799993E-2</c:v>
                </c:pt>
                <c:pt idx="87">
                  <c:v>0.109735068193</c:v>
                </c:pt>
                <c:pt idx="88">
                  <c:v>0.16816542917800001</c:v>
                </c:pt>
                <c:pt idx="89">
                  <c:v>0.36198321196</c:v>
                </c:pt>
                <c:pt idx="90">
                  <c:v>0.369108865738</c:v>
                </c:pt>
                <c:pt idx="91">
                  <c:v>8.6932976100599996E-2</c:v>
                </c:pt>
                <c:pt idx="92">
                  <c:v>0.12398637575</c:v>
                </c:pt>
                <c:pt idx="93">
                  <c:v>0.14821359859800001</c:v>
                </c:pt>
                <c:pt idx="94">
                  <c:v>0.242272228477</c:v>
                </c:pt>
                <c:pt idx="95">
                  <c:v>0.35058216591399999</c:v>
                </c:pt>
                <c:pt idx="96">
                  <c:v>9.2633499123499996E-2</c:v>
                </c:pt>
                <c:pt idx="97">
                  <c:v>0.12398637575</c:v>
                </c:pt>
                <c:pt idx="98">
                  <c:v>0.161039775399</c:v>
                </c:pt>
                <c:pt idx="99">
                  <c:v>0.417563311434</c:v>
                </c:pt>
                <c:pt idx="100">
                  <c:v>1.6004218387</c:v>
                </c:pt>
                <c:pt idx="101">
                  <c:v>9.9759152902300002E-2</c:v>
                </c:pt>
                <c:pt idx="102">
                  <c:v>0.12398637575</c:v>
                </c:pt>
                <c:pt idx="103">
                  <c:v>0.14251307557500001</c:v>
                </c:pt>
                <c:pt idx="104">
                  <c:v>0.18954239051399999</c:v>
                </c:pt>
                <c:pt idx="105">
                  <c:v>0.306403112486</c:v>
                </c:pt>
                <c:pt idx="106">
                  <c:v>0.10403454517000001</c:v>
                </c:pt>
                <c:pt idx="107">
                  <c:v>0.102609414414</c:v>
                </c:pt>
                <c:pt idx="108">
                  <c:v>0.16959055993399999</c:v>
                </c:pt>
                <c:pt idx="109">
                  <c:v>0.2479727515</c:v>
                </c:pt>
                <c:pt idx="110">
                  <c:v>0.41613818067800001</c:v>
                </c:pt>
                <c:pt idx="111">
                  <c:v>9.83340221465E-2</c:v>
                </c:pt>
                <c:pt idx="112">
                  <c:v>0.11543559121499999</c:v>
                </c:pt>
                <c:pt idx="113">
                  <c:v>0.141087944819</c:v>
                </c:pt>
                <c:pt idx="114">
                  <c:v>0.27790049737099998</c:v>
                </c:pt>
                <c:pt idx="115">
                  <c:v>0.22374552865200001</c:v>
                </c:pt>
                <c:pt idx="116">
                  <c:v>0.108309937437</c:v>
                </c:pt>
                <c:pt idx="117">
                  <c:v>0.135387421796</c:v>
                </c:pt>
                <c:pt idx="118">
                  <c:v>0.14393820633000001</c:v>
                </c:pt>
                <c:pt idx="119">
                  <c:v>0.28360102039399998</c:v>
                </c:pt>
                <c:pt idx="120">
                  <c:v>0.30925337399699998</c:v>
                </c:pt>
                <c:pt idx="121">
                  <c:v>9.9759152902300002E-2</c:v>
                </c:pt>
                <c:pt idx="122">
                  <c:v>0.108309937437</c:v>
                </c:pt>
                <c:pt idx="123">
                  <c:v>0.14963872935299999</c:v>
                </c:pt>
                <c:pt idx="124">
                  <c:v>0.20379369807200001</c:v>
                </c:pt>
                <c:pt idx="125">
                  <c:v>0.43609001125899999</c:v>
                </c:pt>
                <c:pt idx="126">
                  <c:v>0.131112029529</c:v>
                </c:pt>
                <c:pt idx="127">
                  <c:v>0.15248899086500001</c:v>
                </c:pt>
                <c:pt idx="128">
                  <c:v>0.17101569069</c:v>
                </c:pt>
                <c:pt idx="129">
                  <c:v>0.26222405905700003</c:v>
                </c:pt>
                <c:pt idx="130">
                  <c:v>0.363408342715</c:v>
                </c:pt>
                <c:pt idx="131">
                  <c:v>8.8358106856299995E-2</c:v>
                </c:pt>
                <c:pt idx="132">
                  <c:v>0.10688480668100001</c:v>
                </c:pt>
                <c:pt idx="133">
                  <c:v>0.13823768330700001</c:v>
                </c:pt>
                <c:pt idx="134">
                  <c:v>0.19096752127</c:v>
                </c:pt>
                <c:pt idx="135">
                  <c:v>0.33633085835600002</c:v>
                </c:pt>
                <c:pt idx="136">
                  <c:v>0.101184283658</c:v>
                </c:pt>
                <c:pt idx="137">
                  <c:v>0.13681255255200001</c:v>
                </c:pt>
                <c:pt idx="138">
                  <c:v>0.15961464464399999</c:v>
                </c:pt>
                <c:pt idx="139">
                  <c:v>0.27362510510299998</c:v>
                </c:pt>
                <c:pt idx="140">
                  <c:v>0.37480938876100001</c:v>
                </c:pt>
                <c:pt idx="141">
                  <c:v>0.109735068193</c:v>
                </c:pt>
                <c:pt idx="142">
                  <c:v>0.12826176801700001</c:v>
                </c:pt>
                <c:pt idx="143">
                  <c:v>0.166740298422</c:v>
                </c:pt>
                <c:pt idx="144">
                  <c:v>0.17386595220100001</c:v>
                </c:pt>
                <c:pt idx="145">
                  <c:v>0.32492981231000001</c:v>
                </c:pt>
                <c:pt idx="146">
                  <c:v>0.11971098348299999</c:v>
                </c:pt>
                <c:pt idx="147">
                  <c:v>0.146788467842</c:v>
                </c:pt>
                <c:pt idx="148">
                  <c:v>0.166740298422</c:v>
                </c:pt>
                <c:pt idx="149">
                  <c:v>0.29642719719499999</c:v>
                </c:pt>
                <c:pt idx="150">
                  <c:v>0.71969103165199999</c:v>
                </c:pt>
                <c:pt idx="151">
                  <c:v>0.116860721971</c:v>
                </c:pt>
                <c:pt idx="152">
                  <c:v>0.131112029529</c:v>
                </c:pt>
                <c:pt idx="153">
                  <c:v>0.16246490615500001</c:v>
                </c:pt>
                <c:pt idx="154">
                  <c:v>0.25082301301100002</c:v>
                </c:pt>
                <c:pt idx="155">
                  <c:v>0.30355285097399998</c:v>
                </c:pt>
                <c:pt idx="156">
                  <c:v>0.111160198948</c:v>
                </c:pt>
                <c:pt idx="157">
                  <c:v>0.12256124499399999</c:v>
                </c:pt>
                <c:pt idx="158">
                  <c:v>0.146788467842</c:v>
                </c:pt>
                <c:pt idx="159">
                  <c:v>0.343456512135</c:v>
                </c:pt>
                <c:pt idx="160">
                  <c:v>0.43466488050300001</c:v>
                </c:pt>
                <c:pt idx="161">
                  <c:v>9.83340221465E-2</c:v>
                </c:pt>
                <c:pt idx="162">
                  <c:v>0.13823768330700001</c:v>
                </c:pt>
                <c:pt idx="163">
                  <c:v>0.13396229103999999</c:v>
                </c:pt>
                <c:pt idx="164">
                  <c:v>0.18811725975900001</c:v>
                </c:pt>
                <c:pt idx="165">
                  <c:v>0.31495389701999998</c:v>
                </c:pt>
                <c:pt idx="166">
                  <c:v>0.109735068193</c:v>
                </c:pt>
                <c:pt idx="167">
                  <c:v>0.14393820633000001</c:v>
                </c:pt>
                <c:pt idx="168">
                  <c:v>0.16816542917800001</c:v>
                </c:pt>
                <c:pt idx="169">
                  <c:v>0.23942196696500001</c:v>
                </c:pt>
                <c:pt idx="170">
                  <c:v>0.34630677364599999</c:v>
                </c:pt>
                <c:pt idx="171">
                  <c:v>6.6981145520099997E-2</c:v>
                </c:pt>
                <c:pt idx="172">
                  <c:v>0.12398637575</c:v>
                </c:pt>
                <c:pt idx="173">
                  <c:v>0.12968689877299999</c:v>
                </c:pt>
                <c:pt idx="174">
                  <c:v>0.206643959583</c:v>
                </c:pt>
                <c:pt idx="175">
                  <c:v>0.45604184183899998</c:v>
                </c:pt>
                <c:pt idx="176">
                  <c:v>0.105459675925</c:v>
                </c:pt>
                <c:pt idx="177">
                  <c:v>0.125411506506</c:v>
                </c:pt>
                <c:pt idx="178">
                  <c:v>0.166740298422</c:v>
                </c:pt>
                <c:pt idx="179">
                  <c:v>0.27505023585900001</c:v>
                </c:pt>
                <c:pt idx="180">
                  <c:v>0.46886801864099997</c:v>
                </c:pt>
                <c:pt idx="181">
                  <c:v>0.102609414414</c:v>
                </c:pt>
                <c:pt idx="182">
                  <c:v>0.13396229103999999</c:v>
                </c:pt>
                <c:pt idx="183">
                  <c:v>0.125411506506</c:v>
                </c:pt>
                <c:pt idx="184">
                  <c:v>0.17814134446800001</c:v>
                </c:pt>
                <c:pt idx="185">
                  <c:v>0.34488164289099998</c:v>
                </c:pt>
                <c:pt idx="186">
                  <c:v>0.126836637261</c:v>
                </c:pt>
                <c:pt idx="187">
                  <c:v>0.14393820633000001</c:v>
                </c:pt>
                <c:pt idx="188">
                  <c:v>0.18241673673600001</c:v>
                </c:pt>
                <c:pt idx="189">
                  <c:v>0.25082301301100002</c:v>
                </c:pt>
                <c:pt idx="190">
                  <c:v>0.37053399649399998</c:v>
                </c:pt>
                <c:pt idx="191">
                  <c:v>8.4082714589099994E-2</c:v>
                </c:pt>
                <c:pt idx="192">
                  <c:v>0.13681255255200001</c:v>
                </c:pt>
                <c:pt idx="193">
                  <c:v>0.15961464464399999</c:v>
                </c:pt>
                <c:pt idx="194">
                  <c:v>0.21947013638499999</c:v>
                </c:pt>
                <c:pt idx="195">
                  <c:v>0.43609001125899999</c:v>
                </c:pt>
                <c:pt idx="196">
                  <c:v>9.9759152902300002E-2</c:v>
                </c:pt>
                <c:pt idx="197">
                  <c:v>0.14821359859800001</c:v>
                </c:pt>
                <c:pt idx="198">
                  <c:v>0.19524291353699999</c:v>
                </c:pt>
                <c:pt idx="199">
                  <c:v>0.40473713463200001</c:v>
                </c:pt>
                <c:pt idx="200">
                  <c:v>0.86790463024999998</c:v>
                </c:pt>
                <c:pt idx="201">
                  <c:v>9.4058629879299999E-2</c:v>
                </c:pt>
                <c:pt idx="202">
                  <c:v>0.13253716028400001</c:v>
                </c:pt>
                <c:pt idx="203">
                  <c:v>0.141087944819</c:v>
                </c:pt>
                <c:pt idx="204">
                  <c:v>0.21376961336200001</c:v>
                </c:pt>
                <c:pt idx="205">
                  <c:v>0.27219997434799997</c:v>
                </c:pt>
                <c:pt idx="206">
                  <c:v>7.8382191566100004E-2</c:v>
                </c:pt>
                <c:pt idx="207">
                  <c:v>0.12968689877299999</c:v>
                </c:pt>
                <c:pt idx="208">
                  <c:v>0.15248899086500001</c:v>
                </c:pt>
                <c:pt idx="209">
                  <c:v>0.25082301301100002</c:v>
                </c:pt>
                <c:pt idx="210">
                  <c:v>0.37765965027300002</c:v>
                </c:pt>
                <c:pt idx="211">
                  <c:v>9.69088913908E-2</c:v>
                </c:pt>
                <c:pt idx="212">
                  <c:v>0.11401046046</c:v>
                </c:pt>
                <c:pt idx="213">
                  <c:v>0.18241673673600001</c:v>
                </c:pt>
                <c:pt idx="214">
                  <c:v>0.218045005629</c:v>
                </c:pt>
                <c:pt idx="215">
                  <c:v>0.31495389701999998</c:v>
                </c:pt>
                <c:pt idx="216">
                  <c:v>0.102609414414</c:v>
                </c:pt>
                <c:pt idx="217">
                  <c:v>0.13823768330700001</c:v>
                </c:pt>
                <c:pt idx="218">
                  <c:v>0.18241673673600001</c:v>
                </c:pt>
                <c:pt idx="219">
                  <c:v>0.27932562812599998</c:v>
                </c:pt>
                <c:pt idx="220">
                  <c:v>0.43181461899099999</c:v>
                </c:pt>
                <c:pt idx="221">
                  <c:v>0.10688480668100001</c:v>
                </c:pt>
                <c:pt idx="222">
                  <c:v>0.13253716028400001</c:v>
                </c:pt>
                <c:pt idx="223">
                  <c:v>0.17386595220100001</c:v>
                </c:pt>
                <c:pt idx="224">
                  <c:v>0.216619874874</c:v>
                </c:pt>
                <c:pt idx="225">
                  <c:v>0.38193504253999999</c:v>
                </c:pt>
                <c:pt idx="226">
                  <c:v>0.10688480668100001</c:v>
                </c:pt>
                <c:pt idx="227">
                  <c:v>0.146788467842</c:v>
                </c:pt>
                <c:pt idx="228">
                  <c:v>0.15961464464399999</c:v>
                </c:pt>
                <c:pt idx="229">
                  <c:v>0.37480938876100001</c:v>
                </c:pt>
                <c:pt idx="230">
                  <c:v>0.26934971283600001</c:v>
                </c:pt>
                <c:pt idx="231">
                  <c:v>9.5483760634999998E-2</c:v>
                </c:pt>
                <c:pt idx="232">
                  <c:v>0.141087944819</c:v>
                </c:pt>
                <c:pt idx="233">
                  <c:v>0.18241673673600001</c:v>
                </c:pt>
                <c:pt idx="234">
                  <c:v>0.206643959583</c:v>
                </c:pt>
                <c:pt idx="235">
                  <c:v>0.34630677364599999</c:v>
                </c:pt>
                <c:pt idx="236">
                  <c:v>0.112585329704</c:v>
                </c:pt>
                <c:pt idx="237">
                  <c:v>0.11543559121499999</c:v>
                </c:pt>
                <c:pt idx="238">
                  <c:v>0.176716213713</c:v>
                </c:pt>
                <c:pt idx="239">
                  <c:v>0.25509840527900002</c:v>
                </c:pt>
                <c:pt idx="240">
                  <c:v>0.32350468155500001</c:v>
                </c:pt>
                <c:pt idx="241">
                  <c:v>9.5483760634999998E-2</c:v>
                </c:pt>
                <c:pt idx="242">
                  <c:v>0.121136114238</c:v>
                </c:pt>
                <c:pt idx="243">
                  <c:v>0.17529108295699999</c:v>
                </c:pt>
                <c:pt idx="244">
                  <c:v>0.23514657469799999</c:v>
                </c:pt>
                <c:pt idx="245">
                  <c:v>0.27932562812599998</c:v>
                </c:pt>
                <c:pt idx="246">
                  <c:v>9.83340221465E-2</c:v>
                </c:pt>
                <c:pt idx="247">
                  <c:v>0.12968689877299999</c:v>
                </c:pt>
                <c:pt idx="248">
                  <c:v>0.16389003691099999</c:v>
                </c:pt>
                <c:pt idx="249">
                  <c:v>0.32350468155500001</c:v>
                </c:pt>
                <c:pt idx="250">
                  <c:v>0.52017272584800001</c:v>
                </c:pt>
                <c:pt idx="251">
                  <c:v>0.102609414414</c:v>
                </c:pt>
                <c:pt idx="252">
                  <c:v>0.11543559121499999</c:v>
                </c:pt>
                <c:pt idx="253">
                  <c:v>0.14963872935299999</c:v>
                </c:pt>
                <c:pt idx="254">
                  <c:v>0.216619874874</c:v>
                </c:pt>
                <c:pt idx="255">
                  <c:v>0.27362510510299998</c:v>
                </c:pt>
                <c:pt idx="256">
                  <c:v>0.105459675925</c:v>
                </c:pt>
                <c:pt idx="257">
                  <c:v>0.13823768330700001</c:v>
                </c:pt>
                <c:pt idx="258">
                  <c:v>0.14536333708599999</c:v>
                </c:pt>
                <c:pt idx="259">
                  <c:v>0.24939788225599999</c:v>
                </c:pt>
                <c:pt idx="260">
                  <c:v>0.343456512135</c:v>
                </c:pt>
                <c:pt idx="261">
                  <c:v>9.69088913908E-2</c:v>
                </c:pt>
                <c:pt idx="262">
                  <c:v>0.116860721971</c:v>
                </c:pt>
                <c:pt idx="263">
                  <c:v>0.156764383132</c:v>
                </c:pt>
                <c:pt idx="264">
                  <c:v>0.222320397897</c:v>
                </c:pt>
                <c:pt idx="265">
                  <c:v>0.29500206643999999</c:v>
                </c:pt>
                <c:pt idx="266">
                  <c:v>0.111160198948</c:v>
                </c:pt>
                <c:pt idx="267">
                  <c:v>0.12256124499399999</c:v>
                </c:pt>
                <c:pt idx="268">
                  <c:v>0.161039775399</c:v>
                </c:pt>
                <c:pt idx="269">
                  <c:v>0.25794866679</c:v>
                </c:pt>
                <c:pt idx="270">
                  <c:v>0.317804158532</c:v>
                </c:pt>
                <c:pt idx="271">
                  <c:v>0.12398637575</c:v>
                </c:pt>
                <c:pt idx="272">
                  <c:v>0.135387421796</c:v>
                </c:pt>
                <c:pt idx="273">
                  <c:v>0.156764383132</c:v>
                </c:pt>
                <c:pt idx="274">
                  <c:v>0.242272228477</c:v>
                </c:pt>
                <c:pt idx="275">
                  <c:v>0.39191095783000002</c:v>
                </c:pt>
                <c:pt idx="276">
                  <c:v>0.109735068193</c:v>
                </c:pt>
                <c:pt idx="277">
                  <c:v>9.83340221465E-2</c:v>
                </c:pt>
                <c:pt idx="278">
                  <c:v>0.16246490615500001</c:v>
                </c:pt>
                <c:pt idx="279">
                  <c:v>0.27077484359199999</c:v>
                </c:pt>
                <c:pt idx="280">
                  <c:v>0.32920520457800001</c:v>
                </c:pt>
                <c:pt idx="281">
                  <c:v>0.109735068193</c:v>
                </c:pt>
                <c:pt idx="282">
                  <c:v>0.12398637575</c:v>
                </c:pt>
                <c:pt idx="283">
                  <c:v>0.165315167667</c:v>
                </c:pt>
                <c:pt idx="284">
                  <c:v>0.20949422109499999</c:v>
                </c:pt>
                <c:pt idx="285">
                  <c:v>0.307828243241</c:v>
                </c:pt>
                <c:pt idx="286">
                  <c:v>8.5507845344799993E-2</c:v>
                </c:pt>
                <c:pt idx="287">
                  <c:v>0.11971098348299999</c:v>
                </c:pt>
                <c:pt idx="288">
                  <c:v>0.15961464464399999</c:v>
                </c:pt>
                <c:pt idx="289">
                  <c:v>0.25509840527900002</c:v>
                </c:pt>
                <c:pt idx="290">
                  <c:v>0.337755989112</c:v>
                </c:pt>
                <c:pt idx="291">
                  <c:v>0.111160198948</c:v>
                </c:pt>
                <c:pt idx="292">
                  <c:v>0.135387421796</c:v>
                </c:pt>
                <c:pt idx="293">
                  <c:v>0.15391412162099999</c:v>
                </c:pt>
                <c:pt idx="294">
                  <c:v>0.236571705454</c:v>
                </c:pt>
                <c:pt idx="295">
                  <c:v>0.31495389701999998</c:v>
                </c:pt>
                <c:pt idx="296">
                  <c:v>0.111160198948</c:v>
                </c:pt>
                <c:pt idx="297">
                  <c:v>0.131112029529</c:v>
                </c:pt>
                <c:pt idx="298">
                  <c:v>0.176716213713</c:v>
                </c:pt>
                <c:pt idx="299">
                  <c:v>0.40046174236499998</c:v>
                </c:pt>
                <c:pt idx="300">
                  <c:v>0.58287847910000001</c:v>
                </c:pt>
                <c:pt idx="301">
                  <c:v>9.69088913908E-2</c:v>
                </c:pt>
                <c:pt idx="302">
                  <c:v>0.14251307557500001</c:v>
                </c:pt>
                <c:pt idx="303">
                  <c:v>0.15818951388800001</c:v>
                </c:pt>
                <c:pt idx="304">
                  <c:v>0.186692129003</c:v>
                </c:pt>
                <c:pt idx="305">
                  <c:v>0.246547620744</c:v>
                </c:pt>
                <c:pt idx="306">
                  <c:v>0.121136114238</c:v>
                </c:pt>
                <c:pt idx="307">
                  <c:v>0.111160198948</c:v>
                </c:pt>
                <c:pt idx="308">
                  <c:v>0.16959055993399999</c:v>
                </c:pt>
                <c:pt idx="309">
                  <c:v>0.24369735923300001</c:v>
                </c:pt>
                <c:pt idx="310">
                  <c:v>0.29500206643999999</c:v>
                </c:pt>
                <c:pt idx="311">
                  <c:v>9.1208368367799997E-2</c:v>
                </c:pt>
                <c:pt idx="312">
                  <c:v>0.146788467842</c:v>
                </c:pt>
                <c:pt idx="313">
                  <c:v>0.15818951388800001</c:v>
                </c:pt>
                <c:pt idx="314">
                  <c:v>0.222320397897</c:v>
                </c:pt>
                <c:pt idx="315">
                  <c:v>0.252248143767</c:v>
                </c:pt>
                <c:pt idx="316">
                  <c:v>0.12826176801700001</c:v>
                </c:pt>
                <c:pt idx="317">
                  <c:v>0.156764383132</c:v>
                </c:pt>
                <c:pt idx="318">
                  <c:v>0.17386595220100001</c:v>
                </c:pt>
                <c:pt idx="319">
                  <c:v>0.242272228477</c:v>
                </c:pt>
                <c:pt idx="320">
                  <c:v>0.33348059684499998</c:v>
                </c:pt>
                <c:pt idx="321">
                  <c:v>0.118285852727</c:v>
                </c:pt>
                <c:pt idx="322">
                  <c:v>0.126836637261</c:v>
                </c:pt>
                <c:pt idx="323">
                  <c:v>0.135387421796</c:v>
                </c:pt>
                <c:pt idx="324">
                  <c:v>0.23514657469799999</c:v>
                </c:pt>
                <c:pt idx="325">
                  <c:v>0.34060625062299998</c:v>
                </c:pt>
                <c:pt idx="326">
                  <c:v>0.12398637575</c:v>
                </c:pt>
                <c:pt idx="327">
                  <c:v>0.13823768330700001</c:v>
                </c:pt>
                <c:pt idx="328">
                  <c:v>0.14963872935299999</c:v>
                </c:pt>
                <c:pt idx="329">
                  <c:v>0.287876412661</c:v>
                </c:pt>
                <c:pt idx="330">
                  <c:v>0.31637902777600002</c:v>
                </c:pt>
                <c:pt idx="331">
                  <c:v>9.9759152902300002E-2</c:v>
                </c:pt>
                <c:pt idx="332">
                  <c:v>0.11543559121499999</c:v>
                </c:pt>
                <c:pt idx="333">
                  <c:v>0.15961464464399999</c:v>
                </c:pt>
                <c:pt idx="334">
                  <c:v>0.22944605167500001</c:v>
                </c:pt>
                <c:pt idx="335">
                  <c:v>0.24369735923300001</c:v>
                </c:pt>
                <c:pt idx="336">
                  <c:v>0.111160198948</c:v>
                </c:pt>
                <c:pt idx="337">
                  <c:v>0.12398637575</c:v>
                </c:pt>
                <c:pt idx="338">
                  <c:v>0.17529108295699999</c:v>
                </c:pt>
                <c:pt idx="339">
                  <c:v>0.218045005629</c:v>
                </c:pt>
                <c:pt idx="340">
                  <c:v>0.34060625062299998</c:v>
                </c:pt>
                <c:pt idx="341">
                  <c:v>0.105459675925</c:v>
                </c:pt>
                <c:pt idx="342">
                  <c:v>0.13253716028400001</c:v>
                </c:pt>
                <c:pt idx="343">
                  <c:v>0.16389003691099999</c:v>
                </c:pt>
                <c:pt idx="344">
                  <c:v>0.20521882882799999</c:v>
                </c:pt>
                <c:pt idx="345">
                  <c:v>0.29072667417199999</c:v>
                </c:pt>
                <c:pt idx="346">
                  <c:v>0.11401046046</c:v>
                </c:pt>
                <c:pt idx="347">
                  <c:v>0.14251307557500001</c:v>
                </c:pt>
                <c:pt idx="348">
                  <c:v>0.18954239051399999</c:v>
                </c:pt>
                <c:pt idx="349">
                  <c:v>0.307828243241</c:v>
                </c:pt>
                <c:pt idx="350">
                  <c:v>0.50734654904599996</c:v>
                </c:pt>
                <c:pt idx="351">
                  <c:v>9.4058629879299999E-2</c:v>
                </c:pt>
                <c:pt idx="352">
                  <c:v>0.105459675925</c:v>
                </c:pt>
                <c:pt idx="353">
                  <c:v>0.14536333708599999</c:v>
                </c:pt>
                <c:pt idx="354">
                  <c:v>0.218045005629</c:v>
                </c:pt>
                <c:pt idx="355">
                  <c:v>0.2479727515</c:v>
                </c:pt>
                <c:pt idx="356">
                  <c:v>0.109735068193</c:v>
                </c:pt>
                <c:pt idx="357">
                  <c:v>0.121136114238</c:v>
                </c:pt>
                <c:pt idx="358">
                  <c:v>0.151063860109</c:v>
                </c:pt>
                <c:pt idx="359">
                  <c:v>0.302127720218</c:v>
                </c:pt>
                <c:pt idx="360">
                  <c:v>0.28075075888200002</c:v>
                </c:pt>
                <c:pt idx="361">
                  <c:v>0.108309937437</c:v>
                </c:pt>
                <c:pt idx="362">
                  <c:v>0.14251307557500001</c:v>
                </c:pt>
                <c:pt idx="363">
                  <c:v>0.156764383132</c:v>
                </c:pt>
                <c:pt idx="364">
                  <c:v>0.20521882882799999</c:v>
                </c:pt>
                <c:pt idx="365">
                  <c:v>0.28075075888200002</c:v>
                </c:pt>
                <c:pt idx="366">
                  <c:v>9.69088913908E-2</c:v>
                </c:pt>
                <c:pt idx="367">
                  <c:v>0.131112029529</c:v>
                </c:pt>
                <c:pt idx="368">
                  <c:v>0.17814134446800001</c:v>
                </c:pt>
                <c:pt idx="369">
                  <c:v>0.222320397897</c:v>
                </c:pt>
                <c:pt idx="370">
                  <c:v>0.26792458207999997</c:v>
                </c:pt>
                <c:pt idx="371">
                  <c:v>0.109735068193</c:v>
                </c:pt>
                <c:pt idx="372">
                  <c:v>0.116860721971</c:v>
                </c:pt>
                <c:pt idx="373">
                  <c:v>0.18241673673600001</c:v>
                </c:pt>
                <c:pt idx="374">
                  <c:v>0.24939788225599999</c:v>
                </c:pt>
                <c:pt idx="375">
                  <c:v>0.34915703515800001</c:v>
                </c:pt>
                <c:pt idx="376">
                  <c:v>0.12968689877299999</c:v>
                </c:pt>
                <c:pt idx="377">
                  <c:v>0.126836637261</c:v>
                </c:pt>
                <c:pt idx="378">
                  <c:v>0.172440821445</c:v>
                </c:pt>
                <c:pt idx="379">
                  <c:v>0.26222405905700003</c:v>
                </c:pt>
                <c:pt idx="380">
                  <c:v>0.26934971283600001</c:v>
                </c:pt>
                <c:pt idx="381">
                  <c:v>0.11971098348299999</c:v>
                </c:pt>
                <c:pt idx="382">
                  <c:v>0.135387421796</c:v>
                </c:pt>
                <c:pt idx="383">
                  <c:v>0.172440821445</c:v>
                </c:pt>
                <c:pt idx="384">
                  <c:v>0.21947013638499999</c:v>
                </c:pt>
                <c:pt idx="385">
                  <c:v>0.25652353603400002</c:v>
                </c:pt>
                <c:pt idx="386">
                  <c:v>0.108309937437</c:v>
                </c:pt>
                <c:pt idx="387">
                  <c:v>0.125411506506</c:v>
                </c:pt>
                <c:pt idx="388">
                  <c:v>0.14251307557500001</c:v>
                </c:pt>
                <c:pt idx="389">
                  <c:v>0.2479727515</c:v>
                </c:pt>
                <c:pt idx="390">
                  <c:v>0.28360102039399998</c:v>
                </c:pt>
                <c:pt idx="391">
                  <c:v>0.118285852727</c:v>
                </c:pt>
                <c:pt idx="392">
                  <c:v>0.13966281406299999</c:v>
                </c:pt>
                <c:pt idx="393">
                  <c:v>0.166740298422</c:v>
                </c:pt>
                <c:pt idx="394">
                  <c:v>0.220895267141</c:v>
                </c:pt>
                <c:pt idx="395">
                  <c:v>0.29500206643999999</c:v>
                </c:pt>
                <c:pt idx="396">
                  <c:v>0.13253716028400001</c:v>
                </c:pt>
                <c:pt idx="397">
                  <c:v>0.131112029529</c:v>
                </c:pt>
                <c:pt idx="398">
                  <c:v>0.151063860109</c:v>
                </c:pt>
                <c:pt idx="399">
                  <c:v>0.31637902777600002</c:v>
                </c:pt>
                <c:pt idx="400">
                  <c:v>0.51162194131299998</c:v>
                </c:pt>
                <c:pt idx="401">
                  <c:v>0.10688480668100001</c:v>
                </c:pt>
                <c:pt idx="402">
                  <c:v>0.12256124499399999</c:v>
                </c:pt>
                <c:pt idx="403">
                  <c:v>0.15391412162099999</c:v>
                </c:pt>
                <c:pt idx="404">
                  <c:v>0.20521882882799999</c:v>
                </c:pt>
                <c:pt idx="405">
                  <c:v>0.25367327452299998</c:v>
                </c:pt>
                <c:pt idx="406">
                  <c:v>9.69088913908E-2</c:v>
                </c:pt>
                <c:pt idx="407">
                  <c:v>0.141087944819</c:v>
                </c:pt>
                <c:pt idx="408">
                  <c:v>0.19381778278199999</c:v>
                </c:pt>
                <c:pt idx="409">
                  <c:v>0.28930154341699998</c:v>
                </c:pt>
                <c:pt idx="410">
                  <c:v>0.2479727515</c:v>
                </c:pt>
                <c:pt idx="411">
                  <c:v>0.11543559121499999</c:v>
                </c:pt>
                <c:pt idx="412">
                  <c:v>0.13966281406299999</c:v>
                </c:pt>
                <c:pt idx="413">
                  <c:v>0.17956647522399999</c:v>
                </c:pt>
                <c:pt idx="414">
                  <c:v>0.202368567316</c:v>
                </c:pt>
                <c:pt idx="415">
                  <c:v>0.24512248998799999</c:v>
                </c:pt>
                <c:pt idx="416">
                  <c:v>0.10403454517000001</c:v>
                </c:pt>
                <c:pt idx="417">
                  <c:v>0.125411506506</c:v>
                </c:pt>
                <c:pt idx="418">
                  <c:v>0.16246490615500001</c:v>
                </c:pt>
                <c:pt idx="419">
                  <c:v>0.27505023585900001</c:v>
                </c:pt>
                <c:pt idx="420">
                  <c:v>0.306403112486</c:v>
                </c:pt>
                <c:pt idx="421">
                  <c:v>0.108309937437</c:v>
                </c:pt>
                <c:pt idx="422">
                  <c:v>0.11971098348299999</c:v>
                </c:pt>
                <c:pt idx="423">
                  <c:v>0.18099160598</c:v>
                </c:pt>
                <c:pt idx="424">
                  <c:v>0.226595790164</c:v>
                </c:pt>
                <c:pt idx="425">
                  <c:v>0.27790049737099998</c:v>
                </c:pt>
                <c:pt idx="426">
                  <c:v>0.14963872935299999</c:v>
                </c:pt>
                <c:pt idx="427">
                  <c:v>0.13396229103999999</c:v>
                </c:pt>
                <c:pt idx="428">
                  <c:v>0.216619874874</c:v>
                </c:pt>
                <c:pt idx="429">
                  <c:v>0.27219997434799997</c:v>
                </c:pt>
                <c:pt idx="430">
                  <c:v>0.27077484359199999</c:v>
                </c:pt>
                <c:pt idx="431">
                  <c:v>8.8358106856299995E-2</c:v>
                </c:pt>
                <c:pt idx="432">
                  <c:v>0.131112029529</c:v>
                </c:pt>
                <c:pt idx="433">
                  <c:v>0.16816542917800001</c:v>
                </c:pt>
                <c:pt idx="434">
                  <c:v>0.23372144394200001</c:v>
                </c:pt>
                <c:pt idx="435">
                  <c:v>0.27077484359199999</c:v>
                </c:pt>
                <c:pt idx="436">
                  <c:v>0.112585329704</c:v>
                </c:pt>
                <c:pt idx="437">
                  <c:v>0.16246490615500001</c:v>
                </c:pt>
                <c:pt idx="438">
                  <c:v>0.17956647522399999</c:v>
                </c:pt>
                <c:pt idx="439">
                  <c:v>0.23372144394200001</c:v>
                </c:pt>
                <c:pt idx="440">
                  <c:v>0.28502615114899998</c:v>
                </c:pt>
                <c:pt idx="441">
                  <c:v>0.11401046046</c:v>
                </c:pt>
                <c:pt idx="442">
                  <c:v>0.105459675925</c:v>
                </c:pt>
                <c:pt idx="443">
                  <c:v>0.172440821445</c:v>
                </c:pt>
                <c:pt idx="444">
                  <c:v>0.246547620744</c:v>
                </c:pt>
                <c:pt idx="445">
                  <c:v>0.24512248998799999</c:v>
                </c:pt>
                <c:pt idx="446">
                  <c:v>9.83340221465E-2</c:v>
                </c:pt>
                <c:pt idx="447">
                  <c:v>0.118285852727</c:v>
                </c:pt>
                <c:pt idx="448">
                  <c:v>0.17101569069</c:v>
                </c:pt>
                <c:pt idx="449">
                  <c:v>0.26792458207999997</c:v>
                </c:pt>
                <c:pt idx="450">
                  <c:v>0.38621043480700001</c:v>
                </c:pt>
                <c:pt idx="451">
                  <c:v>0.101184283658</c:v>
                </c:pt>
                <c:pt idx="452">
                  <c:v>0.12256124499399999</c:v>
                </c:pt>
                <c:pt idx="453">
                  <c:v>0.22374552865200001</c:v>
                </c:pt>
                <c:pt idx="454">
                  <c:v>0.19096752127</c:v>
                </c:pt>
                <c:pt idx="455">
                  <c:v>0.21519474411799999</c:v>
                </c:pt>
                <c:pt idx="456">
                  <c:v>0.12256124499399999</c:v>
                </c:pt>
                <c:pt idx="457">
                  <c:v>0.146788467842</c:v>
                </c:pt>
                <c:pt idx="458">
                  <c:v>0.15818951388800001</c:v>
                </c:pt>
                <c:pt idx="459">
                  <c:v>0.23087118243099999</c:v>
                </c:pt>
                <c:pt idx="460">
                  <c:v>0.228020920919</c:v>
                </c:pt>
                <c:pt idx="461">
                  <c:v>9.5483760634999998E-2</c:v>
                </c:pt>
                <c:pt idx="462">
                  <c:v>0.13396229103999999</c:v>
                </c:pt>
                <c:pt idx="463">
                  <c:v>0.165315167667</c:v>
                </c:pt>
                <c:pt idx="464">
                  <c:v>0.19381778278199999</c:v>
                </c:pt>
                <c:pt idx="465">
                  <c:v>0.23799683621000001</c:v>
                </c:pt>
                <c:pt idx="466">
                  <c:v>0.105459675925</c:v>
                </c:pt>
                <c:pt idx="467">
                  <c:v>0.15248899086500001</c:v>
                </c:pt>
                <c:pt idx="468">
                  <c:v>0.186692129003</c:v>
                </c:pt>
                <c:pt idx="469">
                  <c:v>0.246547620744</c:v>
                </c:pt>
                <c:pt idx="470">
                  <c:v>0.23799683621000001</c:v>
                </c:pt>
                <c:pt idx="471">
                  <c:v>9.9759152902300002E-2</c:v>
                </c:pt>
                <c:pt idx="472">
                  <c:v>0.131112029529</c:v>
                </c:pt>
                <c:pt idx="473">
                  <c:v>0.15391412162099999</c:v>
                </c:pt>
                <c:pt idx="474">
                  <c:v>0.20521882882799999</c:v>
                </c:pt>
                <c:pt idx="475">
                  <c:v>0.282175889638</c:v>
                </c:pt>
                <c:pt idx="476">
                  <c:v>9.83340221465E-2</c:v>
                </c:pt>
                <c:pt idx="477">
                  <c:v>0.12968689877299999</c:v>
                </c:pt>
                <c:pt idx="478">
                  <c:v>0.176716213713</c:v>
                </c:pt>
                <c:pt idx="479">
                  <c:v>0.228020920919</c:v>
                </c:pt>
                <c:pt idx="480">
                  <c:v>0.24512248998799999</c:v>
                </c:pt>
                <c:pt idx="481">
                  <c:v>0.111160198948</c:v>
                </c:pt>
                <c:pt idx="482">
                  <c:v>0.151063860109</c:v>
                </c:pt>
                <c:pt idx="483">
                  <c:v>0.19381778278199999</c:v>
                </c:pt>
                <c:pt idx="484">
                  <c:v>0.22944605167500001</c:v>
                </c:pt>
                <c:pt idx="485">
                  <c:v>0.276475366615</c:v>
                </c:pt>
                <c:pt idx="486">
                  <c:v>9.83340221465E-2</c:v>
                </c:pt>
                <c:pt idx="487">
                  <c:v>0.13681255255200001</c:v>
                </c:pt>
                <c:pt idx="488">
                  <c:v>0.12398637575</c:v>
                </c:pt>
                <c:pt idx="489">
                  <c:v>0.22374552865200001</c:v>
                </c:pt>
                <c:pt idx="490">
                  <c:v>0.26507432056899999</c:v>
                </c:pt>
                <c:pt idx="491">
                  <c:v>0.118285852727</c:v>
                </c:pt>
                <c:pt idx="492">
                  <c:v>0.141087944819</c:v>
                </c:pt>
                <c:pt idx="493">
                  <c:v>0.146788467842</c:v>
                </c:pt>
                <c:pt idx="494">
                  <c:v>0.222320397897</c:v>
                </c:pt>
                <c:pt idx="495">
                  <c:v>0.26507432056899999</c:v>
                </c:pt>
                <c:pt idx="496">
                  <c:v>9.4058629879299999E-2</c:v>
                </c:pt>
                <c:pt idx="497">
                  <c:v>0.14251307557500001</c:v>
                </c:pt>
                <c:pt idx="498">
                  <c:v>0.20379369807200001</c:v>
                </c:pt>
                <c:pt idx="499">
                  <c:v>0.33063033533300001</c:v>
                </c:pt>
              </c:numCache>
            </c:numRef>
          </c:val>
          <c:extLst>
            <c:ext xmlns:c16="http://schemas.microsoft.com/office/drawing/2014/chart" uri="{C3380CC4-5D6E-409C-BE32-E72D297353CC}">
              <c16:uniqueId val="{00000000-0FA6-7B4C-AF78-C85EB4B93F95}"/>
            </c:ext>
          </c:extLst>
        </c:ser>
        <c:dLbls>
          <c:showLegendKey val="0"/>
          <c:showVal val="0"/>
          <c:showCatName val="0"/>
          <c:showSerName val="0"/>
          <c:showPercent val="0"/>
          <c:showBubbleSize val="0"/>
        </c:dLbls>
        <c:gapWidth val="0"/>
        <c:axId val="975973999"/>
        <c:axId val="1000319183"/>
      </c:barChart>
      <c:catAx>
        <c:axId val="975973999"/>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0319183"/>
        <c:crosses val="autoZero"/>
        <c:auto val="1"/>
        <c:lblAlgn val="ctr"/>
        <c:lblOffset val="100"/>
        <c:tickLblSkip val="50"/>
        <c:tickMarkSkip val="1"/>
        <c:noMultiLvlLbl val="0"/>
      </c:catAx>
      <c:valAx>
        <c:axId val="1000319183"/>
        <c:scaling>
          <c:orientation val="minMax"/>
          <c:max val="1.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75973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a:t>Average number of coins expected as change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6266"/>
              </a:solidFill>
              <a:ln>
                <a:noFill/>
              </a:ln>
              <a:effectLst/>
            </c:spPr>
            <c:extLst>
              <c:ext xmlns:c16="http://schemas.microsoft.com/office/drawing/2014/chart" uri="{C3380CC4-5D6E-409C-BE32-E72D297353CC}">
                <c16:uniqueId val="{00000001-435B-3F4C-AA63-88E26C2D4AA2}"/>
              </c:ext>
            </c:extLst>
          </c:dPt>
          <c:dPt>
            <c:idx val="4"/>
            <c:invertIfNegative val="0"/>
            <c:bubble3D val="0"/>
            <c:spPr>
              <a:solidFill>
                <a:schemeClr val="tx1">
                  <a:lumMod val="50000"/>
                </a:schemeClr>
              </a:solidFill>
              <a:ln>
                <a:noFill/>
              </a:ln>
              <a:effectLst/>
            </c:spPr>
            <c:extLst>
              <c:ext xmlns:c16="http://schemas.microsoft.com/office/drawing/2014/chart" uri="{C3380CC4-5D6E-409C-BE32-E72D297353CC}">
                <c16:uniqueId val="{00000000-435B-3F4C-AA63-88E26C2D4AA2}"/>
              </c:ext>
            </c:extLst>
          </c:dPt>
          <c:dLbls>
            <c:spPr>
              <a:solidFill>
                <a:schemeClr val="bg1"/>
              </a:solidFill>
              <a:ln>
                <a:noFill/>
              </a:ln>
              <a:effectLst/>
            </c:spPr>
            <c:txPr>
              <a:bodyPr rot="0" spcFirstLastPara="1" vertOverflow="ellipsis" vert="horz" wrap="square" anchor="ctr" anchorCtr="1"/>
              <a:lstStyle/>
              <a:p>
                <a:pPr>
                  <a:defRPr sz="2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v>
                </c:pt>
                <c:pt idx="1">
                  <c:v>UK no 1p or 2p</c:v>
                </c:pt>
                <c:pt idx="2">
                  <c:v>Sainsbury's</c:v>
                </c:pt>
                <c:pt idx="3">
                  <c:v>UK real price data</c:v>
                </c:pt>
                <c:pt idx="4">
                  <c:v>UK even price distribution</c:v>
                </c:pt>
              </c:strCache>
            </c:strRef>
          </c:cat>
          <c:val>
            <c:numRef>
              <c:f>Sheet1!$B$2:$B$6</c:f>
              <c:numCache>
                <c:formatCode>0.0</c:formatCode>
                <c:ptCount val="5"/>
                <c:pt idx="0">
                  <c:v>2.61</c:v>
                </c:pt>
                <c:pt idx="1">
                  <c:v>3.3</c:v>
                </c:pt>
                <c:pt idx="2">
                  <c:v>5.57</c:v>
                </c:pt>
                <c:pt idx="3">
                  <c:v>4.28</c:v>
                </c:pt>
                <c:pt idx="4">
                  <c:v>4.6100000000000003</c:v>
                </c:pt>
              </c:numCache>
            </c:numRef>
          </c:val>
          <c:extLst>
            <c:ext xmlns:c16="http://schemas.microsoft.com/office/drawing/2014/chart" uri="{C3380CC4-5D6E-409C-BE32-E72D297353CC}">
              <c16:uniqueId val="{00000000-0291-EF40-A0E0-B7B9DCD8ADBE}"/>
            </c:ext>
          </c:extLst>
        </c:ser>
        <c:dLbls>
          <c:dLblPos val="outEnd"/>
          <c:showLegendKey val="0"/>
          <c:showVal val="1"/>
          <c:showCatName val="0"/>
          <c:showSerName val="0"/>
          <c:showPercent val="0"/>
          <c:showBubbleSize val="0"/>
        </c:dLbls>
        <c:gapWidth val="182"/>
        <c:axId val="652094383"/>
        <c:axId val="648764639"/>
      </c:barChart>
      <c:catAx>
        <c:axId val="652094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48764639"/>
        <c:crosses val="autoZero"/>
        <c:auto val="1"/>
        <c:lblAlgn val="ctr"/>
        <c:lblOffset val="100"/>
        <c:noMultiLvlLbl val="0"/>
      </c:catAx>
      <c:valAx>
        <c:axId val="64876463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520943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r>
              <a:rPr lang="en-GB" dirty="0"/>
              <a:t>Average number</a:t>
            </a:r>
            <a:r>
              <a:rPr lang="en-GB" baseline="0" dirty="0"/>
              <a:t> of coins expected if you</a:t>
            </a:r>
            <a:br>
              <a:rPr lang="en-GB" baseline="0" dirty="0"/>
            </a:br>
            <a:r>
              <a:rPr lang="en-GB" baseline="0" dirty="0"/>
              <a:t>r</a:t>
            </a:r>
            <a:r>
              <a:rPr lang="en-GB" dirty="0"/>
              <a:t>emove 1p and 2p and replace with… </a:t>
            </a:r>
            <a:endParaRPr lang="en-US"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8"/>
            <c:spPr>
              <a:solidFill>
                <a:srgbClr val="FFFF00"/>
              </a:solidFill>
              <a:ln w="9525">
                <a:solidFill>
                  <a:srgbClr val="FFFF00"/>
                </a:solidFill>
              </a:ln>
              <a:effectLst/>
            </c:spPr>
          </c:marker>
          <c:xVal>
            <c:numRef>
              <c:f>Sheet1!$A$2:$A$94</c:f>
              <c:numCache>
                <c:formatCode>General</c:formatCode>
                <c:ptCount val="93"/>
                <c:pt idx="0">
                  <c:v>1.75</c:v>
                </c:pt>
                <c:pt idx="1">
                  <c:v>2.25</c:v>
                </c:pt>
                <c:pt idx="2">
                  <c:v>2.75</c:v>
                </c:pt>
                <c:pt idx="3">
                  <c:v>1.65</c:v>
                </c:pt>
                <c:pt idx="4">
                  <c:v>3.25</c:v>
                </c:pt>
                <c:pt idx="5">
                  <c:v>1.35</c:v>
                </c:pt>
                <c:pt idx="6">
                  <c:v>1.25</c:v>
                </c:pt>
                <c:pt idx="7">
                  <c:v>2.35</c:v>
                </c:pt>
                <c:pt idx="8">
                  <c:v>2.65</c:v>
                </c:pt>
                <c:pt idx="9">
                  <c:v>1.85</c:v>
                </c:pt>
                <c:pt idx="10">
                  <c:v>0.75</c:v>
                </c:pt>
                <c:pt idx="11">
                  <c:v>1.7</c:v>
                </c:pt>
                <c:pt idx="12">
                  <c:v>3.75</c:v>
                </c:pt>
                <c:pt idx="13">
                  <c:v>2.7</c:v>
                </c:pt>
                <c:pt idx="14">
                  <c:v>2.5499999999999998</c:v>
                </c:pt>
                <c:pt idx="15">
                  <c:v>1.45</c:v>
                </c:pt>
                <c:pt idx="16">
                  <c:v>2.2000000000000002</c:v>
                </c:pt>
                <c:pt idx="17">
                  <c:v>1.8</c:v>
                </c:pt>
                <c:pt idx="18">
                  <c:v>1.55</c:v>
                </c:pt>
                <c:pt idx="19">
                  <c:v>3.2</c:v>
                </c:pt>
                <c:pt idx="20">
                  <c:v>3.15</c:v>
                </c:pt>
                <c:pt idx="21">
                  <c:v>2.15</c:v>
                </c:pt>
                <c:pt idx="22">
                  <c:v>3.55</c:v>
                </c:pt>
                <c:pt idx="23">
                  <c:v>1.1499999999999999</c:v>
                </c:pt>
                <c:pt idx="24">
                  <c:v>3.35</c:v>
                </c:pt>
                <c:pt idx="25">
                  <c:v>3.65</c:v>
                </c:pt>
                <c:pt idx="26">
                  <c:v>2.4500000000000002</c:v>
                </c:pt>
                <c:pt idx="27">
                  <c:v>1.6</c:v>
                </c:pt>
                <c:pt idx="28">
                  <c:v>1.4</c:v>
                </c:pt>
                <c:pt idx="29">
                  <c:v>3.7</c:v>
                </c:pt>
                <c:pt idx="30">
                  <c:v>0.85</c:v>
                </c:pt>
                <c:pt idx="31">
                  <c:v>3.45</c:v>
                </c:pt>
                <c:pt idx="32">
                  <c:v>0.65</c:v>
                </c:pt>
                <c:pt idx="33">
                  <c:v>3.05</c:v>
                </c:pt>
                <c:pt idx="34">
                  <c:v>2.2999999999999998</c:v>
                </c:pt>
                <c:pt idx="35">
                  <c:v>2.85</c:v>
                </c:pt>
                <c:pt idx="36">
                  <c:v>3.3</c:v>
                </c:pt>
                <c:pt idx="37">
                  <c:v>2.6</c:v>
                </c:pt>
                <c:pt idx="38">
                  <c:v>1.3</c:v>
                </c:pt>
                <c:pt idx="39">
                  <c:v>2.0499999999999998</c:v>
                </c:pt>
                <c:pt idx="40">
                  <c:v>3.4</c:v>
                </c:pt>
                <c:pt idx="41">
                  <c:v>1.2</c:v>
                </c:pt>
                <c:pt idx="42">
                  <c:v>3.6</c:v>
                </c:pt>
                <c:pt idx="43">
                  <c:v>0.95</c:v>
                </c:pt>
                <c:pt idx="44">
                  <c:v>2.4</c:v>
                </c:pt>
                <c:pt idx="45">
                  <c:v>0.25</c:v>
                </c:pt>
                <c:pt idx="46">
                  <c:v>3.5</c:v>
                </c:pt>
                <c:pt idx="47">
                  <c:v>1.9</c:v>
                </c:pt>
                <c:pt idx="48">
                  <c:v>0.7</c:v>
                </c:pt>
                <c:pt idx="49">
                  <c:v>1.95</c:v>
                </c:pt>
                <c:pt idx="50">
                  <c:v>2.5</c:v>
                </c:pt>
                <c:pt idx="51">
                  <c:v>0.8</c:v>
                </c:pt>
                <c:pt idx="52">
                  <c:v>2.8</c:v>
                </c:pt>
                <c:pt idx="53">
                  <c:v>0.45</c:v>
                </c:pt>
                <c:pt idx="54">
                  <c:v>2.95</c:v>
                </c:pt>
                <c:pt idx="55">
                  <c:v>3.1</c:v>
                </c:pt>
                <c:pt idx="56">
                  <c:v>0.9</c:v>
                </c:pt>
                <c:pt idx="57">
                  <c:v>3.85</c:v>
                </c:pt>
                <c:pt idx="58">
                  <c:v>2.1</c:v>
                </c:pt>
                <c:pt idx="59">
                  <c:v>2.9</c:v>
                </c:pt>
                <c:pt idx="60">
                  <c:v>4.25</c:v>
                </c:pt>
                <c:pt idx="61">
                  <c:v>3.8</c:v>
                </c:pt>
                <c:pt idx="62">
                  <c:v>0.4</c:v>
                </c:pt>
                <c:pt idx="63">
                  <c:v>0.55000000000000004</c:v>
                </c:pt>
                <c:pt idx="64">
                  <c:v>0.35</c:v>
                </c:pt>
                <c:pt idx="65">
                  <c:v>4.1500000000000004</c:v>
                </c:pt>
                <c:pt idx="66">
                  <c:v>4.2</c:v>
                </c:pt>
                <c:pt idx="67">
                  <c:v>3</c:v>
                </c:pt>
                <c:pt idx="68">
                  <c:v>4.05</c:v>
                </c:pt>
                <c:pt idx="69">
                  <c:v>3.95</c:v>
                </c:pt>
                <c:pt idx="70">
                  <c:v>1.5</c:v>
                </c:pt>
                <c:pt idx="71">
                  <c:v>4.3</c:v>
                </c:pt>
                <c:pt idx="72">
                  <c:v>4.3499999999999996</c:v>
                </c:pt>
                <c:pt idx="73">
                  <c:v>1.05</c:v>
                </c:pt>
                <c:pt idx="74">
                  <c:v>3.9</c:v>
                </c:pt>
                <c:pt idx="75">
                  <c:v>4.0999999999999996</c:v>
                </c:pt>
                <c:pt idx="76">
                  <c:v>4.4000000000000004</c:v>
                </c:pt>
                <c:pt idx="77">
                  <c:v>4</c:v>
                </c:pt>
                <c:pt idx="78">
                  <c:v>4.45</c:v>
                </c:pt>
                <c:pt idx="79">
                  <c:v>4.5</c:v>
                </c:pt>
                <c:pt idx="80">
                  <c:v>4.55</c:v>
                </c:pt>
                <c:pt idx="81">
                  <c:v>0.3</c:v>
                </c:pt>
                <c:pt idx="82">
                  <c:v>0.6</c:v>
                </c:pt>
                <c:pt idx="83">
                  <c:v>4.5999999999999996</c:v>
                </c:pt>
                <c:pt idx="84">
                  <c:v>4.6500000000000004</c:v>
                </c:pt>
                <c:pt idx="85">
                  <c:v>0.15</c:v>
                </c:pt>
                <c:pt idx="86">
                  <c:v>4.7</c:v>
                </c:pt>
                <c:pt idx="87">
                  <c:v>4.75</c:v>
                </c:pt>
                <c:pt idx="88">
                  <c:v>1.1000000000000001</c:v>
                </c:pt>
                <c:pt idx="89">
                  <c:v>4.8</c:v>
                </c:pt>
                <c:pt idx="90">
                  <c:v>4.8499999999999996</c:v>
                </c:pt>
                <c:pt idx="91">
                  <c:v>4.9000000000000004</c:v>
                </c:pt>
                <c:pt idx="92">
                  <c:v>4.95</c:v>
                </c:pt>
              </c:numCache>
            </c:numRef>
          </c:xVal>
          <c:yVal>
            <c:numRef>
              <c:f>Sheet1!$B$2:$B$94</c:f>
              <c:numCache>
                <c:formatCode>General</c:formatCode>
                <c:ptCount val="93"/>
                <c:pt idx="0">
                  <c:v>2.6087799999999999</c:v>
                </c:pt>
                <c:pt idx="1">
                  <c:v>2.6365599999999998</c:v>
                </c:pt>
                <c:pt idx="2">
                  <c:v>2.6619700000000002</c:v>
                </c:pt>
                <c:pt idx="3">
                  <c:v>2.6890000000000001</c:v>
                </c:pt>
                <c:pt idx="4">
                  <c:v>2.7059099999999998</c:v>
                </c:pt>
                <c:pt idx="5">
                  <c:v>2.7060900000000001</c:v>
                </c:pt>
                <c:pt idx="6">
                  <c:v>2.7096900000000002</c:v>
                </c:pt>
                <c:pt idx="7">
                  <c:v>2.7153800000000001</c:v>
                </c:pt>
                <c:pt idx="8">
                  <c:v>2.7347399999999999</c:v>
                </c:pt>
                <c:pt idx="9">
                  <c:v>2.7368299999999999</c:v>
                </c:pt>
                <c:pt idx="10">
                  <c:v>2.73949</c:v>
                </c:pt>
                <c:pt idx="11">
                  <c:v>2.7395999999999998</c:v>
                </c:pt>
                <c:pt idx="12">
                  <c:v>2.7579500000000001</c:v>
                </c:pt>
                <c:pt idx="13">
                  <c:v>2.7585299999999999</c:v>
                </c:pt>
                <c:pt idx="14">
                  <c:v>2.7659400000000001</c:v>
                </c:pt>
                <c:pt idx="15">
                  <c:v>2.7695400000000001</c:v>
                </c:pt>
                <c:pt idx="16">
                  <c:v>2.7715900000000002</c:v>
                </c:pt>
                <c:pt idx="17">
                  <c:v>2.7764099999999998</c:v>
                </c:pt>
                <c:pt idx="18">
                  <c:v>2.77793</c:v>
                </c:pt>
                <c:pt idx="19">
                  <c:v>2.77915</c:v>
                </c:pt>
                <c:pt idx="20">
                  <c:v>2.7797999999999998</c:v>
                </c:pt>
                <c:pt idx="21">
                  <c:v>2.78037</c:v>
                </c:pt>
                <c:pt idx="22">
                  <c:v>2.7823500000000001</c:v>
                </c:pt>
                <c:pt idx="23">
                  <c:v>2.7851599999999999</c:v>
                </c:pt>
                <c:pt idx="24">
                  <c:v>2.7858800000000001</c:v>
                </c:pt>
                <c:pt idx="25">
                  <c:v>2.7883300000000002</c:v>
                </c:pt>
                <c:pt idx="26">
                  <c:v>2.79542</c:v>
                </c:pt>
                <c:pt idx="27">
                  <c:v>2.7955999999999999</c:v>
                </c:pt>
                <c:pt idx="28">
                  <c:v>2.7985500000000001</c:v>
                </c:pt>
                <c:pt idx="29">
                  <c:v>2.79955</c:v>
                </c:pt>
                <c:pt idx="30">
                  <c:v>2.8003499999999999</c:v>
                </c:pt>
                <c:pt idx="31">
                  <c:v>2.8049900000000001</c:v>
                </c:pt>
                <c:pt idx="32">
                  <c:v>2.80524</c:v>
                </c:pt>
                <c:pt idx="33">
                  <c:v>2.8113600000000001</c:v>
                </c:pt>
                <c:pt idx="34">
                  <c:v>2.8122600000000002</c:v>
                </c:pt>
                <c:pt idx="35">
                  <c:v>2.8126500000000001</c:v>
                </c:pt>
                <c:pt idx="36">
                  <c:v>2.8153899999999998</c:v>
                </c:pt>
                <c:pt idx="37">
                  <c:v>2.81874</c:v>
                </c:pt>
                <c:pt idx="38">
                  <c:v>2.8249300000000002</c:v>
                </c:pt>
                <c:pt idx="39">
                  <c:v>2.8311899999999999</c:v>
                </c:pt>
                <c:pt idx="40">
                  <c:v>2.8327399999999998</c:v>
                </c:pt>
                <c:pt idx="41">
                  <c:v>2.83331</c:v>
                </c:pt>
                <c:pt idx="42">
                  <c:v>2.8361200000000002</c:v>
                </c:pt>
                <c:pt idx="43">
                  <c:v>2.8368000000000002</c:v>
                </c:pt>
                <c:pt idx="44">
                  <c:v>2.8399700000000001</c:v>
                </c:pt>
                <c:pt idx="45">
                  <c:v>2.8435999999999999</c:v>
                </c:pt>
                <c:pt idx="46">
                  <c:v>2.8473799999999998</c:v>
                </c:pt>
                <c:pt idx="47">
                  <c:v>2.84781</c:v>
                </c:pt>
                <c:pt idx="48">
                  <c:v>2.85005</c:v>
                </c:pt>
                <c:pt idx="49">
                  <c:v>2.85026</c:v>
                </c:pt>
                <c:pt idx="50">
                  <c:v>2.8551899999999999</c:v>
                </c:pt>
                <c:pt idx="51">
                  <c:v>2.8583599999999998</c:v>
                </c:pt>
                <c:pt idx="52">
                  <c:v>2.8585400000000001</c:v>
                </c:pt>
                <c:pt idx="53">
                  <c:v>2.8631799999999998</c:v>
                </c:pt>
                <c:pt idx="54">
                  <c:v>2.8696600000000001</c:v>
                </c:pt>
                <c:pt idx="55">
                  <c:v>2.87365</c:v>
                </c:pt>
                <c:pt idx="56">
                  <c:v>2.8767800000000001</c:v>
                </c:pt>
                <c:pt idx="57">
                  <c:v>2.8814299999999999</c:v>
                </c:pt>
                <c:pt idx="58">
                  <c:v>2.8981599999999998</c:v>
                </c:pt>
                <c:pt idx="59">
                  <c:v>2.90734</c:v>
                </c:pt>
                <c:pt idx="60">
                  <c:v>2.91418</c:v>
                </c:pt>
                <c:pt idx="61">
                  <c:v>2.9144999999999999</c:v>
                </c:pt>
                <c:pt idx="62">
                  <c:v>2.9175200000000001</c:v>
                </c:pt>
                <c:pt idx="63">
                  <c:v>2.9198300000000001</c:v>
                </c:pt>
                <c:pt idx="64">
                  <c:v>2.9261599999999999</c:v>
                </c:pt>
                <c:pt idx="65">
                  <c:v>2.9309500000000002</c:v>
                </c:pt>
                <c:pt idx="66">
                  <c:v>2.9348299999999998</c:v>
                </c:pt>
                <c:pt idx="67">
                  <c:v>2.9409200000000002</c:v>
                </c:pt>
                <c:pt idx="68">
                  <c:v>2.9467099999999999</c:v>
                </c:pt>
                <c:pt idx="69">
                  <c:v>2.9495200000000001</c:v>
                </c:pt>
                <c:pt idx="70">
                  <c:v>2.9505599999999998</c:v>
                </c:pt>
                <c:pt idx="71">
                  <c:v>2.9511699999999998</c:v>
                </c:pt>
                <c:pt idx="72">
                  <c:v>2.9537300000000002</c:v>
                </c:pt>
                <c:pt idx="73">
                  <c:v>2.9539800000000001</c:v>
                </c:pt>
                <c:pt idx="74">
                  <c:v>2.9543400000000002</c:v>
                </c:pt>
                <c:pt idx="75">
                  <c:v>2.9670399999999999</c:v>
                </c:pt>
                <c:pt idx="76">
                  <c:v>2.96712</c:v>
                </c:pt>
                <c:pt idx="77">
                  <c:v>2.9675099999999999</c:v>
                </c:pt>
                <c:pt idx="78">
                  <c:v>2.9691700000000001</c:v>
                </c:pt>
                <c:pt idx="79">
                  <c:v>2.9848599999999998</c:v>
                </c:pt>
                <c:pt idx="80">
                  <c:v>2.9926699999999999</c:v>
                </c:pt>
                <c:pt idx="81">
                  <c:v>3.0008699999999999</c:v>
                </c:pt>
                <c:pt idx="82">
                  <c:v>3.0030299999999999</c:v>
                </c:pt>
                <c:pt idx="83">
                  <c:v>3.00515</c:v>
                </c:pt>
                <c:pt idx="84">
                  <c:v>3.0071699999999999</c:v>
                </c:pt>
                <c:pt idx="85">
                  <c:v>3.0093299999999998</c:v>
                </c:pt>
                <c:pt idx="86">
                  <c:v>3.0201600000000002</c:v>
                </c:pt>
                <c:pt idx="87">
                  <c:v>3.0307400000000002</c:v>
                </c:pt>
                <c:pt idx="88">
                  <c:v>3.0308099999999998</c:v>
                </c:pt>
                <c:pt idx="89">
                  <c:v>3.0770900000000001</c:v>
                </c:pt>
                <c:pt idx="90">
                  <c:v>3.1001599999999998</c:v>
                </c:pt>
                <c:pt idx="91">
                  <c:v>3.1280899999999998</c:v>
                </c:pt>
                <c:pt idx="92">
                  <c:v>3.1567400000000001</c:v>
                </c:pt>
              </c:numCache>
            </c:numRef>
          </c:yVal>
          <c:smooth val="0"/>
          <c:extLst>
            <c:ext xmlns:c16="http://schemas.microsoft.com/office/drawing/2014/chart" uri="{C3380CC4-5D6E-409C-BE32-E72D297353CC}">
              <c16:uniqueId val="{00000000-3D65-184E-ABD6-5E41B922887E}"/>
            </c:ext>
          </c:extLst>
        </c:ser>
        <c:dLbls>
          <c:showLegendKey val="0"/>
          <c:showVal val="0"/>
          <c:showCatName val="0"/>
          <c:showSerName val="0"/>
          <c:showPercent val="0"/>
          <c:showBubbleSize val="0"/>
        </c:dLbls>
        <c:axId val="609934511"/>
        <c:axId val="673227311"/>
      </c:scatterChart>
      <c:valAx>
        <c:axId val="609934511"/>
        <c:scaling>
          <c:orientation val="minMax"/>
          <c:max val="5"/>
        </c:scaling>
        <c:delete val="0"/>
        <c:axPos val="b"/>
        <c:majorGridlines>
          <c:spPr>
            <a:ln w="9525" cap="flat" cmpd="sng" algn="ctr">
              <a:solidFill>
                <a:schemeClr val="tx2">
                  <a:lumMod val="50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Coin to add</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quot;£&quot;#,##0.00" sourceLinked="0"/>
        <c:majorTickMark val="none"/>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73227311"/>
        <c:crosses val="autoZero"/>
        <c:crossBetween val="midCat"/>
        <c:minorUnit val="0.25"/>
      </c:valAx>
      <c:valAx>
        <c:axId val="673227311"/>
        <c:scaling>
          <c:orientation val="minMax"/>
          <c:max val="3.3"/>
          <c:min val="2.5"/>
        </c:scaling>
        <c:delete val="0"/>
        <c:axPos val="l"/>
        <c:majorGridlines>
          <c:spPr>
            <a:ln w="9525" cap="flat" cmpd="sng" algn="ctr">
              <a:solidFill>
                <a:schemeClr val="tx2">
                  <a:lumMod val="5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0993451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r>
              <a:rPr lang="en-US"/>
              <a:t>Average number of coins expected as change in each country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Pt>
            <c:idx val="2"/>
            <c:invertIfNegative val="0"/>
            <c:bubble3D val="0"/>
            <c:spPr>
              <a:solidFill>
                <a:schemeClr val="accent5"/>
              </a:solidFill>
              <a:ln>
                <a:noFill/>
              </a:ln>
              <a:effectLst/>
            </c:spPr>
            <c:extLst>
              <c:ext xmlns:c16="http://schemas.microsoft.com/office/drawing/2014/chart" uri="{C3380CC4-5D6E-409C-BE32-E72D297353CC}">
                <c16:uniqueId val="{00000001-3745-6345-AD62-B6060236092D}"/>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3-3745-6345-AD62-B6060236092D}"/>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5-3745-6345-AD62-B6060236092D}"/>
              </c:ext>
            </c:extLst>
          </c:dPt>
          <c:dPt>
            <c:idx val="9"/>
            <c:invertIfNegative val="0"/>
            <c:bubble3D val="0"/>
            <c:spPr>
              <a:solidFill>
                <a:srgbClr val="FFFF00"/>
              </a:solidFill>
              <a:ln>
                <a:noFill/>
              </a:ln>
              <a:effectLst/>
            </c:spPr>
            <c:extLst>
              <c:ext xmlns:c16="http://schemas.microsoft.com/office/drawing/2014/chart" uri="{C3380CC4-5D6E-409C-BE32-E72D297353CC}">
                <c16:uniqueId val="{00000007-3745-6345-AD62-B6060236092D}"/>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9-3745-6345-AD62-B6060236092D}"/>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B-3745-6345-AD62-B6060236092D}"/>
              </c:ext>
            </c:extLst>
          </c:dPt>
          <c:dLbls>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Helvetica Neue"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'Coisn and weights'!$Q$1:$Q$19</c:f>
              <c:strCache>
                <c:ptCount val="19"/>
                <c:pt idx="0">
                  <c:v>Harry Potter</c:v>
                </c:pt>
                <c:pt idx="1">
                  <c:v>Japan</c:v>
                </c:pt>
                <c:pt idx="2">
                  <c:v>UK stamps</c:v>
                </c:pt>
                <c:pt idx="3">
                  <c:v>Russia</c:v>
                </c:pt>
                <c:pt idx="4">
                  <c:v>UK self-service</c:v>
                </c:pt>
                <c:pt idx="5">
                  <c:v>China</c:v>
                </c:pt>
                <c:pt idx="6">
                  <c:v>South Korea</c:v>
                </c:pt>
                <c:pt idx="7">
                  <c:v>UK 1960</c:v>
                </c:pt>
                <c:pt idx="8">
                  <c:v>US</c:v>
                </c:pt>
                <c:pt idx="9">
                  <c:v>UK/Euro</c:v>
                </c:pt>
                <c:pt idx="10">
                  <c:v>Turkey</c:v>
                </c:pt>
                <c:pt idx="11">
                  <c:v>Canada</c:v>
                </c:pt>
                <c:pt idx="12">
                  <c:v>Switzerland</c:v>
                </c:pt>
                <c:pt idx="13">
                  <c:v>Norway</c:v>
                </c:pt>
                <c:pt idx="14">
                  <c:v>UK/€ no 1p or 2p/Aus/HK</c:v>
                </c:pt>
                <c:pt idx="15">
                  <c:v>New Zealand</c:v>
                </c:pt>
                <c:pt idx="16">
                  <c:v>Mexico</c:v>
                </c:pt>
                <c:pt idx="17">
                  <c:v>Sweden</c:v>
                </c:pt>
                <c:pt idx="18">
                  <c:v>India</c:v>
                </c:pt>
              </c:strCache>
            </c:strRef>
          </c:cat>
          <c:val>
            <c:numRef>
              <c:f>'Coisn and weights'!$R$1:$R$19</c:f>
              <c:numCache>
                <c:formatCode>General</c:formatCode>
                <c:ptCount val="19"/>
                <c:pt idx="0">
                  <c:v>22.04</c:v>
                </c:pt>
                <c:pt idx="1">
                  <c:v>7.51</c:v>
                </c:pt>
                <c:pt idx="2">
                  <c:v>6.8</c:v>
                </c:pt>
                <c:pt idx="3">
                  <c:v>6.21</c:v>
                </c:pt>
                <c:pt idx="4">
                  <c:v>5.91</c:v>
                </c:pt>
                <c:pt idx="5">
                  <c:v>5.5</c:v>
                </c:pt>
                <c:pt idx="6">
                  <c:v>5.05</c:v>
                </c:pt>
                <c:pt idx="7">
                  <c:v>4.8600000000000003</c:v>
                </c:pt>
                <c:pt idx="8">
                  <c:v>4.75</c:v>
                </c:pt>
                <c:pt idx="9">
                  <c:v>4.6100000000000003</c:v>
                </c:pt>
                <c:pt idx="10">
                  <c:v>4.24</c:v>
                </c:pt>
                <c:pt idx="11">
                  <c:v>3.94</c:v>
                </c:pt>
                <c:pt idx="12">
                  <c:v>3.92</c:v>
                </c:pt>
                <c:pt idx="13">
                  <c:v>3.78</c:v>
                </c:pt>
                <c:pt idx="14">
                  <c:v>3.43</c:v>
                </c:pt>
                <c:pt idx="15">
                  <c:v>2.96</c:v>
                </c:pt>
                <c:pt idx="16">
                  <c:v>2.77</c:v>
                </c:pt>
                <c:pt idx="17">
                  <c:v>2.3199999999999998</c:v>
                </c:pt>
                <c:pt idx="18">
                  <c:v>1.89</c:v>
                </c:pt>
              </c:numCache>
            </c:numRef>
          </c:val>
          <c:extLst>
            <c:ext xmlns:c16="http://schemas.microsoft.com/office/drawing/2014/chart" uri="{C3380CC4-5D6E-409C-BE32-E72D297353CC}">
              <c16:uniqueId val="{0000000C-3745-6345-AD62-B6060236092D}"/>
            </c:ext>
          </c:extLst>
        </c:ser>
        <c:dLbls>
          <c:showLegendKey val="0"/>
          <c:showVal val="0"/>
          <c:showCatName val="0"/>
          <c:showSerName val="0"/>
          <c:showPercent val="0"/>
          <c:showBubbleSize val="0"/>
        </c:dLbls>
        <c:gapWidth val="30"/>
        <c:overlap val="-25"/>
        <c:axId val="1596255664"/>
        <c:axId val="1596270432"/>
      </c:barChart>
      <c:catAx>
        <c:axId val="15962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70432"/>
        <c:crosses val="autoZero"/>
        <c:auto val="1"/>
        <c:lblAlgn val="ctr"/>
        <c:lblOffset val="100"/>
        <c:tickLblSkip val="1"/>
        <c:tickMarkSkip val="1"/>
        <c:noMultiLvlLbl val="0"/>
      </c:catAx>
      <c:valAx>
        <c:axId val="159627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55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Helvetica Neue"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r>
              <a:rPr lang="en-US"/>
              <a:t>Average number of coins expected as change in each country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Pt>
            <c:idx val="2"/>
            <c:invertIfNegative val="0"/>
            <c:bubble3D val="0"/>
            <c:spPr>
              <a:solidFill>
                <a:schemeClr val="accent5"/>
              </a:solidFill>
              <a:ln>
                <a:noFill/>
              </a:ln>
              <a:effectLst/>
            </c:spPr>
            <c:extLst>
              <c:ext xmlns:c16="http://schemas.microsoft.com/office/drawing/2014/chart" uri="{C3380CC4-5D6E-409C-BE32-E72D297353CC}">
                <c16:uniqueId val="{00000001-3745-6345-AD62-B6060236092D}"/>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3-3745-6345-AD62-B6060236092D}"/>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5-3745-6345-AD62-B6060236092D}"/>
              </c:ext>
            </c:extLst>
          </c:dPt>
          <c:dPt>
            <c:idx val="9"/>
            <c:invertIfNegative val="0"/>
            <c:bubble3D val="0"/>
            <c:spPr>
              <a:solidFill>
                <a:srgbClr val="FFFF00"/>
              </a:solidFill>
              <a:ln>
                <a:noFill/>
              </a:ln>
              <a:effectLst/>
            </c:spPr>
            <c:extLst>
              <c:ext xmlns:c16="http://schemas.microsoft.com/office/drawing/2014/chart" uri="{C3380CC4-5D6E-409C-BE32-E72D297353CC}">
                <c16:uniqueId val="{00000007-3745-6345-AD62-B6060236092D}"/>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9-3745-6345-AD62-B6060236092D}"/>
              </c:ext>
            </c:extLst>
          </c:dPt>
          <c:dPt>
            <c:idx val="14"/>
            <c:invertIfNegative val="0"/>
            <c:bubble3D val="0"/>
            <c:spPr>
              <a:solidFill>
                <a:srgbClr val="FFFF00"/>
              </a:solidFill>
              <a:ln>
                <a:noFill/>
              </a:ln>
              <a:effectLst/>
            </c:spPr>
            <c:extLst>
              <c:ext xmlns:c16="http://schemas.microsoft.com/office/drawing/2014/chart" uri="{C3380CC4-5D6E-409C-BE32-E72D297353CC}">
                <c16:uniqueId val="{00000000-4123-A54E-BFE4-D448F5ACE1F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B-3745-6345-AD62-B6060236092D}"/>
              </c:ext>
            </c:extLst>
          </c:dPt>
          <c:dLbls>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Helvetica Neue"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'Coisn and weights'!$Q$1:$Q$19</c:f>
              <c:strCache>
                <c:ptCount val="19"/>
                <c:pt idx="0">
                  <c:v>Harry Potter</c:v>
                </c:pt>
                <c:pt idx="1">
                  <c:v>Japan</c:v>
                </c:pt>
                <c:pt idx="2">
                  <c:v>UK stamps</c:v>
                </c:pt>
                <c:pt idx="3">
                  <c:v>Russia</c:v>
                </c:pt>
                <c:pt idx="4">
                  <c:v>UK self-service</c:v>
                </c:pt>
                <c:pt idx="5">
                  <c:v>China</c:v>
                </c:pt>
                <c:pt idx="6">
                  <c:v>South Korea</c:v>
                </c:pt>
                <c:pt idx="7">
                  <c:v>UK 1960</c:v>
                </c:pt>
                <c:pt idx="8">
                  <c:v>US</c:v>
                </c:pt>
                <c:pt idx="9">
                  <c:v>UK/Euro</c:v>
                </c:pt>
                <c:pt idx="10">
                  <c:v>Turkey</c:v>
                </c:pt>
                <c:pt idx="11">
                  <c:v>Canada</c:v>
                </c:pt>
                <c:pt idx="12">
                  <c:v>Switzerland</c:v>
                </c:pt>
                <c:pt idx="13">
                  <c:v>Norway</c:v>
                </c:pt>
                <c:pt idx="14">
                  <c:v>UK/€ no 1p or 2p/Aus/HK</c:v>
                </c:pt>
                <c:pt idx="15">
                  <c:v>New Zealand</c:v>
                </c:pt>
                <c:pt idx="16">
                  <c:v>Mexico</c:v>
                </c:pt>
                <c:pt idx="17">
                  <c:v>Sweden</c:v>
                </c:pt>
                <c:pt idx="18">
                  <c:v>India</c:v>
                </c:pt>
              </c:strCache>
            </c:strRef>
          </c:cat>
          <c:val>
            <c:numRef>
              <c:f>'Coisn and weights'!$R$1:$R$19</c:f>
              <c:numCache>
                <c:formatCode>General</c:formatCode>
                <c:ptCount val="19"/>
                <c:pt idx="0">
                  <c:v>22.04</c:v>
                </c:pt>
                <c:pt idx="1">
                  <c:v>7.51</c:v>
                </c:pt>
                <c:pt idx="2">
                  <c:v>6.8</c:v>
                </c:pt>
                <c:pt idx="3">
                  <c:v>6.21</c:v>
                </c:pt>
                <c:pt idx="4">
                  <c:v>5.91</c:v>
                </c:pt>
                <c:pt idx="5">
                  <c:v>5.5</c:v>
                </c:pt>
                <c:pt idx="6">
                  <c:v>5.05</c:v>
                </c:pt>
                <c:pt idx="7">
                  <c:v>4.8600000000000003</c:v>
                </c:pt>
                <c:pt idx="8">
                  <c:v>4.75</c:v>
                </c:pt>
                <c:pt idx="9">
                  <c:v>4.6100000000000003</c:v>
                </c:pt>
                <c:pt idx="10">
                  <c:v>4.24</c:v>
                </c:pt>
                <c:pt idx="11">
                  <c:v>3.94</c:v>
                </c:pt>
                <c:pt idx="12">
                  <c:v>3.92</c:v>
                </c:pt>
                <c:pt idx="13">
                  <c:v>3.78</c:v>
                </c:pt>
                <c:pt idx="14">
                  <c:v>3.43</c:v>
                </c:pt>
                <c:pt idx="15">
                  <c:v>2.96</c:v>
                </c:pt>
                <c:pt idx="16">
                  <c:v>2.77</c:v>
                </c:pt>
                <c:pt idx="17">
                  <c:v>2.3199999999999998</c:v>
                </c:pt>
                <c:pt idx="18">
                  <c:v>1.89</c:v>
                </c:pt>
              </c:numCache>
            </c:numRef>
          </c:val>
          <c:extLst>
            <c:ext xmlns:c16="http://schemas.microsoft.com/office/drawing/2014/chart" uri="{C3380CC4-5D6E-409C-BE32-E72D297353CC}">
              <c16:uniqueId val="{0000000C-3745-6345-AD62-B6060236092D}"/>
            </c:ext>
          </c:extLst>
        </c:ser>
        <c:dLbls>
          <c:showLegendKey val="0"/>
          <c:showVal val="0"/>
          <c:showCatName val="0"/>
          <c:showSerName val="0"/>
          <c:showPercent val="0"/>
          <c:showBubbleSize val="0"/>
        </c:dLbls>
        <c:gapWidth val="30"/>
        <c:overlap val="-25"/>
        <c:axId val="1596255664"/>
        <c:axId val="1596270432"/>
      </c:barChart>
      <c:catAx>
        <c:axId val="15962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70432"/>
        <c:crosses val="autoZero"/>
        <c:auto val="1"/>
        <c:lblAlgn val="ctr"/>
        <c:lblOffset val="100"/>
        <c:tickLblSkip val="1"/>
        <c:tickMarkSkip val="1"/>
        <c:noMultiLvlLbl val="0"/>
      </c:catAx>
      <c:valAx>
        <c:axId val="159627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55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Helvetica Neue"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r>
              <a:rPr lang="en-US"/>
              <a:t>Average number of coins expected as change in each country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Pt>
            <c:idx val="2"/>
            <c:invertIfNegative val="0"/>
            <c:bubble3D val="0"/>
            <c:spPr>
              <a:solidFill>
                <a:schemeClr val="accent5"/>
              </a:solidFill>
              <a:ln>
                <a:noFill/>
              </a:ln>
              <a:effectLst/>
            </c:spPr>
            <c:extLst>
              <c:ext xmlns:c16="http://schemas.microsoft.com/office/drawing/2014/chart" uri="{C3380CC4-5D6E-409C-BE32-E72D297353CC}">
                <c16:uniqueId val="{00000001-3745-6345-AD62-B6060236092D}"/>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3-3745-6345-AD62-B6060236092D}"/>
              </c:ext>
            </c:extLst>
          </c:dPt>
          <c:dPt>
            <c:idx val="7"/>
            <c:invertIfNegative val="0"/>
            <c:bubble3D val="0"/>
            <c:spPr>
              <a:solidFill>
                <a:srgbClr val="FFFF00"/>
              </a:solidFill>
              <a:ln>
                <a:noFill/>
              </a:ln>
              <a:effectLst/>
            </c:spPr>
            <c:extLst>
              <c:ext xmlns:c16="http://schemas.microsoft.com/office/drawing/2014/chart" uri="{C3380CC4-5D6E-409C-BE32-E72D297353CC}">
                <c16:uniqueId val="{00000005-3745-6345-AD62-B6060236092D}"/>
              </c:ext>
            </c:extLst>
          </c:dPt>
          <c:dPt>
            <c:idx val="9"/>
            <c:invertIfNegative val="0"/>
            <c:bubble3D val="0"/>
            <c:spPr>
              <a:solidFill>
                <a:srgbClr val="FFFF00"/>
              </a:solidFill>
              <a:ln>
                <a:noFill/>
              </a:ln>
              <a:effectLst/>
            </c:spPr>
            <c:extLst>
              <c:ext xmlns:c16="http://schemas.microsoft.com/office/drawing/2014/chart" uri="{C3380CC4-5D6E-409C-BE32-E72D297353CC}">
                <c16:uniqueId val="{00000007-3745-6345-AD62-B6060236092D}"/>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9-3745-6345-AD62-B6060236092D}"/>
              </c:ext>
            </c:extLst>
          </c:dPt>
          <c:dPt>
            <c:idx val="14"/>
            <c:invertIfNegative val="0"/>
            <c:bubble3D val="0"/>
            <c:spPr>
              <a:solidFill>
                <a:srgbClr val="FFFF00"/>
              </a:solidFill>
              <a:ln>
                <a:noFill/>
              </a:ln>
              <a:effectLst/>
            </c:spPr>
            <c:extLst>
              <c:ext xmlns:c16="http://schemas.microsoft.com/office/drawing/2014/chart" uri="{C3380CC4-5D6E-409C-BE32-E72D297353CC}">
                <c16:uniqueId val="{00000000-4123-A54E-BFE4-D448F5ACE1F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B-3745-6345-AD62-B6060236092D}"/>
              </c:ext>
            </c:extLst>
          </c:dPt>
          <c:dLbls>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Helvetica Neue"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'Coisn and weights'!$Q$1:$Q$19</c:f>
              <c:strCache>
                <c:ptCount val="19"/>
                <c:pt idx="0">
                  <c:v>Harry Potter</c:v>
                </c:pt>
                <c:pt idx="1">
                  <c:v>Japan</c:v>
                </c:pt>
                <c:pt idx="2">
                  <c:v>UK stamps</c:v>
                </c:pt>
                <c:pt idx="3">
                  <c:v>Russia</c:v>
                </c:pt>
                <c:pt idx="4">
                  <c:v>UK self-service</c:v>
                </c:pt>
                <c:pt idx="5">
                  <c:v>China</c:v>
                </c:pt>
                <c:pt idx="6">
                  <c:v>South Korea</c:v>
                </c:pt>
                <c:pt idx="7">
                  <c:v>UK 1960</c:v>
                </c:pt>
                <c:pt idx="8">
                  <c:v>US</c:v>
                </c:pt>
                <c:pt idx="9">
                  <c:v>UK/Euro</c:v>
                </c:pt>
                <c:pt idx="10">
                  <c:v>Turkey</c:v>
                </c:pt>
                <c:pt idx="11">
                  <c:v>Canada</c:v>
                </c:pt>
                <c:pt idx="12">
                  <c:v>Switzerland</c:v>
                </c:pt>
                <c:pt idx="13">
                  <c:v>Norway</c:v>
                </c:pt>
                <c:pt idx="14">
                  <c:v>UK/€ no 1p or 2p/Aus/HK</c:v>
                </c:pt>
                <c:pt idx="15">
                  <c:v>New Zealand</c:v>
                </c:pt>
                <c:pt idx="16">
                  <c:v>Mexico</c:v>
                </c:pt>
                <c:pt idx="17">
                  <c:v>Sweden</c:v>
                </c:pt>
                <c:pt idx="18">
                  <c:v>India</c:v>
                </c:pt>
              </c:strCache>
            </c:strRef>
          </c:cat>
          <c:val>
            <c:numRef>
              <c:f>'Coisn and weights'!$R$1:$R$19</c:f>
              <c:numCache>
                <c:formatCode>General</c:formatCode>
                <c:ptCount val="19"/>
                <c:pt idx="0">
                  <c:v>22.04</c:v>
                </c:pt>
                <c:pt idx="1">
                  <c:v>7.51</c:v>
                </c:pt>
                <c:pt idx="2">
                  <c:v>6.8</c:v>
                </c:pt>
                <c:pt idx="3">
                  <c:v>6.21</c:v>
                </c:pt>
                <c:pt idx="4">
                  <c:v>5.91</c:v>
                </c:pt>
                <c:pt idx="5">
                  <c:v>5.5</c:v>
                </c:pt>
                <c:pt idx="6">
                  <c:v>5.05</c:v>
                </c:pt>
                <c:pt idx="7">
                  <c:v>4.8600000000000003</c:v>
                </c:pt>
                <c:pt idx="8">
                  <c:v>4.75</c:v>
                </c:pt>
                <c:pt idx="9">
                  <c:v>4.6100000000000003</c:v>
                </c:pt>
                <c:pt idx="10">
                  <c:v>4.24</c:v>
                </c:pt>
                <c:pt idx="11">
                  <c:v>3.94</c:v>
                </c:pt>
                <c:pt idx="12">
                  <c:v>3.92</c:v>
                </c:pt>
                <c:pt idx="13">
                  <c:v>3.78</c:v>
                </c:pt>
                <c:pt idx="14">
                  <c:v>3.43</c:v>
                </c:pt>
                <c:pt idx="15">
                  <c:v>2.96</c:v>
                </c:pt>
                <c:pt idx="16">
                  <c:v>2.77</c:v>
                </c:pt>
                <c:pt idx="17">
                  <c:v>2.3199999999999998</c:v>
                </c:pt>
                <c:pt idx="18">
                  <c:v>1.89</c:v>
                </c:pt>
              </c:numCache>
            </c:numRef>
          </c:val>
          <c:extLst>
            <c:ext xmlns:c16="http://schemas.microsoft.com/office/drawing/2014/chart" uri="{C3380CC4-5D6E-409C-BE32-E72D297353CC}">
              <c16:uniqueId val="{0000000C-3745-6345-AD62-B6060236092D}"/>
            </c:ext>
          </c:extLst>
        </c:ser>
        <c:dLbls>
          <c:showLegendKey val="0"/>
          <c:showVal val="0"/>
          <c:showCatName val="0"/>
          <c:showSerName val="0"/>
          <c:showPercent val="0"/>
          <c:showBubbleSize val="0"/>
        </c:dLbls>
        <c:gapWidth val="30"/>
        <c:overlap val="-25"/>
        <c:axId val="1596255664"/>
        <c:axId val="1596270432"/>
      </c:barChart>
      <c:catAx>
        <c:axId val="15962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70432"/>
        <c:crosses val="autoZero"/>
        <c:auto val="1"/>
        <c:lblAlgn val="ctr"/>
        <c:lblOffset val="100"/>
        <c:tickLblSkip val="1"/>
        <c:tickMarkSkip val="1"/>
        <c:noMultiLvlLbl val="0"/>
      </c:catAx>
      <c:valAx>
        <c:axId val="159627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55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Helvetica Neue"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r>
              <a:rPr lang="en-US"/>
              <a:t>Average number of coins expected as change in each country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Pt>
            <c:idx val="2"/>
            <c:invertIfNegative val="0"/>
            <c:bubble3D val="0"/>
            <c:spPr>
              <a:solidFill>
                <a:schemeClr val="accent5"/>
              </a:solidFill>
              <a:ln>
                <a:noFill/>
              </a:ln>
              <a:effectLst/>
            </c:spPr>
            <c:extLst>
              <c:ext xmlns:c16="http://schemas.microsoft.com/office/drawing/2014/chart" uri="{C3380CC4-5D6E-409C-BE32-E72D297353CC}">
                <c16:uniqueId val="{00000001-3745-6345-AD62-B6060236092D}"/>
              </c:ext>
            </c:extLst>
          </c:dPt>
          <c:dPt>
            <c:idx val="4"/>
            <c:invertIfNegative val="0"/>
            <c:bubble3D val="0"/>
            <c:spPr>
              <a:solidFill>
                <a:srgbClr val="FFFF00"/>
              </a:solidFill>
              <a:ln>
                <a:noFill/>
              </a:ln>
              <a:effectLst/>
            </c:spPr>
            <c:extLst>
              <c:ext xmlns:c16="http://schemas.microsoft.com/office/drawing/2014/chart" uri="{C3380CC4-5D6E-409C-BE32-E72D297353CC}">
                <c16:uniqueId val="{00000003-3745-6345-AD62-B6060236092D}"/>
              </c:ext>
            </c:extLst>
          </c:dPt>
          <c:dPt>
            <c:idx val="7"/>
            <c:invertIfNegative val="0"/>
            <c:bubble3D val="0"/>
            <c:spPr>
              <a:solidFill>
                <a:srgbClr val="FFFF00"/>
              </a:solidFill>
              <a:ln>
                <a:noFill/>
              </a:ln>
              <a:effectLst/>
            </c:spPr>
            <c:extLst>
              <c:ext xmlns:c16="http://schemas.microsoft.com/office/drawing/2014/chart" uri="{C3380CC4-5D6E-409C-BE32-E72D297353CC}">
                <c16:uniqueId val="{00000005-3745-6345-AD62-B6060236092D}"/>
              </c:ext>
            </c:extLst>
          </c:dPt>
          <c:dPt>
            <c:idx val="9"/>
            <c:invertIfNegative val="0"/>
            <c:bubble3D val="0"/>
            <c:spPr>
              <a:solidFill>
                <a:srgbClr val="FFFF00"/>
              </a:solidFill>
              <a:ln>
                <a:noFill/>
              </a:ln>
              <a:effectLst/>
            </c:spPr>
            <c:extLst>
              <c:ext xmlns:c16="http://schemas.microsoft.com/office/drawing/2014/chart" uri="{C3380CC4-5D6E-409C-BE32-E72D297353CC}">
                <c16:uniqueId val="{00000007-3745-6345-AD62-B6060236092D}"/>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9-3745-6345-AD62-B6060236092D}"/>
              </c:ext>
            </c:extLst>
          </c:dPt>
          <c:dPt>
            <c:idx val="14"/>
            <c:invertIfNegative val="0"/>
            <c:bubble3D val="0"/>
            <c:spPr>
              <a:solidFill>
                <a:srgbClr val="FFFF00"/>
              </a:solidFill>
              <a:ln>
                <a:noFill/>
              </a:ln>
              <a:effectLst/>
            </c:spPr>
            <c:extLst>
              <c:ext xmlns:c16="http://schemas.microsoft.com/office/drawing/2014/chart" uri="{C3380CC4-5D6E-409C-BE32-E72D297353CC}">
                <c16:uniqueId val="{00000000-4123-A54E-BFE4-D448F5ACE1F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B-3745-6345-AD62-B6060236092D}"/>
              </c:ext>
            </c:extLst>
          </c:dPt>
          <c:dLbls>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Helvetica Neue"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'Coisn and weights'!$Q$1:$Q$19</c:f>
              <c:strCache>
                <c:ptCount val="19"/>
                <c:pt idx="0">
                  <c:v>Harry Potter</c:v>
                </c:pt>
                <c:pt idx="1">
                  <c:v>Japan</c:v>
                </c:pt>
                <c:pt idx="2">
                  <c:v>UK stamps</c:v>
                </c:pt>
                <c:pt idx="3">
                  <c:v>Russia</c:v>
                </c:pt>
                <c:pt idx="4">
                  <c:v>UK self-service</c:v>
                </c:pt>
                <c:pt idx="5">
                  <c:v>China</c:v>
                </c:pt>
                <c:pt idx="6">
                  <c:v>South Korea</c:v>
                </c:pt>
                <c:pt idx="7">
                  <c:v>UK 1960</c:v>
                </c:pt>
                <c:pt idx="8">
                  <c:v>US</c:v>
                </c:pt>
                <c:pt idx="9">
                  <c:v>UK/Euro</c:v>
                </c:pt>
                <c:pt idx="10">
                  <c:v>Turkey</c:v>
                </c:pt>
                <c:pt idx="11">
                  <c:v>Canada</c:v>
                </c:pt>
                <c:pt idx="12">
                  <c:v>Switzerland</c:v>
                </c:pt>
                <c:pt idx="13">
                  <c:v>Norway</c:v>
                </c:pt>
                <c:pt idx="14">
                  <c:v>UK/€ no 1p or 2p/Aus/HK</c:v>
                </c:pt>
                <c:pt idx="15">
                  <c:v>New Zealand</c:v>
                </c:pt>
                <c:pt idx="16">
                  <c:v>Mexico</c:v>
                </c:pt>
                <c:pt idx="17">
                  <c:v>Sweden</c:v>
                </c:pt>
                <c:pt idx="18">
                  <c:v>India</c:v>
                </c:pt>
              </c:strCache>
            </c:strRef>
          </c:cat>
          <c:val>
            <c:numRef>
              <c:f>'Coisn and weights'!$R$1:$R$19</c:f>
              <c:numCache>
                <c:formatCode>General</c:formatCode>
                <c:ptCount val="19"/>
                <c:pt idx="0">
                  <c:v>22.04</c:v>
                </c:pt>
                <c:pt idx="1">
                  <c:v>7.51</c:v>
                </c:pt>
                <c:pt idx="2">
                  <c:v>6.8</c:v>
                </c:pt>
                <c:pt idx="3">
                  <c:v>6.21</c:v>
                </c:pt>
                <c:pt idx="4">
                  <c:v>5.91</c:v>
                </c:pt>
                <c:pt idx="5">
                  <c:v>5.5</c:v>
                </c:pt>
                <c:pt idx="6">
                  <c:v>5.05</c:v>
                </c:pt>
                <c:pt idx="7">
                  <c:v>4.8600000000000003</c:v>
                </c:pt>
                <c:pt idx="8">
                  <c:v>4.75</c:v>
                </c:pt>
                <c:pt idx="9">
                  <c:v>4.6100000000000003</c:v>
                </c:pt>
                <c:pt idx="10">
                  <c:v>4.24</c:v>
                </c:pt>
                <c:pt idx="11">
                  <c:v>3.94</c:v>
                </c:pt>
                <c:pt idx="12">
                  <c:v>3.92</c:v>
                </c:pt>
                <c:pt idx="13">
                  <c:v>3.78</c:v>
                </c:pt>
                <c:pt idx="14">
                  <c:v>3.43</c:v>
                </c:pt>
                <c:pt idx="15">
                  <c:v>2.96</c:v>
                </c:pt>
                <c:pt idx="16">
                  <c:v>2.77</c:v>
                </c:pt>
                <c:pt idx="17">
                  <c:v>2.3199999999999998</c:v>
                </c:pt>
                <c:pt idx="18">
                  <c:v>1.89</c:v>
                </c:pt>
              </c:numCache>
            </c:numRef>
          </c:val>
          <c:extLst>
            <c:ext xmlns:c16="http://schemas.microsoft.com/office/drawing/2014/chart" uri="{C3380CC4-5D6E-409C-BE32-E72D297353CC}">
              <c16:uniqueId val="{0000000C-3745-6345-AD62-B6060236092D}"/>
            </c:ext>
          </c:extLst>
        </c:ser>
        <c:dLbls>
          <c:showLegendKey val="0"/>
          <c:showVal val="0"/>
          <c:showCatName val="0"/>
          <c:showSerName val="0"/>
          <c:showPercent val="0"/>
          <c:showBubbleSize val="0"/>
        </c:dLbls>
        <c:gapWidth val="30"/>
        <c:overlap val="-25"/>
        <c:axId val="1596255664"/>
        <c:axId val="1596270432"/>
      </c:barChart>
      <c:catAx>
        <c:axId val="15962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70432"/>
        <c:crosses val="autoZero"/>
        <c:auto val="1"/>
        <c:lblAlgn val="ctr"/>
        <c:lblOffset val="100"/>
        <c:tickLblSkip val="1"/>
        <c:tickMarkSkip val="1"/>
        <c:noMultiLvlLbl val="0"/>
      </c:catAx>
      <c:valAx>
        <c:axId val="159627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55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Helvetica Neue"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r>
              <a:rPr lang="en-US"/>
              <a:t>Average number of coins expected as change in each country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Pt>
            <c:idx val="2"/>
            <c:invertIfNegative val="0"/>
            <c:bubble3D val="0"/>
            <c:spPr>
              <a:solidFill>
                <a:srgbClr val="FFFF00"/>
              </a:solidFill>
              <a:ln>
                <a:noFill/>
              </a:ln>
              <a:effectLst/>
            </c:spPr>
            <c:extLst>
              <c:ext xmlns:c16="http://schemas.microsoft.com/office/drawing/2014/chart" uri="{C3380CC4-5D6E-409C-BE32-E72D297353CC}">
                <c16:uniqueId val="{00000001-3745-6345-AD62-B6060236092D}"/>
              </c:ext>
            </c:extLst>
          </c:dPt>
          <c:dPt>
            <c:idx val="4"/>
            <c:invertIfNegative val="0"/>
            <c:bubble3D val="0"/>
            <c:spPr>
              <a:solidFill>
                <a:srgbClr val="FFFF00"/>
              </a:solidFill>
              <a:ln>
                <a:noFill/>
              </a:ln>
              <a:effectLst/>
            </c:spPr>
            <c:extLst>
              <c:ext xmlns:c16="http://schemas.microsoft.com/office/drawing/2014/chart" uri="{C3380CC4-5D6E-409C-BE32-E72D297353CC}">
                <c16:uniqueId val="{00000003-3745-6345-AD62-B6060236092D}"/>
              </c:ext>
            </c:extLst>
          </c:dPt>
          <c:dPt>
            <c:idx val="7"/>
            <c:invertIfNegative val="0"/>
            <c:bubble3D val="0"/>
            <c:spPr>
              <a:solidFill>
                <a:srgbClr val="FFFF00"/>
              </a:solidFill>
              <a:ln>
                <a:noFill/>
              </a:ln>
              <a:effectLst/>
            </c:spPr>
            <c:extLst>
              <c:ext xmlns:c16="http://schemas.microsoft.com/office/drawing/2014/chart" uri="{C3380CC4-5D6E-409C-BE32-E72D297353CC}">
                <c16:uniqueId val="{00000005-3745-6345-AD62-B6060236092D}"/>
              </c:ext>
            </c:extLst>
          </c:dPt>
          <c:dPt>
            <c:idx val="9"/>
            <c:invertIfNegative val="0"/>
            <c:bubble3D val="0"/>
            <c:spPr>
              <a:solidFill>
                <a:srgbClr val="FFFF00"/>
              </a:solidFill>
              <a:ln>
                <a:noFill/>
              </a:ln>
              <a:effectLst/>
            </c:spPr>
            <c:extLst>
              <c:ext xmlns:c16="http://schemas.microsoft.com/office/drawing/2014/chart" uri="{C3380CC4-5D6E-409C-BE32-E72D297353CC}">
                <c16:uniqueId val="{00000007-3745-6345-AD62-B6060236092D}"/>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9-3745-6345-AD62-B6060236092D}"/>
              </c:ext>
            </c:extLst>
          </c:dPt>
          <c:dPt>
            <c:idx val="14"/>
            <c:invertIfNegative val="0"/>
            <c:bubble3D val="0"/>
            <c:spPr>
              <a:solidFill>
                <a:srgbClr val="FFFF00"/>
              </a:solidFill>
              <a:ln>
                <a:noFill/>
              </a:ln>
              <a:effectLst/>
            </c:spPr>
            <c:extLst>
              <c:ext xmlns:c16="http://schemas.microsoft.com/office/drawing/2014/chart" uri="{C3380CC4-5D6E-409C-BE32-E72D297353CC}">
                <c16:uniqueId val="{00000000-4123-A54E-BFE4-D448F5ACE1F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B-3745-6345-AD62-B6060236092D}"/>
              </c:ext>
            </c:extLst>
          </c:dPt>
          <c:dLbls>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Helvetica Neue"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'Coisn and weights'!$Q$1:$Q$19</c:f>
              <c:strCache>
                <c:ptCount val="19"/>
                <c:pt idx="0">
                  <c:v>Harry Potter</c:v>
                </c:pt>
                <c:pt idx="1">
                  <c:v>Japan</c:v>
                </c:pt>
                <c:pt idx="2">
                  <c:v>UK stamps</c:v>
                </c:pt>
                <c:pt idx="3">
                  <c:v>Russia</c:v>
                </c:pt>
                <c:pt idx="4">
                  <c:v>UK self-service</c:v>
                </c:pt>
                <c:pt idx="5">
                  <c:v>China</c:v>
                </c:pt>
                <c:pt idx="6">
                  <c:v>South Korea</c:v>
                </c:pt>
                <c:pt idx="7">
                  <c:v>UK 1960</c:v>
                </c:pt>
                <c:pt idx="8">
                  <c:v>US</c:v>
                </c:pt>
                <c:pt idx="9">
                  <c:v>UK/Euro</c:v>
                </c:pt>
                <c:pt idx="10">
                  <c:v>Turkey</c:v>
                </c:pt>
                <c:pt idx="11">
                  <c:v>Canada</c:v>
                </c:pt>
                <c:pt idx="12">
                  <c:v>Switzerland</c:v>
                </c:pt>
                <c:pt idx="13">
                  <c:v>Norway</c:v>
                </c:pt>
                <c:pt idx="14">
                  <c:v>UK/€ no 1p or 2p/Aus/HK</c:v>
                </c:pt>
                <c:pt idx="15">
                  <c:v>New Zealand</c:v>
                </c:pt>
                <c:pt idx="16">
                  <c:v>Mexico</c:v>
                </c:pt>
                <c:pt idx="17">
                  <c:v>Sweden</c:v>
                </c:pt>
                <c:pt idx="18">
                  <c:v>India</c:v>
                </c:pt>
              </c:strCache>
            </c:strRef>
          </c:cat>
          <c:val>
            <c:numRef>
              <c:f>'Coisn and weights'!$R$1:$R$19</c:f>
              <c:numCache>
                <c:formatCode>General</c:formatCode>
                <c:ptCount val="19"/>
                <c:pt idx="0">
                  <c:v>22.04</c:v>
                </c:pt>
                <c:pt idx="1">
                  <c:v>7.51</c:v>
                </c:pt>
                <c:pt idx="2">
                  <c:v>6.8</c:v>
                </c:pt>
                <c:pt idx="3">
                  <c:v>6.21</c:v>
                </c:pt>
                <c:pt idx="4">
                  <c:v>5.91</c:v>
                </c:pt>
                <c:pt idx="5">
                  <c:v>5.5</c:v>
                </c:pt>
                <c:pt idx="6">
                  <c:v>5.05</c:v>
                </c:pt>
                <c:pt idx="7">
                  <c:v>4.8600000000000003</c:v>
                </c:pt>
                <c:pt idx="8">
                  <c:v>4.75</c:v>
                </c:pt>
                <c:pt idx="9">
                  <c:v>4.6100000000000003</c:v>
                </c:pt>
                <c:pt idx="10">
                  <c:v>4.24</c:v>
                </c:pt>
                <c:pt idx="11">
                  <c:v>3.94</c:v>
                </c:pt>
                <c:pt idx="12">
                  <c:v>3.92</c:v>
                </c:pt>
                <c:pt idx="13">
                  <c:v>3.78</c:v>
                </c:pt>
                <c:pt idx="14">
                  <c:v>3.43</c:v>
                </c:pt>
                <c:pt idx="15">
                  <c:v>2.96</c:v>
                </c:pt>
                <c:pt idx="16">
                  <c:v>2.77</c:v>
                </c:pt>
                <c:pt idx="17">
                  <c:v>2.3199999999999998</c:v>
                </c:pt>
                <c:pt idx="18">
                  <c:v>1.89</c:v>
                </c:pt>
              </c:numCache>
            </c:numRef>
          </c:val>
          <c:extLst>
            <c:ext xmlns:c16="http://schemas.microsoft.com/office/drawing/2014/chart" uri="{C3380CC4-5D6E-409C-BE32-E72D297353CC}">
              <c16:uniqueId val="{0000000C-3745-6345-AD62-B6060236092D}"/>
            </c:ext>
          </c:extLst>
        </c:ser>
        <c:dLbls>
          <c:showLegendKey val="0"/>
          <c:showVal val="0"/>
          <c:showCatName val="0"/>
          <c:showSerName val="0"/>
          <c:showPercent val="0"/>
          <c:showBubbleSize val="0"/>
        </c:dLbls>
        <c:gapWidth val="30"/>
        <c:overlap val="-25"/>
        <c:axId val="1596255664"/>
        <c:axId val="1596270432"/>
      </c:barChart>
      <c:catAx>
        <c:axId val="15962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70432"/>
        <c:crosses val="autoZero"/>
        <c:auto val="1"/>
        <c:lblAlgn val="ctr"/>
        <c:lblOffset val="100"/>
        <c:tickLblSkip val="1"/>
        <c:tickMarkSkip val="1"/>
        <c:noMultiLvlLbl val="0"/>
      </c:catAx>
      <c:valAx>
        <c:axId val="159627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55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Helvetica Neue"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r>
              <a:rPr lang="en-US" dirty="0"/>
              <a:t>Average number of coins expected as change in each country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title>
    <c:autoTitleDeleted val="0"/>
    <c:plotArea>
      <c:layout/>
      <c:barChart>
        <c:barDir val="bar"/>
        <c:grouping val="clustered"/>
        <c:varyColors val="0"/>
        <c:ser>
          <c:idx val="0"/>
          <c:order val="0"/>
          <c:spPr>
            <a:solidFill>
              <a:schemeClr val="accent5"/>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0-DA49-3F49-B810-209BDDA6A731}"/>
              </c:ext>
            </c:extLst>
          </c:dPt>
          <c:dPt>
            <c:idx val="2"/>
            <c:invertIfNegative val="0"/>
            <c:bubble3D val="0"/>
            <c:spPr>
              <a:solidFill>
                <a:srgbClr val="FFFF00"/>
              </a:solidFill>
              <a:ln>
                <a:noFill/>
              </a:ln>
              <a:effectLst/>
            </c:spPr>
            <c:extLst>
              <c:ext xmlns:c16="http://schemas.microsoft.com/office/drawing/2014/chart" uri="{C3380CC4-5D6E-409C-BE32-E72D297353CC}">
                <c16:uniqueId val="{00000001-3745-6345-AD62-B6060236092D}"/>
              </c:ext>
            </c:extLst>
          </c:dPt>
          <c:dPt>
            <c:idx val="4"/>
            <c:invertIfNegative val="0"/>
            <c:bubble3D val="0"/>
            <c:spPr>
              <a:solidFill>
                <a:srgbClr val="FFFF00"/>
              </a:solidFill>
              <a:ln>
                <a:noFill/>
              </a:ln>
              <a:effectLst/>
            </c:spPr>
            <c:extLst>
              <c:ext xmlns:c16="http://schemas.microsoft.com/office/drawing/2014/chart" uri="{C3380CC4-5D6E-409C-BE32-E72D297353CC}">
                <c16:uniqueId val="{00000003-3745-6345-AD62-B6060236092D}"/>
              </c:ext>
            </c:extLst>
          </c:dPt>
          <c:dPt>
            <c:idx val="7"/>
            <c:invertIfNegative val="0"/>
            <c:bubble3D val="0"/>
            <c:spPr>
              <a:solidFill>
                <a:srgbClr val="FFFF00"/>
              </a:solidFill>
              <a:ln>
                <a:noFill/>
              </a:ln>
              <a:effectLst/>
            </c:spPr>
            <c:extLst>
              <c:ext xmlns:c16="http://schemas.microsoft.com/office/drawing/2014/chart" uri="{C3380CC4-5D6E-409C-BE32-E72D297353CC}">
                <c16:uniqueId val="{00000005-3745-6345-AD62-B6060236092D}"/>
              </c:ext>
            </c:extLst>
          </c:dPt>
          <c:dPt>
            <c:idx val="9"/>
            <c:invertIfNegative val="0"/>
            <c:bubble3D val="0"/>
            <c:spPr>
              <a:solidFill>
                <a:srgbClr val="FFFF00"/>
              </a:solidFill>
              <a:ln>
                <a:noFill/>
              </a:ln>
              <a:effectLst/>
            </c:spPr>
            <c:extLst>
              <c:ext xmlns:c16="http://schemas.microsoft.com/office/drawing/2014/chart" uri="{C3380CC4-5D6E-409C-BE32-E72D297353CC}">
                <c16:uniqueId val="{00000007-3745-6345-AD62-B6060236092D}"/>
              </c:ext>
            </c:extLst>
          </c:dPt>
          <c:dPt>
            <c:idx val="12"/>
            <c:invertIfNegative val="0"/>
            <c:bubble3D val="0"/>
            <c:spPr>
              <a:solidFill>
                <a:schemeClr val="accent5"/>
              </a:solidFill>
              <a:ln>
                <a:noFill/>
              </a:ln>
              <a:effectLst/>
            </c:spPr>
            <c:extLst>
              <c:ext xmlns:c16="http://schemas.microsoft.com/office/drawing/2014/chart" uri="{C3380CC4-5D6E-409C-BE32-E72D297353CC}">
                <c16:uniqueId val="{00000009-3745-6345-AD62-B6060236092D}"/>
              </c:ext>
            </c:extLst>
          </c:dPt>
          <c:dPt>
            <c:idx val="14"/>
            <c:invertIfNegative val="0"/>
            <c:bubble3D val="0"/>
            <c:spPr>
              <a:solidFill>
                <a:srgbClr val="FFFF00"/>
              </a:solidFill>
              <a:ln>
                <a:noFill/>
              </a:ln>
              <a:effectLst/>
            </c:spPr>
            <c:extLst>
              <c:ext xmlns:c16="http://schemas.microsoft.com/office/drawing/2014/chart" uri="{C3380CC4-5D6E-409C-BE32-E72D297353CC}">
                <c16:uniqueId val="{00000000-4123-A54E-BFE4-D448F5ACE1F8}"/>
              </c:ext>
            </c:extLst>
          </c:dPt>
          <c:dPt>
            <c:idx val="17"/>
            <c:invertIfNegative val="0"/>
            <c:bubble3D val="0"/>
            <c:spPr>
              <a:solidFill>
                <a:schemeClr val="accent5"/>
              </a:solidFill>
              <a:ln>
                <a:noFill/>
              </a:ln>
              <a:effectLst/>
            </c:spPr>
            <c:extLst>
              <c:ext xmlns:c16="http://schemas.microsoft.com/office/drawing/2014/chart" uri="{C3380CC4-5D6E-409C-BE32-E72D297353CC}">
                <c16:uniqueId val="{0000000B-3745-6345-AD62-B6060236092D}"/>
              </c:ext>
            </c:extLst>
          </c:dPt>
          <c:dLbls>
            <c:numFmt formatCode="#,##0.00" sourceLinked="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Helvetica Neue"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'Coisn and weights'!$Q$1:$Q$19</c:f>
              <c:strCache>
                <c:ptCount val="19"/>
                <c:pt idx="0">
                  <c:v>Harry Potter</c:v>
                </c:pt>
                <c:pt idx="1">
                  <c:v>Japan</c:v>
                </c:pt>
                <c:pt idx="2">
                  <c:v>UK stamps</c:v>
                </c:pt>
                <c:pt idx="3">
                  <c:v>Russia</c:v>
                </c:pt>
                <c:pt idx="4">
                  <c:v>UK self-service</c:v>
                </c:pt>
                <c:pt idx="5">
                  <c:v>China</c:v>
                </c:pt>
                <c:pt idx="6">
                  <c:v>South Korea</c:v>
                </c:pt>
                <c:pt idx="7">
                  <c:v>UK 1960</c:v>
                </c:pt>
                <c:pt idx="8">
                  <c:v>US</c:v>
                </c:pt>
                <c:pt idx="9">
                  <c:v>UK/Euro</c:v>
                </c:pt>
                <c:pt idx="10">
                  <c:v>Turkey</c:v>
                </c:pt>
                <c:pt idx="11">
                  <c:v>Canada</c:v>
                </c:pt>
                <c:pt idx="12">
                  <c:v>Switzerland</c:v>
                </c:pt>
                <c:pt idx="13">
                  <c:v>Norway</c:v>
                </c:pt>
                <c:pt idx="14">
                  <c:v>UK/€ no 1p or 2p/Aus/HK</c:v>
                </c:pt>
                <c:pt idx="15">
                  <c:v>New Zealand</c:v>
                </c:pt>
                <c:pt idx="16">
                  <c:v>Mexico</c:v>
                </c:pt>
                <c:pt idx="17">
                  <c:v>Sweden</c:v>
                </c:pt>
                <c:pt idx="18">
                  <c:v>India</c:v>
                </c:pt>
              </c:strCache>
            </c:strRef>
          </c:cat>
          <c:val>
            <c:numRef>
              <c:f>'Coisn and weights'!$R$1:$R$19</c:f>
              <c:numCache>
                <c:formatCode>General</c:formatCode>
                <c:ptCount val="19"/>
                <c:pt idx="0">
                  <c:v>22.04</c:v>
                </c:pt>
                <c:pt idx="1">
                  <c:v>7.51</c:v>
                </c:pt>
                <c:pt idx="2">
                  <c:v>6.8</c:v>
                </c:pt>
                <c:pt idx="3">
                  <c:v>6.21</c:v>
                </c:pt>
                <c:pt idx="4">
                  <c:v>5.91</c:v>
                </c:pt>
                <c:pt idx="5">
                  <c:v>5.5</c:v>
                </c:pt>
                <c:pt idx="6">
                  <c:v>5.05</c:v>
                </c:pt>
                <c:pt idx="7">
                  <c:v>4.8600000000000003</c:v>
                </c:pt>
                <c:pt idx="8">
                  <c:v>4.75</c:v>
                </c:pt>
                <c:pt idx="9">
                  <c:v>4.6100000000000003</c:v>
                </c:pt>
                <c:pt idx="10">
                  <c:v>4.24</c:v>
                </c:pt>
                <c:pt idx="11">
                  <c:v>3.94</c:v>
                </c:pt>
                <c:pt idx="12">
                  <c:v>3.92</c:v>
                </c:pt>
                <c:pt idx="13">
                  <c:v>3.78</c:v>
                </c:pt>
                <c:pt idx="14">
                  <c:v>3.43</c:v>
                </c:pt>
                <c:pt idx="15">
                  <c:v>2.96</c:v>
                </c:pt>
                <c:pt idx="16">
                  <c:v>2.77</c:v>
                </c:pt>
                <c:pt idx="17">
                  <c:v>2.3199999999999998</c:v>
                </c:pt>
                <c:pt idx="18">
                  <c:v>1.89</c:v>
                </c:pt>
              </c:numCache>
            </c:numRef>
          </c:val>
          <c:extLst>
            <c:ext xmlns:c16="http://schemas.microsoft.com/office/drawing/2014/chart" uri="{C3380CC4-5D6E-409C-BE32-E72D297353CC}">
              <c16:uniqueId val="{0000000C-3745-6345-AD62-B6060236092D}"/>
            </c:ext>
          </c:extLst>
        </c:ser>
        <c:dLbls>
          <c:showLegendKey val="0"/>
          <c:showVal val="0"/>
          <c:showCatName val="0"/>
          <c:showSerName val="0"/>
          <c:showPercent val="0"/>
          <c:showBubbleSize val="0"/>
        </c:dLbls>
        <c:gapWidth val="30"/>
        <c:overlap val="-25"/>
        <c:axId val="1596255664"/>
        <c:axId val="1596270432"/>
      </c:barChart>
      <c:catAx>
        <c:axId val="1596255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70432"/>
        <c:crosses val="autoZero"/>
        <c:auto val="1"/>
        <c:lblAlgn val="ctr"/>
        <c:lblOffset val="100"/>
        <c:tickLblSkip val="1"/>
        <c:tickMarkSkip val="1"/>
        <c:noMultiLvlLbl val="0"/>
      </c:catAx>
      <c:valAx>
        <c:axId val="1596270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Helvetica Neue" charset="0"/>
                <a:cs typeface="Arial" panose="020B0604020202020204" pitchFamily="34" charset="0"/>
              </a:defRPr>
            </a:pPr>
            <a:endParaRPr lang="en-US"/>
          </a:p>
        </c:txPr>
        <c:crossAx val="15962556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ea typeface="Helvetica Neue"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Prices mod £5</c:v>
                </c:pt>
              </c:strCache>
            </c:strRef>
          </c:tx>
          <c:spPr>
            <a:solidFill>
              <a:schemeClr val="accent1"/>
            </a:solidFill>
            <a:ln>
              <a:noFill/>
            </a:ln>
            <a:effectLst/>
          </c:spPr>
          <c:invertIfNegative val="0"/>
          <c:cat>
            <c:numRef>
              <c:f>Sheet1!$A$2:$A$501</c:f>
              <c:numCache>
                <c:formatCode>General</c:formatCode>
                <c:ptCount val="5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pt idx="251">
                  <c:v>2.5099999999999998</c:v>
                </c:pt>
                <c:pt idx="252">
                  <c:v>2.52</c:v>
                </c:pt>
                <c:pt idx="253">
                  <c:v>2.5299999999999998</c:v>
                </c:pt>
                <c:pt idx="254">
                  <c:v>2.54</c:v>
                </c:pt>
                <c:pt idx="255">
                  <c:v>2.5499999999999998</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c:v>
                </c:pt>
                <c:pt idx="323">
                  <c:v>3.23</c:v>
                </c:pt>
                <c:pt idx="324">
                  <c:v>3.24</c:v>
                </c:pt>
                <c:pt idx="325">
                  <c:v>3.25</c:v>
                </c:pt>
                <c:pt idx="326">
                  <c:v>3.26</c:v>
                </c:pt>
                <c:pt idx="327">
                  <c:v>3.27</c:v>
                </c:pt>
                <c:pt idx="328">
                  <c:v>3.28</c:v>
                </c:pt>
                <c:pt idx="329">
                  <c:v>3.29</c:v>
                </c:pt>
                <c:pt idx="330">
                  <c:v>3.3</c:v>
                </c:pt>
                <c:pt idx="331">
                  <c:v>3.31</c:v>
                </c:pt>
                <c:pt idx="332">
                  <c:v>3.32</c:v>
                </c:pt>
                <c:pt idx="333">
                  <c:v>3.33</c:v>
                </c:pt>
                <c:pt idx="334">
                  <c:v>3.34</c:v>
                </c:pt>
                <c:pt idx="335">
                  <c:v>3.35</c:v>
                </c:pt>
                <c:pt idx="336">
                  <c:v>3.36</c:v>
                </c:pt>
                <c:pt idx="337">
                  <c:v>3.37</c:v>
                </c:pt>
                <c:pt idx="338">
                  <c:v>3.38</c:v>
                </c:pt>
                <c:pt idx="339">
                  <c:v>3.39</c:v>
                </c:pt>
                <c:pt idx="340">
                  <c:v>3.4</c:v>
                </c:pt>
                <c:pt idx="341">
                  <c:v>3.41</c:v>
                </c:pt>
                <c:pt idx="342">
                  <c:v>3.42</c:v>
                </c:pt>
                <c:pt idx="343">
                  <c:v>3.43</c:v>
                </c:pt>
                <c:pt idx="344">
                  <c:v>3.44</c:v>
                </c:pt>
                <c:pt idx="345">
                  <c:v>3.45</c:v>
                </c:pt>
                <c:pt idx="346">
                  <c:v>3.46</c:v>
                </c:pt>
                <c:pt idx="347">
                  <c:v>3.47</c:v>
                </c:pt>
                <c:pt idx="348">
                  <c:v>3.48</c:v>
                </c:pt>
                <c:pt idx="349">
                  <c:v>3.49</c:v>
                </c:pt>
                <c:pt idx="350">
                  <c:v>3.5</c:v>
                </c:pt>
                <c:pt idx="351">
                  <c:v>3.51</c:v>
                </c:pt>
                <c:pt idx="352">
                  <c:v>3.52</c:v>
                </c:pt>
                <c:pt idx="353">
                  <c:v>3.53</c:v>
                </c:pt>
                <c:pt idx="354">
                  <c:v>3.54</c:v>
                </c:pt>
                <c:pt idx="355">
                  <c:v>3.55</c:v>
                </c:pt>
                <c:pt idx="356">
                  <c:v>3.56</c:v>
                </c:pt>
                <c:pt idx="357">
                  <c:v>3.57</c:v>
                </c:pt>
                <c:pt idx="358">
                  <c:v>3.58</c:v>
                </c:pt>
                <c:pt idx="359">
                  <c:v>3.59</c:v>
                </c:pt>
                <c:pt idx="360">
                  <c:v>3.6</c:v>
                </c:pt>
                <c:pt idx="361">
                  <c:v>3.61</c:v>
                </c:pt>
                <c:pt idx="362">
                  <c:v>3.62</c:v>
                </c:pt>
                <c:pt idx="363">
                  <c:v>3.63</c:v>
                </c:pt>
                <c:pt idx="364">
                  <c:v>3.64</c:v>
                </c:pt>
                <c:pt idx="365">
                  <c:v>3.65</c:v>
                </c:pt>
                <c:pt idx="366">
                  <c:v>3.66</c:v>
                </c:pt>
                <c:pt idx="367">
                  <c:v>3.67</c:v>
                </c:pt>
                <c:pt idx="368">
                  <c:v>3.68</c:v>
                </c:pt>
                <c:pt idx="369">
                  <c:v>3.69</c:v>
                </c:pt>
                <c:pt idx="370">
                  <c:v>3.7</c:v>
                </c:pt>
                <c:pt idx="371">
                  <c:v>3.71</c:v>
                </c:pt>
                <c:pt idx="372">
                  <c:v>3.72</c:v>
                </c:pt>
                <c:pt idx="373">
                  <c:v>3.73</c:v>
                </c:pt>
                <c:pt idx="374">
                  <c:v>3.74</c:v>
                </c:pt>
                <c:pt idx="375">
                  <c:v>3.75</c:v>
                </c:pt>
                <c:pt idx="376">
                  <c:v>3.76</c:v>
                </c:pt>
                <c:pt idx="377">
                  <c:v>3.77</c:v>
                </c:pt>
                <c:pt idx="378">
                  <c:v>3.78</c:v>
                </c:pt>
                <c:pt idx="379">
                  <c:v>3.79</c:v>
                </c:pt>
                <c:pt idx="380">
                  <c:v>3.8</c:v>
                </c:pt>
                <c:pt idx="381">
                  <c:v>3.81</c:v>
                </c:pt>
                <c:pt idx="382">
                  <c:v>3.82</c:v>
                </c:pt>
                <c:pt idx="383">
                  <c:v>3.83</c:v>
                </c:pt>
                <c:pt idx="384">
                  <c:v>3.84</c:v>
                </c:pt>
                <c:pt idx="385">
                  <c:v>3.85</c:v>
                </c:pt>
                <c:pt idx="386">
                  <c:v>3.86</c:v>
                </c:pt>
                <c:pt idx="387">
                  <c:v>3.87</c:v>
                </c:pt>
                <c:pt idx="388">
                  <c:v>3.88</c:v>
                </c:pt>
                <c:pt idx="389">
                  <c:v>3.89</c:v>
                </c:pt>
                <c:pt idx="390">
                  <c:v>3.9</c:v>
                </c:pt>
                <c:pt idx="391">
                  <c:v>3.91</c:v>
                </c:pt>
                <c:pt idx="392">
                  <c:v>3.92</c:v>
                </c:pt>
                <c:pt idx="393">
                  <c:v>3.93</c:v>
                </c:pt>
                <c:pt idx="394">
                  <c:v>3.94</c:v>
                </c:pt>
                <c:pt idx="395">
                  <c:v>3.95</c:v>
                </c:pt>
                <c:pt idx="396">
                  <c:v>3.96</c:v>
                </c:pt>
                <c:pt idx="397">
                  <c:v>3.97</c:v>
                </c:pt>
                <c:pt idx="398">
                  <c:v>3.98</c:v>
                </c:pt>
                <c:pt idx="399">
                  <c:v>3.99</c:v>
                </c:pt>
                <c:pt idx="400">
                  <c:v>4</c:v>
                </c:pt>
                <c:pt idx="401">
                  <c:v>4.01</c:v>
                </c:pt>
                <c:pt idx="402">
                  <c:v>4.0199999999999996</c:v>
                </c:pt>
                <c:pt idx="403">
                  <c:v>4.03</c:v>
                </c:pt>
                <c:pt idx="404">
                  <c:v>4.04</c:v>
                </c:pt>
                <c:pt idx="405">
                  <c:v>4.05</c:v>
                </c:pt>
                <c:pt idx="406">
                  <c:v>4.0599999999999996</c:v>
                </c:pt>
                <c:pt idx="407">
                  <c:v>4.07</c:v>
                </c:pt>
                <c:pt idx="408">
                  <c:v>4.08</c:v>
                </c:pt>
                <c:pt idx="409">
                  <c:v>4.09</c:v>
                </c:pt>
                <c:pt idx="410">
                  <c:v>4.0999999999999996</c:v>
                </c:pt>
                <c:pt idx="411">
                  <c:v>4.1100000000000003</c:v>
                </c:pt>
                <c:pt idx="412">
                  <c:v>4.12</c:v>
                </c:pt>
                <c:pt idx="413">
                  <c:v>4.13</c:v>
                </c:pt>
                <c:pt idx="414">
                  <c:v>4.1399999999999997</c:v>
                </c:pt>
                <c:pt idx="415">
                  <c:v>4.1500000000000004</c:v>
                </c:pt>
                <c:pt idx="416">
                  <c:v>4.16</c:v>
                </c:pt>
                <c:pt idx="417">
                  <c:v>4.17</c:v>
                </c:pt>
                <c:pt idx="418">
                  <c:v>4.18</c:v>
                </c:pt>
                <c:pt idx="419">
                  <c:v>4.1900000000000004</c:v>
                </c:pt>
                <c:pt idx="420">
                  <c:v>4.2</c:v>
                </c:pt>
                <c:pt idx="421">
                  <c:v>4.21</c:v>
                </c:pt>
                <c:pt idx="422">
                  <c:v>4.22</c:v>
                </c:pt>
                <c:pt idx="423">
                  <c:v>4.2300000000000004</c:v>
                </c:pt>
                <c:pt idx="424">
                  <c:v>4.24</c:v>
                </c:pt>
                <c:pt idx="425">
                  <c:v>4.25</c:v>
                </c:pt>
                <c:pt idx="426">
                  <c:v>4.26</c:v>
                </c:pt>
                <c:pt idx="427">
                  <c:v>4.2699999999999996</c:v>
                </c:pt>
                <c:pt idx="428">
                  <c:v>4.28</c:v>
                </c:pt>
                <c:pt idx="429">
                  <c:v>4.29</c:v>
                </c:pt>
                <c:pt idx="430">
                  <c:v>4.3</c:v>
                </c:pt>
                <c:pt idx="431">
                  <c:v>4.3099999999999996</c:v>
                </c:pt>
                <c:pt idx="432">
                  <c:v>4.32</c:v>
                </c:pt>
                <c:pt idx="433">
                  <c:v>4.33</c:v>
                </c:pt>
                <c:pt idx="434">
                  <c:v>4.34</c:v>
                </c:pt>
                <c:pt idx="435">
                  <c:v>4.3499999999999996</c:v>
                </c:pt>
                <c:pt idx="436">
                  <c:v>4.3600000000000003</c:v>
                </c:pt>
                <c:pt idx="437">
                  <c:v>4.37</c:v>
                </c:pt>
                <c:pt idx="438">
                  <c:v>4.38</c:v>
                </c:pt>
                <c:pt idx="439">
                  <c:v>4.3899999999999997</c:v>
                </c:pt>
                <c:pt idx="440">
                  <c:v>4.4000000000000004</c:v>
                </c:pt>
                <c:pt idx="441">
                  <c:v>4.41</c:v>
                </c:pt>
                <c:pt idx="442">
                  <c:v>4.42</c:v>
                </c:pt>
                <c:pt idx="443">
                  <c:v>4.43</c:v>
                </c:pt>
                <c:pt idx="444">
                  <c:v>4.4400000000000004</c:v>
                </c:pt>
                <c:pt idx="445">
                  <c:v>4.45</c:v>
                </c:pt>
                <c:pt idx="446">
                  <c:v>4.46</c:v>
                </c:pt>
                <c:pt idx="447">
                  <c:v>4.47</c:v>
                </c:pt>
                <c:pt idx="448">
                  <c:v>4.4800000000000004</c:v>
                </c:pt>
                <c:pt idx="449">
                  <c:v>4.49</c:v>
                </c:pt>
                <c:pt idx="450">
                  <c:v>4.5</c:v>
                </c:pt>
                <c:pt idx="451">
                  <c:v>4.51</c:v>
                </c:pt>
                <c:pt idx="452">
                  <c:v>4.5199999999999996</c:v>
                </c:pt>
                <c:pt idx="453">
                  <c:v>4.53</c:v>
                </c:pt>
                <c:pt idx="454">
                  <c:v>4.54</c:v>
                </c:pt>
                <c:pt idx="455">
                  <c:v>4.55</c:v>
                </c:pt>
                <c:pt idx="456">
                  <c:v>4.5599999999999996</c:v>
                </c:pt>
                <c:pt idx="457">
                  <c:v>4.57</c:v>
                </c:pt>
                <c:pt idx="458">
                  <c:v>4.58</c:v>
                </c:pt>
                <c:pt idx="459">
                  <c:v>4.59</c:v>
                </c:pt>
                <c:pt idx="460">
                  <c:v>4.5999999999999996</c:v>
                </c:pt>
                <c:pt idx="461">
                  <c:v>4.6100000000000003</c:v>
                </c:pt>
                <c:pt idx="462">
                  <c:v>4.62</c:v>
                </c:pt>
                <c:pt idx="463">
                  <c:v>4.63</c:v>
                </c:pt>
                <c:pt idx="464">
                  <c:v>4.6399999999999997</c:v>
                </c:pt>
                <c:pt idx="465">
                  <c:v>4.6500000000000004</c:v>
                </c:pt>
                <c:pt idx="466">
                  <c:v>4.66</c:v>
                </c:pt>
                <c:pt idx="467">
                  <c:v>4.67</c:v>
                </c:pt>
                <c:pt idx="468">
                  <c:v>4.68</c:v>
                </c:pt>
                <c:pt idx="469">
                  <c:v>4.6900000000000004</c:v>
                </c:pt>
                <c:pt idx="470">
                  <c:v>4.7</c:v>
                </c:pt>
                <c:pt idx="471">
                  <c:v>4.71</c:v>
                </c:pt>
                <c:pt idx="472">
                  <c:v>4.72</c:v>
                </c:pt>
                <c:pt idx="473">
                  <c:v>4.7300000000000004</c:v>
                </c:pt>
                <c:pt idx="474">
                  <c:v>4.74</c:v>
                </c:pt>
                <c:pt idx="475">
                  <c:v>4.75</c:v>
                </c:pt>
                <c:pt idx="476">
                  <c:v>4.76</c:v>
                </c:pt>
                <c:pt idx="477">
                  <c:v>4.7699999999999996</c:v>
                </c:pt>
                <c:pt idx="478">
                  <c:v>4.78</c:v>
                </c:pt>
                <c:pt idx="479">
                  <c:v>4.79</c:v>
                </c:pt>
                <c:pt idx="480">
                  <c:v>4.8</c:v>
                </c:pt>
                <c:pt idx="481">
                  <c:v>4.8099999999999996</c:v>
                </c:pt>
                <c:pt idx="482">
                  <c:v>4.82</c:v>
                </c:pt>
                <c:pt idx="483">
                  <c:v>4.83</c:v>
                </c:pt>
                <c:pt idx="484">
                  <c:v>4.84</c:v>
                </c:pt>
                <c:pt idx="485">
                  <c:v>4.8499999999999996</c:v>
                </c:pt>
                <c:pt idx="486">
                  <c:v>4.8600000000000003</c:v>
                </c:pt>
                <c:pt idx="487">
                  <c:v>4.87</c:v>
                </c:pt>
                <c:pt idx="488">
                  <c:v>4.88</c:v>
                </c:pt>
                <c:pt idx="489">
                  <c:v>4.8899999999999997</c:v>
                </c:pt>
                <c:pt idx="490">
                  <c:v>4.9000000000000004</c:v>
                </c:pt>
                <c:pt idx="491">
                  <c:v>4.91</c:v>
                </c:pt>
                <c:pt idx="492">
                  <c:v>4.92</c:v>
                </c:pt>
                <c:pt idx="493">
                  <c:v>4.93</c:v>
                </c:pt>
                <c:pt idx="494">
                  <c:v>4.9400000000000004</c:v>
                </c:pt>
                <c:pt idx="495">
                  <c:v>4.95</c:v>
                </c:pt>
                <c:pt idx="496">
                  <c:v>4.96</c:v>
                </c:pt>
                <c:pt idx="497">
                  <c:v>4.97</c:v>
                </c:pt>
                <c:pt idx="498">
                  <c:v>4.9800000000000004</c:v>
                </c:pt>
                <c:pt idx="499">
                  <c:v>4.99</c:v>
                </c:pt>
              </c:numCache>
            </c:numRef>
          </c:cat>
          <c:val>
            <c:numRef>
              <c:f>Sheet1!$B$2:$B$501</c:f>
              <c:numCache>
                <c:formatCode>General</c:formatCode>
                <c:ptCount val="500"/>
                <c:pt idx="0">
                  <c:v>0.47171828015200001</c:v>
                </c:pt>
                <c:pt idx="1">
                  <c:v>7.6957060810300001E-2</c:v>
                </c:pt>
                <c:pt idx="2">
                  <c:v>8.5507845344799993E-2</c:v>
                </c:pt>
                <c:pt idx="3">
                  <c:v>0.131112029529</c:v>
                </c:pt>
                <c:pt idx="4">
                  <c:v>0.165315167667</c:v>
                </c:pt>
                <c:pt idx="5">
                  <c:v>0.176716213713</c:v>
                </c:pt>
                <c:pt idx="6">
                  <c:v>8.1232453077600006E-2</c:v>
                </c:pt>
                <c:pt idx="7">
                  <c:v>0.10403454517000001</c:v>
                </c:pt>
                <c:pt idx="8">
                  <c:v>0.14393820633000001</c:v>
                </c:pt>
                <c:pt idx="9">
                  <c:v>0.19239265202600001</c:v>
                </c:pt>
                <c:pt idx="10">
                  <c:v>0.23942196696500001</c:v>
                </c:pt>
                <c:pt idx="11">
                  <c:v>0.108309937437</c:v>
                </c:pt>
                <c:pt idx="12">
                  <c:v>8.2657583833300005E-2</c:v>
                </c:pt>
                <c:pt idx="13">
                  <c:v>0.186692129003</c:v>
                </c:pt>
                <c:pt idx="14">
                  <c:v>0.166740298422</c:v>
                </c:pt>
                <c:pt idx="15">
                  <c:v>0.21947013638499999</c:v>
                </c:pt>
                <c:pt idx="16">
                  <c:v>9.83340221465E-2</c:v>
                </c:pt>
                <c:pt idx="17">
                  <c:v>0.118285852727</c:v>
                </c:pt>
                <c:pt idx="18">
                  <c:v>0.176716213713</c:v>
                </c:pt>
                <c:pt idx="19">
                  <c:v>0.20949422109499999</c:v>
                </c:pt>
                <c:pt idx="20">
                  <c:v>0.26079892830200002</c:v>
                </c:pt>
                <c:pt idx="21">
                  <c:v>0.108309937437</c:v>
                </c:pt>
                <c:pt idx="22">
                  <c:v>0.116860721971</c:v>
                </c:pt>
                <c:pt idx="23">
                  <c:v>0.146788467842</c:v>
                </c:pt>
                <c:pt idx="24">
                  <c:v>0.165315167667</c:v>
                </c:pt>
                <c:pt idx="25">
                  <c:v>0.35913295044799998</c:v>
                </c:pt>
                <c:pt idx="26">
                  <c:v>0.105459675925</c:v>
                </c:pt>
                <c:pt idx="27">
                  <c:v>0.109735068193</c:v>
                </c:pt>
                <c:pt idx="28">
                  <c:v>0.15248899086500001</c:v>
                </c:pt>
                <c:pt idx="29">
                  <c:v>0.17101569069</c:v>
                </c:pt>
                <c:pt idx="30">
                  <c:v>0.34060625062299998</c:v>
                </c:pt>
                <c:pt idx="31">
                  <c:v>0.118285852727</c:v>
                </c:pt>
                <c:pt idx="32">
                  <c:v>0.13253716028400001</c:v>
                </c:pt>
                <c:pt idx="33">
                  <c:v>0.18384186749100001</c:v>
                </c:pt>
                <c:pt idx="34">
                  <c:v>0.21376961336200001</c:v>
                </c:pt>
                <c:pt idx="35">
                  <c:v>0.337755989112</c:v>
                </c:pt>
                <c:pt idx="36">
                  <c:v>0.105459675925</c:v>
                </c:pt>
                <c:pt idx="37">
                  <c:v>0.12826176801700001</c:v>
                </c:pt>
                <c:pt idx="38">
                  <c:v>0.21376961336200001</c:v>
                </c:pt>
                <c:pt idx="39">
                  <c:v>0.210919351851</c:v>
                </c:pt>
                <c:pt idx="40">
                  <c:v>0.35485755818100001</c:v>
                </c:pt>
                <c:pt idx="41">
                  <c:v>8.9783237612099998E-2</c:v>
                </c:pt>
                <c:pt idx="42">
                  <c:v>0.12968689877299999</c:v>
                </c:pt>
                <c:pt idx="43">
                  <c:v>0.18526699824699999</c:v>
                </c:pt>
                <c:pt idx="44">
                  <c:v>0.21519474411799999</c:v>
                </c:pt>
                <c:pt idx="45">
                  <c:v>0.35485755818100001</c:v>
                </c:pt>
                <c:pt idx="46">
                  <c:v>0.10688480668100001</c:v>
                </c:pt>
                <c:pt idx="47">
                  <c:v>0.10688480668100001</c:v>
                </c:pt>
                <c:pt idx="48">
                  <c:v>0.176716213713</c:v>
                </c:pt>
                <c:pt idx="49">
                  <c:v>0.27505023585900001</c:v>
                </c:pt>
                <c:pt idx="50">
                  <c:v>0.70258946258300004</c:v>
                </c:pt>
                <c:pt idx="51">
                  <c:v>7.5531930054600002E-2</c:v>
                </c:pt>
                <c:pt idx="52">
                  <c:v>0.112585329704</c:v>
                </c:pt>
                <c:pt idx="53">
                  <c:v>0.141087944819</c:v>
                </c:pt>
                <c:pt idx="54">
                  <c:v>0.210919351851</c:v>
                </c:pt>
                <c:pt idx="55">
                  <c:v>0.37053399649399998</c:v>
                </c:pt>
                <c:pt idx="56">
                  <c:v>0.11401046046</c:v>
                </c:pt>
                <c:pt idx="57">
                  <c:v>9.69088913908E-2</c:v>
                </c:pt>
                <c:pt idx="58">
                  <c:v>0.118285852727</c:v>
                </c:pt>
                <c:pt idx="59">
                  <c:v>0.246547620744</c:v>
                </c:pt>
                <c:pt idx="60">
                  <c:v>0.54297481794000002</c:v>
                </c:pt>
                <c:pt idx="61">
                  <c:v>7.5531930054600002E-2</c:v>
                </c:pt>
                <c:pt idx="62">
                  <c:v>9.5483760634999998E-2</c:v>
                </c:pt>
                <c:pt idx="63">
                  <c:v>0.16389003691099999</c:v>
                </c:pt>
                <c:pt idx="64">
                  <c:v>0.161039775399</c:v>
                </c:pt>
                <c:pt idx="65">
                  <c:v>0.45319158032700002</c:v>
                </c:pt>
                <c:pt idx="66">
                  <c:v>0.13823768330700001</c:v>
                </c:pt>
                <c:pt idx="67">
                  <c:v>0.13966281406299999</c:v>
                </c:pt>
                <c:pt idx="68">
                  <c:v>0.20379369807200001</c:v>
                </c:pt>
                <c:pt idx="69">
                  <c:v>0.28360102039399998</c:v>
                </c:pt>
                <c:pt idx="70">
                  <c:v>0.44179053428199999</c:v>
                </c:pt>
                <c:pt idx="71">
                  <c:v>9.5483760634999998E-2</c:v>
                </c:pt>
                <c:pt idx="72">
                  <c:v>0.11401046046</c:v>
                </c:pt>
                <c:pt idx="73">
                  <c:v>0.12826176801700001</c:v>
                </c:pt>
                <c:pt idx="74">
                  <c:v>0.19096752127</c:v>
                </c:pt>
                <c:pt idx="75">
                  <c:v>0.58572874061199998</c:v>
                </c:pt>
                <c:pt idx="76">
                  <c:v>0.17814134446800001</c:v>
                </c:pt>
                <c:pt idx="77">
                  <c:v>0.13396229103999999</c:v>
                </c:pt>
                <c:pt idx="78">
                  <c:v>0.19096752127</c:v>
                </c:pt>
                <c:pt idx="79">
                  <c:v>0.40758739614400002</c:v>
                </c:pt>
                <c:pt idx="80">
                  <c:v>0.61138109421499998</c:v>
                </c:pt>
                <c:pt idx="81">
                  <c:v>8.2657583833300005E-2</c:v>
                </c:pt>
                <c:pt idx="82">
                  <c:v>0.116860721971</c:v>
                </c:pt>
                <c:pt idx="83">
                  <c:v>0.12256124499399999</c:v>
                </c:pt>
                <c:pt idx="84">
                  <c:v>0.17386595220100001</c:v>
                </c:pt>
                <c:pt idx="85">
                  <c:v>0.40188687312100002</c:v>
                </c:pt>
                <c:pt idx="86">
                  <c:v>8.5507845344799993E-2</c:v>
                </c:pt>
                <c:pt idx="87">
                  <c:v>0.109735068193</c:v>
                </c:pt>
                <c:pt idx="88">
                  <c:v>0.16816542917800001</c:v>
                </c:pt>
                <c:pt idx="89">
                  <c:v>0.36198321196</c:v>
                </c:pt>
                <c:pt idx="90">
                  <c:v>0.369108865738</c:v>
                </c:pt>
                <c:pt idx="91">
                  <c:v>8.6932976100599996E-2</c:v>
                </c:pt>
                <c:pt idx="92">
                  <c:v>0.12398637575</c:v>
                </c:pt>
                <c:pt idx="93">
                  <c:v>0.14821359859800001</c:v>
                </c:pt>
                <c:pt idx="94">
                  <c:v>0.242272228477</c:v>
                </c:pt>
                <c:pt idx="95">
                  <c:v>0.35058216591399999</c:v>
                </c:pt>
                <c:pt idx="96">
                  <c:v>9.2633499123499996E-2</c:v>
                </c:pt>
                <c:pt idx="97">
                  <c:v>0.12398637575</c:v>
                </c:pt>
                <c:pt idx="98">
                  <c:v>0.161039775399</c:v>
                </c:pt>
                <c:pt idx="99">
                  <c:v>0.417563311434</c:v>
                </c:pt>
                <c:pt idx="100">
                  <c:v>1.6004218387</c:v>
                </c:pt>
                <c:pt idx="101">
                  <c:v>9.9759152902300002E-2</c:v>
                </c:pt>
                <c:pt idx="102">
                  <c:v>0.12398637575</c:v>
                </c:pt>
                <c:pt idx="103">
                  <c:v>0.14251307557500001</c:v>
                </c:pt>
                <c:pt idx="104">
                  <c:v>0.18954239051399999</c:v>
                </c:pt>
                <c:pt idx="105">
                  <c:v>0.306403112486</c:v>
                </c:pt>
                <c:pt idx="106">
                  <c:v>0.10403454517000001</c:v>
                </c:pt>
                <c:pt idx="107">
                  <c:v>0.102609414414</c:v>
                </c:pt>
                <c:pt idx="108">
                  <c:v>0.16959055993399999</c:v>
                </c:pt>
                <c:pt idx="109">
                  <c:v>0.2479727515</c:v>
                </c:pt>
                <c:pt idx="110">
                  <c:v>0.41613818067800001</c:v>
                </c:pt>
                <c:pt idx="111">
                  <c:v>9.83340221465E-2</c:v>
                </c:pt>
                <c:pt idx="112">
                  <c:v>0.11543559121499999</c:v>
                </c:pt>
                <c:pt idx="113">
                  <c:v>0.141087944819</c:v>
                </c:pt>
                <c:pt idx="114">
                  <c:v>0.27790049737099998</c:v>
                </c:pt>
                <c:pt idx="115">
                  <c:v>0.22374552865200001</c:v>
                </c:pt>
                <c:pt idx="116">
                  <c:v>0.108309937437</c:v>
                </c:pt>
                <c:pt idx="117">
                  <c:v>0.135387421796</c:v>
                </c:pt>
                <c:pt idx="118">
                  <c:v>0.14393820633000001</c:v>
                </c:pt>
                <c:pt idx="119">
                  <c:v>0.28360102039399998</c:v>
                </c:pt>
                <c:pt idx="120">
                  <c:v>0.30925337399699998</c:v>
                </c:pt>
                <c:pt idx="121">
                  <c:v>9.9759152902300002E-2</c:v>
                </c:pt>
                <c:pt idx="122">
                  <c:v>0.108309937437</c:v>
                </c:pt>
                <c:pt idx="123">
                  <c:v>0.14963872935299999</c:v>
                </c:pt>
                <c:pt idx="124">
                  <c:v>0.20379369807200001</c:v>
                </c:pt>
                <c:pt idx="125">
                  <c:v>0.43609001125899999</c:v>
                </c:pt>
                <c:pt idx="126">
                  <c:v>0.131112029529</c:v>
                </c:pt>
                <c:pt idx="127">
                  <c:v>0.15248899086500001</c:v>
                </c:pt>
                <c:pt idx="128">
                  <c:v>0.17101569069</c:v>
                </c:pt>
                <c:pt idx="129">
                  <c:v>0.26222405905700003</c:v>
                </c:pt>
                <c:pt idx="130">
                  <c:v>0.363408342715</c:v>
                </c:pt>
                <c:pt idx="131">
                  <c:v>8.8358106856299995E-2</c:v>
                </c:pt>
                <c:pt idx="132">
                  <c:v>0.10688480668100001</c:v>
                </c:pt>
                <c:pt idx="133">
                  <c:v>0.13823768330700001</c:v>
                </c:pt>
                <c:pt idx="134">
                  <c:v>0.19096752127</c:v>
                </c:pt>
                <c:pt idx="135">
                  <c:v>0.33633085835600002</c:v>
                </c:pt>
                <c:pt idx="136">
                  <c:v>0.101184283658</c:v>
                </c:pt>
                <c:pt idx="137">
                  <c:v>0.13681255255200001</c:v>
                </c:pt>
                <c:pt idx="138">
                  <c:v>0.15961464464399999</c:v>
                </c:pt>
                <c:pt idx="139">
                  <c:v>0.27362510510299998</c:v>
                </c:pt>
                <c:pt idx="140">
                  <c:v>0.37480938876100001</c:v>
                </c:pt>
                <c:pt idx="141">
                  <c:v>0.109735068193</c:v>
                </c:pt>
                <c:pt idx="142">
                  <c:v>0.12826176801700001</c:v>
                </c:pt>
                <c:pt idx="143">
                  <c:v>0.166740298422</c:v>
                </c:pt>
                <c:pt idx="144">
                  <c:v>0.17386595220100001</c:v>
                </c:pt>
                <c:pt idx="145">
                  <c:v>0.32492981231000001</c:v>
                </c:pt>
                <c:pt idx="146">
                  <c:v>0.11971098348299999</c:v>
                </c:pt>
                <c:pt idx="147">
                  <c:v>0.146788467842</c:v>
                </c:pt>
                <c:pt idx="148">
                  <c:v>0.166740298422</c:v>
                </c:pt>
                <c:pt idx="149">
                  <c:v>0.29642719719499999</c:v>
                </c:pt>
                <c:pt idx="150">
                  <c:v>0.71969103165199999</c:v>
                </c:pt>
                <c:pt idx="151">
                  <c:v>0.116860721971</c:v>
                </c:pt>
                <c:pt idx="152">
                  <c:v>0.131112029529</c:v>
                </c:pt>
                <c:pt idx="153">
                  <c:v>0.16246490615500001</c:v>
                </c:pt>
                <c:pt idx="154">
                  <c:v>0.25082301301100002</c:v>
                </c:pt>
                <c:pt idx="155">
                  <c:v>0.30355285097399998</c:v>
                </c:pt>
                <c:pt idx="156">
                  <c:v>0.111160198948</c:v>
                </c:pt>
                <c:pt idx="157">
                  <c:v>0.12256124499399999</c:v>
                </c:pt>
                <c:pt idx="158">
                  <c:v>0.146788467842</c:v>
                </c:pt>
                <c:pt idx="159">
                  <c:v>0.343456512135</c:v>
                </c:pt>
                <c:pt idx="160">
                  <c:v>0.43466488050300001</c:v>
                </c:pt>
                <c:pt idx="161">
                  <c:v>9.83340221465E-2</c:v>
                </c:pt>
                <c:pt idx="162">
                  <c:v>0.13823768330700001</c:v>
                </c:pt>
                <c:pt idx="163">
                  <c:v>0.13396229103999999</c:v>
                </c:pt>
                <c:pt idx="164">
                  <c:v>0.18811725975900001</c:v>
                </c:pt>
                <c:pt idx="165">
                  <c:v>0.31495389701999998</c:v>
                </c:pt>
                <c:pt idx="166">
                  <c:v>0.109735068193</c:v>
                </c:pt>
                <c:pt idx="167">
                  <c:v>0.14393820633000001</c:v>
                </c:pt>
                <c:pt idx="168">
                  <c:v>0.16816542917800001</c:v>
                </c:pt>
                <c:pt idx="169">
                  <c:v>0.23942196696500001</c:v>
                </c:pt>
                <c:pt idx="170">
                  <c:v>0.34630677364599999</c:v>
                </c:pt>
                <c:pt idx="171">
                  <c:v>6.6981145520099997E-2</c:v>
                </c:pt>
                <c:pt idx="172">
                  <c:v>0.12398637575</c:v>
                </c:pt>
                <c:pt idx="173">
                  <c:v>0.12968689877299999</c:v>
                </c:pt>
                <c:pt idx="174">
                  <c:v>0.206643959583</c:v>
                </c:pt>
                <c:pt idx="175">
                  <c:v>0.45604184183899998</c:v>
                </c:pt>
                <c:pt idx="176">
                  <c:v>0.105459675925</c:v>
                </c:pt>
                <c:pt idx="177">
                  <c:v>0.125411506506</c:v>
                </c:pt>
                <c:pt idx="178">
                  <c:v>0.166740298422</c:v>
                </c:pt>
                <c:pt idx="179">
                  <c:v>0.27505023585900001</c:v>
                </c:pt>
                <c:pt idx="180">
                  <c:v>0.46886801864099997</c:v>
                </c:pt>
                <c:pt idx="181">
                  <c:v>0.102609414414</c:v>
                </c:pt>
                <c:pt idx="182">
                  <c:v>0.13396229103999999</c:v>
                </c:pt>
                <c:pt idx="183">
                  <c:v>0.125411506506</c:v>
                </c:pt>
                <c:pt idx="184">
                  <c:v>0.17814134446800001</c:v>
                </c:pt>
                <c:pt idx="185">
                  <c:v>0.34488164289099998</c:v>
                </c:pt>
                <c:pt idx="186">
                  <c:v>0.126836637261</c:v>
                </c:pt>
                <c:pt idx="187">
                  <c:v>0.14393820633000001</c:v>
                </c:pt>
                <c:pt idx="188">
                  <c:v>0.18241673673600001</c:v>
                </c:pt>
                <c:pt idx="189">
                  <c:v>0.25082301301100002</c:v>
                </c:pt>
                <c:pt idx="190">
                  <c:v>0.37053399649399998</c:v>
                </c:pt>
                <c:pt idx="191">
                  <c:v>8.4082714589099994E-2</c:v>
                </c:pt>
                <c:pt idx="192">
                  <c:v>0.13681255255200001</c:v>
                </c:pt>
                <c:pt idx="193">
                  <c:v>0.15961464464399999</c:v>
                </c:pt>
                <c:pt idx="194">
                  <c:v>0.21947013638499999</c:v>
                </c:pt>
                <c:pt idx="195">
                  <c:v>0.43609001125899999</c:v>
                </c:pt>
                <c:pt idx="196">
                  <c:v>9.9759152902300002E-2</c:v>
                </c:pt>
                <c:pt idx="197">
                  <c:v>0.14821359859800001</c:v>
                </c:pt>
                <c:pt idx="198">
                  <c:v>0.19524291353699999</c:v>
                </c:pt>
                <c:pt idx="199">
                  <c:v>0.40473713463200001</c:v>
                </c:pt>
                <c:pt idx="200">
                  <c:v>0.86790463024999998</c:v>
                </c:pt>
                <c:pt idx="201">
                  <c:v>9.4058629879299999E-2</c:v>
                </c:pt>
                <c:pt idx="202">
                  <c:v>0.13253716028400001</c:v>
                </c:pt>
                <c:pt idx="203">
                  <c:v>0.141087944819</c:v>
                </c:pt>
                <c:pt idx="204">
                  <c:v>0.21376961336200001</c:v>
                </c:pt>
                <c:pt idx="205">
                  <c:v>0.27219997434799997</c:v>
                </c:pt>
                <c:pt idx="206">
                  <c:v>7.8382191566100004E-2</c:v>
                </c:pt>
                <c:pt idx="207">
                  <c:v>0.12968689877299999</c:v>
                </c:pt>
                <c:pt idx="208">
                  <c:v>0.15248899086500001</c:v>
                </c:pt>
                <c:pt idx="209">
                  <c:v>0.25082301301100002</c:v>
                </c:pt>
                <c:pt idx="210">
                  <c:v>0.37765965027300002</c:v>
                </c:pt>
                <c:pt idx="211">
                  <c:v>9.69088913908E-2</c:v>
                </c:pt>
                <c:pt idx="212">
                  <c:v>0.11401046046</c:v>
                </c:pt>
                <c:pt idx="213">
                  <c:v>0.18241673673600001</c:v>
                </c:pt>
                <c:pt idx="214">
                  <c:v>0.218045005629</c:v>
                </c:pt>
                <c:pt idx="215">
                  <c:v>0.31495389701999998</c:v>
                </c:pt>
                <c:pt idx="216">
                  <c:v>0.102609414414</c:v>
                </c:pt>
                <c:pt idx="217">
                  <c:v>0.13823768330700001</c:v>
                </c:pt>
                <c:pt idx="218">
                  <c:v>0.18241673673600001</c:v>
                </c:pt>
                <c:pt idx="219">
                  <c:v>0.27932562812599998</c:v>
                </c:pt>
                <c:pt idx="220">
                  <c:v>0.43181461899099999</c:v>
                </c:pt>
                <c:pt idx="221">
                  <c:v>0.10688480668100001</c:v>
                </c:pt>
                <c:pt idx="222">
                  <c:v>0.13253716028400001</c:v>
                </c:pt>
                <c:pt idx="223">
                  <c:v>0.17386595220100001</c:v>
                </c:pt>
                <c:pt idx="224">
                  <c:v>0.216619874874</c:v>
                </c:pt>
                <c:pt idx="225">
                  <c:v>0.38193504253999999</c:v>
                </c:pt>
                <c:pt idx="226">
                  <c:v>0.10688480668100001</c:v>
                </c:pt>
                <c:pt idx="227">
                  <c:v>0.146788467842</c:v>
                </c:pt>
                <c:pt idx="228">
                  <c:v>0.15961464464399999</c:v>
                </c:pt>
                <c:pt idx="229">
                  <c:v>0.37480938876100001</c:v>
                </c:pt>
                <c:pt idx="230">
                  <c:v>0.26934971283600001</c:v>
                </c:pt>
                <c:pt idx="231">
                  <c:v>9.5483760634999998E-2</c:v>
                </c:pt>
                <c:pt idx="232">
                  <c:v>0.141087944819</c:v>
                </c:pt>
                <c:pt idx="233">
                  <c:v>0.18241673673600001</c:v>
                </c:pt>
                <c:pt idx="234">
                  <c:v>0.206643959583</c:v>
                </c:pt>
                <c:pt idx="235">
                  <c:v>0.34630677364599999</c:v>
                </c:pt>
                <c:pt idx="236">
                  <c:v>0.112585329704</c:v>
                </c:pt>
                <c:pt idx="237">
                  <c:v>0.11543559121499999</c:v>
                </c:pt>
                <c:pt idx="238">
                  <c:v>0.176716213713</c:v>
                </c:pt>
                <c:pt idx="239">
                  <c:v>0.25509840527900002</c:v>
                </c:pt>
                <c:pt idx="240">
                  <c:v>0.32350468155500001</c:v>
                </c:pt>
                <c:pt idx="241">
                  <c:v>9.5483760634999998E-2</c:v>
                </c:pt>
                <c:pt idx="242">
                  <c:v>0.121136114238</c:v>
                </c:pt>
                <c:pt idx="243">
                  <c:v>0.17529108295699999</c:v>
                </c:pt>
                <c:pt idx="244">
                  <c:v>0.23514657469799999</c:v>
                </c:pt>
                <c:pt idx="245">
                  <c:v>0.27932562812599998</c:v>
                </c:pt>
                <c:pt idx="246">
                  <c:v>9.83340221465E-2</c:v>
                </c:pt>
                <c:pt idx="247">
                  <c:v>0.12968689877299999</c:v>
                </c:pt>
                <c:pt idx="248">
                  <c:v>0.16389003691099999</c:v>
                </c:pt>
                <c:pt idx="249">
                  <c:v>0.32350468155500001</c:v>
                </c:pt>
                <c:pt idx="250">
                  <c:v>0.52017272584800001</c:v>
                </c:pt>
                <c:pt idx="251">
                  <c:v>0.102609414414</c:v>
                </c:pt>
                <c:pt idx="252">
                  <c:v>0.11543559121499999</c:v>
                </c:pt>
                <c:pt idx="253">
                  <c:v>0.14963872935299999</c:v>
                </c:pt>
                <c:pt idx="254">
                  <c:v>0.216619874874</c:v>
                </c:pt>
                <c:pt idx="255">
                  <c:v>0.27362510510299998</c:v>
                </c:pt>
                <c:pt idx="256">
                  <c:v>0.105459675925</c:v>
                </c:pt>
                <c:pt idx="257">
                  <c:v>0.13823768330700001</c:v>
                </c:pt>
                <c:pt idx="258">
                  <c:v>0.14536333708599999</c:v>
                </c:pt>
                <c:pt idx="259">
                  <c:v>0.24939788225599999</c:v>
                </c:pt>
                <c:pt idx="260">
                  <c:v>0.343456512135</c:v>
                </c:pt>
                <c:pt idx="261">
                  <c:v>9.69088913908E-2</c:v>
                </c:pt>
                <c:pt idx="262">
                  <c:v>0.116860721971</c:v>
                </c:pt>
                <c:pt idx="263">
                  <c:v>0.156764383132</c:v>
                </c:pt>
                <c:pt idx="264">
                  <c:v>0.222320397897</c:v>
                </c:pt>
                <c:pt idx="265">
                  <c:v>0.29500206643999999</c:v>
                </c:pt>
                <c:pt idx="266">
                  <c:v>0.111160198948</c:v>
                </c:pt>
                <c:pt idx="267">
                  <c:v>0.12256124499399999</c:v>
                </c:pt>
                <c:pt idx="268">
                  <c:v>0.161039775399</c:v>
                </c:pt>
                <c:pt idx="269">
                  <c:v>0.25794866679</c:v>
                </c:pt>
                <c:pt idx="270">
                  <c:v>0.317804158532</c:v>
                </c:pt>
                <c:pt idx="271">
                  <c:v>0.12398637575</c:v>
                </c:pt>
                <c:pt idx="272">
                  <c:v>0.135387421796</c:v>
                </c:pt>
                <c:pt idx="273">
                  <c:v>0.156764383132</c:v>
                </c:pt>
                <c:pt idx="274">
                  <c:v>0.242272228477</c:v>
                </c:pt>
                <c:pt idx="275">
                  <c:v>0.39191095783000002</c:v>
                </c:pt>
                <c:pt idx="276">
                  <c:v>0.109735068193</c:v>
                </c:pt>
                <c:pt idx="277">
                  <c:v>9.83340221465E-2</c:v>
                </c:pt>
                <c:pt idx="278">
                  <c:v>0.16246490615500001</c:v>
                </c:pt>
                <c:pt idx="279">
                  <c:v>0.27077484359199999</c:v>
                </c:pt>
                <c:pt idx="280">
                  <c:v>0.32920520457800001</c:v>
                </c:pt>
                <c:pt idx="281">
                  <c:v>0.109735068193</c:v>
                </c:pt>
                <c:pt idx="282">
                  <c:v>0.12398637575</c:v>
                </c:pt>
                <c:pt idx="283">
                  <c:v>0.165315167667</c:v>
                </c:pt>
                <c:pt idx="284">
                  <c:v>0.20949422109499999</c:v>
                </c:pt>
                <c:pt idx="285">
                  <c:v>0.307828243241</c:v>
                </c:pt>
                <c:pt idx="286">
                  <c:v>8.5507845344799993E-2</c:v>
                </c:pt>
                <c:pt idx="287">
                  <c:v>0.11971098348299999</c:v>
                </c:pt>
                <c:pt idx="288">
                  <c:v>0.15961464464399999</c:v>
                </c:pt>
                <c:pt idx="289">
                  <c:v>0.25509840527900002</c:v>
                </c:pt>
                <c:pt idx="290">
                  <c:v>0.337755989112</c:v>
                </c:pt>
                <c:pt idx="291">
                  <c:v>0.111160198948</c:v>
                </c:pt>
                <c:pt idx="292">
                  <c:v>0.135387421796</c:v>
                </c:pt>
                <c:pt idx="293">
                  <c:v>0.15391412162099999</c:v>
                </c:pt>
                <c:pt idx="294">
                  <c:v>0.236571705454</c:v>
                </c:pt>
                <c:pt idx="295">
                  <c:v>0.31495389701999998</c:v>
                </c:pt>
                <c:pt idx="296">
                  <c:v>0.111160198948</c:v>
                </c:pt>
                <c:pt idx="297">
                  <c:v>0.131112029529</c:v>
                </c:pt>
                <c:pt idx="298">
                  <c:v>0.176716213713</c:v>
                </c:pt>
                <c:pt idx="299">
                  <c:v>0.40046174236499998</c:v>
                </c:pt>
                <c:pt idx="300">
                  <c:v>0.58287847910000001</c:v>
                </c:pt>
                <c:pt idx="301">
                  <c:v>9.69088913908E-2</c:v>
                </c:pt>
                <c:pt idx="302">
                  <c:v>0.14251307557500001</c:v>
                </c:pt>
                <c:pt idx="303">
                  <c:v>0.15818951388800001</c:v>
                </c:pt>
                <c:pt idx="304">
                  <c:v>0.186692129003</c:v>
                </c:pt>
                <c:pt idx="305">
                  <c:v>0.246547620744</c:v>
                </c:pt>
                <c:pt idx="306">
                  <c:v>0.121136114238</c:v>
                </c:pt>
                <c:pt idx="307">
                  <c:v>0.111160198948</c:v>
                </c:pt>
                <c:pt idx="308">
                  <c:v>0.16959055993399999</c:v>
                </c:pt>
                <c:pt idx="309">
                  <c:v>0.24369735923300001</c:v>
                </c:pt>
                <c:pt idx="310">
                  <c:v>0.29500206643999999</c:v>
                </c:pt>
                <c:pt idx="311">
                  <c:v>9.1208368367799997E-2</c:v>
                </c:pt>
                <c:pt idx="312">
                  <c:v>0.146788467842</c:v>
                </c:pt>
                <c:pt idx="313">
                  <c:v>0.15818951388800001</c:v>
                </c:pt>
                <c:pt idx="314">
                  <c:v>0.222320397897</c:v>
                </c:pt>
                <c:pt idx="315">
                  <c:v>0.252248143767</c:v>
                </c:pt>
                <c:pt idx="316">
                  <c:v>0.12826176801700001</c:v>
                </c:pt>
                <c:pt idx="317">
                  <c:v>0.156764383132</c:v>
                </c:pt>
                <c:pt idx="318">
                  <c:v>0.17386595220100001</c:v>
                </c:pt>
                <c:pt idx="319">
                  <c:v>0.242272228477</c:v>
                </c:pt>
                <c:pt idx="320">
                  <c:v>0.33348059684499998</c:v>
                </c:pt>
                <c:pt idx="321">
                  <c:v>0.118285852727</c:v>
                </c:pt>
                <c:pt idx="322">
                  <c:v>0.126836637261</c:v>
                </c:pt>
                <c:pt idx="323">
                  <c:v>0.135387421796</c:v>
                </c:pt>
                <c:pt idx="324">
                  <c:v>0.23514657469799999</c:v>
                </c:pt>
                <c:pt idx="325">
                  <c:v>0.34060625062299998</c:v>
                </c:pt>
                <c:pt idx="326">
                  <c:v>0.12398637575</c:v>
                </c:pt>
                <c:pt idx="327">
                  <c:v>0.13823768330700001</c:v>
                </c:pt>
                <c:pt idx="328">
                  <c:v>0.14963872935299999</c:v>
                </c:pt>
                <c:pt idx="329">
                  <c:v>0.287876412661</c:v>
                </c:pt>
                <c:pt idx="330">
                  <c:v>0.31637902777600002</c:v>
                </c:pt>
                <c:pt idx="331">
                  <c:v>9.9759152902300002E-2</c:v>
                </c:pt>
                <c:pt idx="332">
                  <c:v>0.11543559121499999</c:v>
                </c:pt>
                <c:pt idx="333">
                  <c:v>0.15961464464399999</c:v>
                </c:pt>
                <c:pt idx="334">
                  <c:v>0.22944605167500001</c:v>
                </c:pt>
                <c:pt idx="335">
                  <c:v>0.24369735923300001</c:v>
                </c:pt>
                <c:pt idx="336">
                  <c:v>0.111160198948</c:v>
                </c:pt>
                <c:pt idx="337">
                  <c:v>0.12398637575</c:v>
                </c:pt>
                <c:pt idx="338">
                  <c:v>0.17529108295699999</c:v>
                </c:pt>
                <c:pt idx="339">
                  <c:v>0.218045005629</c:v>
                </c:pt>
                <c:pt idx="340">
                  <c:v>0.34060625062299998</c:v>
                </c:pt>
                <c:pt idx="341">
                  <c:v>0.105459675925</c:v>
                </c:pt>
                <c:pt idx="342">
                  <c:v>0.13253716028400001</c:v>
                </c:pt>
                <c:pt idx="343">
                  <c:v>0.16389003691099999</c:v>
                </c:pt>
                <c:pt idx="344">
                  <c:v>0.20521882882799999</c:v>
                </c:pt>
                <c:pt idx="345">
                  <c:v>0.29072667417199999</c:v>
                </c:pt>
                <c:pt idx="346">
                  <c:v>0.11401046046</c:v>
                </c:pt>
                <c:pt idx="347">
                  <c:v>0.14251307557500001</c:v>
                </c:pt>
                <c:pt idx="348">
                  <c:v>0.18954239051399999</c:v>
                </c:pt>
                <c:pt idx="349">
                  <c:v>0.307828243241</c:v>
                </c:pt>
                <c:pt idx="350">
                  <c:v>0.50734654904599996</c:v>
                </c:pt>
                <c:pt idx="351">
                  <c:v>9.4058629879299999E-2</c:v>
                </c:pt>
                <c:pt idx="352">
                  <c:v>0.105459675925</c:v>
                </c:pt>
                <c:pt idx="353">
                  <c:v>0.14536333708599999</c:v>
                </c:pt>
                <c:pt idx="354">
                  <c:v>0.218045005629</c:v>
                </c:pt>
                <c:pt idx="355">
                  <c:v>0.2479727515</c:v>
                </c:pt>
                <c:pt idx="356">
                  <c:v>0.109735068193</c:v>
                </c:pt>
                <c:pt idx="357">
                  <c:v>0.121136114238</c:v>
                </c:pt>
                <c:pt idx="358">
                  <c:v>0.151063860109</c:v>
                </c:pt>
                <c:pt idx="359">
                  <c:v>0.302127720218</c:v>
                </c:pt>
                <c:pt idx="360">
                  <c:v>0.28075075888200002</c:v>
                </c:pt>
                <c:pt idx="361">
                  <c:v>0.108309937437</c:v>
                </c:pt>
                <c:pt idx="362">
                  <c:v>0.14251307557500001</c:v>
                </c:pt>
                <c:pt idx="363">
                  <c:v>0.156764383132</c:v>
                </c:pt>
                <c:pt idx="364">
                  <c:v>0.20521882882799999</c:v>
                </c:pt>
                <c:pt idx="365">
                  <c:v>0.28075075888200002</c:v>
                </c:pt>
                <c:pt idx="366">
                  <c:v>9.69088913908E-2</c:v>
                </c:pt>
                <c:pt idx="367">
                  <c:v>0.131112029529</c:v>
                </c:pt>
                <c:pt idx="368">
                  <c:v>0.17814134446800001</c:v>
                </c:pt>
                <c:pt idx="369">
                  <c:v>0.222320397897</c:v>
                </c:pt>
                <c:pt idx="370">
                  <c:v>0.26792458207999997</c:v>
                </c:pt>
                <c:pt idx="371">
                  <c:v>0.109735068193</c:v>
                </c:pt>
                <c:pt idx="372">
                  <c:v>0.116860721971</c:v>
                </c:pt>
                <c:pt idx="373">
                  <c:v>0.18241673673600001</c:v>
                </c:pt>
                <c:pt idx="374">
                  <c:v>0.24939788225599999</c:v>
                </c:pt>
                <c:pt idx="375">
                  <c:v>0.34915703515800001</c:v>
                </c:pt>
                <c:pt idx="376">
                  <c:v>0.12968689877299999</c:v>
                </c:pt>
                <c:pt idx="377">
                  <c:v>0.126836637261</c:v>
                </c:pt>
                <c:pt idx="378">
                  <c:v>0.172440821445</c:v>
                </c:pt>
                <c:pt idx="379">
                  <c:v>0.26222405905700003</c:v>
                </c:pt>
                <c:pt idx="380">
                  <c:v>0.26934971283600001</c:v>
                </c:pt>
                <c:pt idx="381">
                  <c:v>0.11971098348299999</c:v>
                </c:pt>
                <c:pt idx="382">
                  <c:v>0.135387421796</c:v>
                </c:pt>
                <c:pt idx="383">
                  <c:v>0.172440821445</c:v>
                </c:pt>
                <c:pt idx="384">
                  <c:v>0.21947013638499999</c:v>
                </c:pt>
                <c:pt idx="385">
                  <c:v>0.25652353603400002</c:v>
                </c:pt>
                <c:pt idx="386">
                  <c:v>0.108309937437</c:v>
                </c:pt>
                <c:pt idx="387">
                  <c:v>0.125411506506</c:v>
                </c:pt>
                <c:pt idx="388">
                  <c:v>0.14251307557500001</c:v>
                </c:pt>
                <c:pt idx="389">
                  <c:v>0.2479727515</c:v>
                </c:pt>
                <c:pt idx="390">
                  <c:v>0.28360102039399998</c:v>
                </c:pt>
                <c:pt idx="391">
                  <c:v>0.118285852727</c:v>
                </c:pt>
                <c:pt idx="392">
                  <c:v>0.13966281406299999</c:v>
                </c:pt>
                <c:pt idx="393">
                  <c:v>0.166740298422</c:v>
                </c:pt>
                <c:pt idx="394">
                  <c:v>0.220895267141</c:v>
                </c:pt>
                <c:pt idx="395">
                  <c:v>0.29500206643999999</c:v>
                </c:pt>
                <c:pt idx="396">
                  <c:v>0.13253716028400001</c:v>
                </c:pt>
                <c:pt idx="397">
                  <c:v>0.131112029529</c:v>
                </c:pt>
                <c:pt idx="398">
                  <c:v>0.151063860109</c:v>
                </c:pt>
                <c:pt idx="399">
                  <c:v>0.31637902777600002</c:v>
                </c:pt>
                <c:pt idx="400">
                  <c:v>0.51162194131299998</c:v>
                </c:pt>
                <c:pt idx="401">
                  <c:v>0.10688480668100001</c:v>
                </c:pt>
                <c:pt idx="402">
                  <c:v>0.12256124499399999</c:v>
                </c:pt>
                <c:pt idx="403">
                  <c:v>0.15391412162099999</c:v>
                </c:pt>
                <c:pt idx="404">
                  <c:v>0.20521882882799999</c:v>
                </c:pt>
                <c:pt idx="405">
                  <c:v>0.25367327452299998</c:v>
                </c:pt>
                <c:pt idx="406">
                  <c:v>9.69088913908E-2</c:v>
                </c:pt>
                <c:pt idx="407">
                  <c:v>0.141087944819</c:v>
                </c:pt>
                <c:pt idx="408">
                  <c:v>0.19381778278199999</c:v>
                </c:pt>
                <c:pt idx="409">
                  <c:v>0.28930154341699998</c:v>
                </c:pt>
                <c:pt idx="410">
                  <c:v>0.2479727515</c:v>
                </c:pt>
                <c:pt idx="411">
                  <c:v>0.11543559121499999</c:v>
                </c:pt>
                <c:pt idx="412">
                  <c:v>0.13966281406299999</c:v>
                </c:pt>
                <c:pt idx="413">
                  <c:v>0.17956647522399999</c:v>
                </c:pt>
                <c:pt idx="414">
                  <c:v>0.202368567316</c:v>
                </c:pt>
                <c:pt idx="415">
                  <c:v>0.24512248998799999</c:v>
                </c:pt>
                <c:pt idx="416">
                  <c:v>0.10403454517000001</c:v>
                </c:pt>
                <c:pt idx="417">
                  <c:v>0.125411506506</c:v>
                </c:pt>
                <c:pt idx="418">
                  <c:v>0.16246490615500001</c:v>
                </c:pt>
                <c:pt idx="419">
                  <c:v>0.27505023585900001</c:v>
                </c:pt>
                <c:pt idx="420">
                  <c:v>0.306403112486</c:v>
                </c:pt>
                <c:pt idx="421">
                  <c:v>0.108309937437</c:v>
                </c:pt>
                <c:pt idx="422">
                  <c:v>0.11971098348299999</c:v>
                </c:pt>
                <c:pt idx="423">
                  <c:v>0.18099160598</c:v>
                </c:pt>
                <c:pt idx="424">
                  <c:v>0.226595790164</c:v>
                </c:pt>
                <c:pt idx="425">
                  <c:v>0.27790049737099998</c:v>
                </c:pt>
                <c:pt idx="426">
                  <c:v>0.14963872935299999</c:v>
                </c:pt>
                <c:pt idx="427">
                  <c:v>0.13396229103999999</c:v>
                </c:pt>
                <c:pt idx="428">
                  <c:v>0.216619874874</c:v>
                </c:pt>
                <c:pt idx="429">
                  <c:v>0.27219997434799997</c:v>
                </c:pt>
                <c:pt idx="430">
                  <c:v>0.27077484359199999</c:v>
                </c:pt>
                <c:pt idx="431">
                  <c:v>8.8358106856299995E-2</c:v>
                </c:pt>
                <c:pt idx="432">
                  <c:v>0.131112029529</c:v>
                </c:pt>
                <c:pt idx="433">
                  <c:v>0.16816542917800001</c:v>
                </c:pt>
                <c:pt idx="434">
                  <c:v>0.23372144394200001</c:v>
                </c:pt>
                <c:pt idx="435">
                  <c:v>0.27077484359199999</c:v>
                </c:pt>
                <c:pt idx="436">
                  <c:v>0.112585329704</c:v>
                </c:pt>
                <c:pt idx="437">
                  <c:v>0.16246490615500001</c:v>
                </c:pt>
                <c:pt idx="438">
                  <c:v>0.17956647522399999</c:v>
                </c:pt>
                <c:pt idx="439">
                  <c:v>0.23372144394200001</c:v>
                </c:pt>
                <c:pt idx="440">
                  <c:v>0.28502615114899998</c:v>
                </c:pt>
                <c:pt idx="441">
                  <c:v>0.11401046046</c:v>
                </c:pt>
                <c:pt idx="442">
                  <c:v>0.105459675925</c:v>
                </c:pt>
                <c:pt idx="443">
                  <c:v>0.172440821445</c:v>
                </c:pt>
                <c:pt idx="444">
                  <c:v>0.246547620744</c:v>
                </c:pt>
                <c:pt idx="445">
                  <c:v>0.24512248998799999</c:v>
                </c:pt>
                <c:pt idx="446">
                  <c:v>9.83340221465E-2</c:v>
                </c:pt>
                <c:pt idx="447">
                  <c:v>0.118285852727</c:v>
                </c:pt>
                <c:pt idx="448">
                  <c:v>0.17101569069</c:v>
                </c:pt>
                <c:pt idx="449">
                  <c:v>0.26792458207999997</c:v>
                </c:pt>
                <c:pt idx="450">
                  <c:v>0.38621043480700001</c:v>
                </c:pt>
                <c:pt idx="451">
                  <c:v>0.101184283658</c:v>
                </c:pt>
                <c:pt idx="452">
                  <c:v>0.12256124499399999</c:v>
                </c:pt>
                <c:pt idx="453">
                  <c:v>0.22374552865200001</c:v>
                </c:pt>
                <c:pt idx="454">
                  <c:v>0.19096752127</c:v>
                </c:pt>
                <c:pt idx="455">
                  <c:v>0.21519474411799999</c:v>
                </c:pt>
                <c:pt idx="456">
                  <c:v>0.12256124499399999</c:v>
                </c:pt>
                <c:pt idx="457">
                  <c:v>0.146788467842</c:v>
                </c:pt>
                <c:pt idx="458">
                  <c:v>0.15818951388800001</c:v>
                </c:pt>
                <c:pt idx="459">
                  <c:v>0.23087118243099999</c:v>
                </c:pt>
                <c:pt idx="460">
                  <c:v>0.228020920919</c:v>
                </c:pt>
                <c:pt idx="461">
                  <c:v>9.5483760634999998E-2</c:v>
                </c:pt>
                <c:pt idx="462">
                  <c:v>0.13396229103999999</c:v>
                </c:pt>
                <c:pt idx="463">
                  <c:v>0.165315167667</c:v>
                </c:pt>
                <c:pt idx="464">
                  <c:v>0.19381778278199999</c:v>
                </c:pt>
                <c:pt idx="465">
                  <c:v>0.23799683621000001</c:v>
                </c:pt>
                <c:pt idx="466">
                  <c:v>0.105459675925</c:v>
                </c:pt>
                <c:pt idx="467">
                  <c:v>0.15248899086500001</c:v>
                </c:pt>
                <c:pt idx="468">
                  <c:v>0.186692129003</c:v>
                </c:pt>
                <c:pt idx="469">
                  <c:v>0.246547620744</c:v>
                </c:pt>
                <c:pt idx="470">
                  <c:v>0.23799683621000001</c:v>
                </c:pt>
                <c:pt idx="471">
                  <c:v>9.9759152902300002E-2</c:v>
                </c:pt>
                <c:pt idx="472">
                  <c:v>0.131112029529</c:v>
                </c:pt>
                <c:pt idx="473">
                  <c:v>0.15391412162099999</c:v>
                </c:pt>
                <c:pt idx="474">
                  <c:v>0.20521882882799999</c:v>
                </c:pt>
                <c:pt idx="475">
                  <c:v>0.282175889638</c:v>
                </c:pt>
                <c:pt idx="476">
                  <c:v>9.83340221465E-2</c:v>
                </c:pt>
                <c:pt idx="477">
                  <c:v>0.12968689877299999</c:v>
                </c:pt>
                <c:pt idx="478">
                  <c:v>0.176716213713</c:v>
                </c:pt>
                <c:pt idx="479">
                  <c:v>0.228020920919</c:v>
                </c:pt>
                <c:pt idx="480">
                  <c:v>0.24512248998799999</c:v>
                </c:pt>
                <c:pt idx="481">
                  <c:v>0.111160198948</c:v>
                </c:pt>
                <c:pt idx="482">
                  <c:v>0.151063860109</c:v>
                </c:pt>
                <c:pt idx="483">
                  <c:v>0.19381778278199999</c:v>
                </c:pt>
                <c:pt idx="484">
                  <c:v>0.22944605167500001</c:v>
                </c:pt>
                <c:pt idx="485">
                  <c:v>0.276475366615</c:v>
                </c:pt>
                <c:pt idx="486">
                  <c:v>9.83340221465E-2</c:v>
                </c:pt>
                <c:pt idx="487">
                  <c:v>0.13681255255200001</c:v>
                </c:pt>
                <c:pt idx="488">
                  <c:v>0.12398637575</c:v>
                </c:pt>
                <c:pt idx="489">
                  <c:v>0.22374552865200001</c:v>
                </c:pt>
                <c:pt idx="490">
                  <c:v>0.26507432056899999</c:v>
                </c:pt>
                <c:pt idx="491">
                  <c:v>0.118285852727</c:v>
                </c:pt>
                <c:pt idx="492">
                  <c:v>0.141087944819</c:v>
                </c:pt>
                <c:pt idx="493">
                  <c:v>0.146788467842</c:v>
                </c:pt>
                <c:pt idx="494">
                  <c:v>0.222320397897</c:v>
                </c:pt>
                <c:pt idx="495">
                  <c:v>0.26507432056899999</c:v>
                </c:pt>
                <c:pt idx="496">
                  <c:v>9.4058629879299999E-2</c:v>
                </c:pt>
                <c:pt idx="497">
                  <c:v>0.14251307557500001</c:v>
                </c:pt>
                <c:pt idx="498">
                  <c:v>0.20379369807200001</c:v>
                </c:pt>
                <c:pt idx="499">
                  <c:v>0.33063033533300001</c:v>
                </c:pt>
              </c:numCache>
            </c:numRef>
          </c:val>
          <c:extLst>
            <c:ext xmlns:c16="http://schemas.microsoft.com/office/drawing/2014/chart" uri="{C3380CC4-5D6E-409C-BE32-E72D297353CC}">
              <c16:uniqueId val="{00000000-0FA6-7B4C-AF78-C85EB4B93F95}"/>
            </c:ext>
          </c:extLst>
        </c:ser>
        <c:dLbls>
          <c:showLegendKey val="0"/>
          <c:showVal val="0"/>
          <c:showCatName val="0"/>
          <c:showSerName val="0"/>
          <c:showPercent val="0"/>
          <c:showBubbleSize val="0"/>
        </c:dLbls>
        <c:gapWidth val="0"/>
        <c:axId val="975973999"/>
        <c:axId val="1000319183"/>
      </c:barChart>
      <c:catAx>
        <c:axId val="975973999"/>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0319183"/>
        <c:crosses val="autoZero"/>
        <c:auto val="1"/>
        <c:lblAlgn val="ctr"/>
        <c:lblOffset val="100"/>
        <c:tickLblSkip val="50"/>
        <c:tickMarkSkip val="1"/>
        <c:noMultiLvlLbl val="0"/>
      </c:catAx>
      <c:valAx>
        <c:axId val="1000319183"/>
        <c:scaling>
          <c:orientation val="minMax"/>
          <c:max val="1.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75973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Prices mod £5</c:v>
                </c:pt>
              </c:strCache>
            </c:strRef>
          </c:tx>
          <c:spPr>
            <a:solidFill>
              <a:schemeClr val="accent1"/>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4-04ED-3C4A-841B-EDAF28C8329B}"/>
              </c:ext>
            </c:extLst>
          </c:dPt>
          <c:dPt>
            <c:idx val="100"/>
            <c:invertIfNegative val="0"/>
            <c:bubble3D val="0"/>
            <c:spPr>
              <a:solidFill>
                <a:srgbClr val="FFFF00"/>
              </a:solidFill>
              <a:ln>
                <a:noFill/>
              </a:ln>
              <a:effectLst/>
            </c:spPr>
            <c:extLst>
              <c:ext xmlns:c16="http://schemas.microsoft.com/office/drawing/2014/chart" uri="{C3380CC4-5D6E-409C-BE32-E72D297353CC}">
                <c16:uniqueId val="{00000000-04ED-3C4A-841B-EDAF28C8329B}"/>
              </c:ext>
            </c:extLst>
          </c:dPt>
          <c:dPt>
            <c:idx val="200"/>
            <c:invertIfNegative val="0"/>
            <c:bubble3D val="0"/>
            <c:spPr>
              <a:solidFill>
                <a:srgbClr val="FFFF00"/>
              </a:solidFill>
              <a:ln>
                <a:noFill/>
              </a:ln>
              <a:effectLst/>
            </c:spPr>
            <c:extLst>
              <c:ext xmlns:c16="http://schemas.microsoft.com/office/drawing/2014/chart" uri="{C3380CC4-5D6E-409C-BE32-E72D297353CC}">
                <c16:uniqueId val="{00000001-04ED-3C4A-841B-EDAF28C8329B}"/>
              </c:ext>
            </c:extLst>
          </c:dPt>
          <c:dPt>
            <c:idx val="300"/>
            <c:invertIfNegative val="0"/>
            <c:bubble3D val="0"/>
            <c:spPr>
              <a:solidFill>
                <a:srgbClr val="FFFF00"/>
              </a:solidFill>
              <a:ln>
                <a:noFill/>
              </a:ln>
              <a:effectLst/>
            </c:spPr>
            <c:extLst>
              <c:ext xmlns:c16="http://schemas.microsoft.com/office/drawing/2014/chart" uri="{C3380CC4-5D6E-409C-BE32-E72D297353CC}">
                <c16:uniqueId val="{00000002-04ED-3C4A-841B-EDAF28C8329B}"/>
              </c:ext>
            </c:extLst>
          </c:dPt>
          <c:dPt>
            <c:idx val="400"/>
            <c:invertIfNegative val="0"/>
            <c:bubble3D val="0"/>
            <c:spPr>
              <a:solidFill>
                <a:srgbClr val="FFFF00"/>
              </a:solidFill>
              <a:ln>
                <a:noFill/>
              </a:ln>
              <a:effectLst/>
            </c:spPr>
            <c:extLst>
              <c:ext xmlns:c16="http://schemas.microsoft.com/office/drawing/2014/chart" uri="{C3380CC4-5D6E-409C-BE32-E72D297353CC}">
                <c16:uniqueId val="{00000003-04ED-3C4A-841B-EDAF28C8329B}"/>
              </c:ext>
            </c:extLst>
          </c:dPt>
          <c:cat>
            <c:numRef>
              <c:f>Sheet1!$A$2:$A$501</c:f>
              <c:numCache>
                <c:formatCode>General</c:formatCode>
                <c:ptCount val="5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pt idx="101">
                  <c:v>1.01</c:v>
                </c:pt>
                <c:pt idx="102">
                  <c:v>1.02</c:v>
                </c:pt>
                <c:pt idx="103">
                  <c:v>1.03</c:v>
                </c:pt>
                <c:pt idx="104">
                  <c:v>1.04</c:v>
                </c:pt>
                <c:pt idx="105">
                  <c:v>1.05</c:v>
                </c:pt>
                <c:pt idx="106">
                  <c:v>1.06</c:v>
                </c:pt>
                <c:pt idx="107">
                  <c:v>1.07</c:v>
                </c:pt>
                <c:pt idx="108">
                  <c:v>1.08</c:v>
                </c:pt>
                <c:pt idx="109">
                  <c:v>1.0900000000000001</c:v>
                </c:pt>
                <c:pt idx="110">
                  <c:v>1.1000000000000001</c:v>
                </c:pt>
                <c:pt idx="111">
                  <c:v>1.1100000000000001</c:v>
                </c:pt>
                <c:pt idx="112">
                  <c:v>1.1200000000000001</c:v>
                </c:pt>
                <c:pt idx="113">
                  <c:v>1.1299999999999999</c:v>
                </c:pt>
                <c:pt idx="114">
                  <c:v>1.1399999999999999</c:v>
                </c:pt>
                <c:pt idx="115">
                  <c:v>1.1499999999999999</c:v>
                </c:pt>
                <c:pt idx="116">
                  <c:v>1.1599999999999999</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c:v>
                </c:pt>
                <c:pt idx="162">
                  <c:v>1.62</c:v>
                </c:pt>
                <c:pt idx="163">
                  <c:v>1.63</c:v>
                </c:pt>
                <c:pt idx="164">
                  <c:v>1.64</c:v>
                </c:pt>
                <c:pt idx="165">
                  <c:v>1.65</c:v>
                </c:pt>
                <c:pt idx="166">
                  <c:v>1.66</c:v>
                </c:pt>
                <c:pt idx="167">
                  <c:v>1.67</c:v>
                </c:pt>
                <c:pt idx="168">
                  <c:v>1.68</c:v>
                </c:pt>
                <c:pt idx="169">
                  <c:v>1.69</c:v>
                </c:pt>
                <c:pt idx="170">
                  <c:v>1.7</c:v>
                </c:pt>
                <c:pt idx="171">
                  <c:v>1.71</c:v>
                </c:pt>
                <c:pt idx="172">
                  <c:v>1.72</c:v>
                </c:pt>
                <c:pt idx="173">
                  <c:v>1.73</c:v>
                </c:pt>
                <c:pt idx="174">
                  <c:v>1.74</c:v>
                </c:pt>
                <c:pt idx="175">
                  <c:v>1.75</c:v>
                </c:pt>
                <c:pt idx="176">
                  <c:v>1.76</c:v>
                </c:pt>
                <c:pt idx="177">
                  <c:v>1.77</c:v>
                </c:pt>
                <c:pt idx="178">
                  <c:v>1.78</c:v>
                </c:pt>
                <c:pt idx="179">
                  <c:v>1.79</c:v>
                </c:pt>
                <c:pt idx="180">
                  <c:v>1.8</c:v>
                </c:pt>
                <c:pt idx="181">
                  <c:v>1.81</c:v>
                </c:pt>
                <c:pt idx="182">
                  <c:v>1.82</c:v>
                </c:pt>
                <c:pt idx="183">
                  <c:v>1.83</c:v>
                </c:pt>
                <c:pt idx="184">
                  <c:v>1.84</c:v>
                </c:pt>
                <c:pt idx="185">
                  <c:v>1.85</c:v>
                </c:pt>
                <c:pt idx="186">
                  <c:v>1.86</c:v>
                </c:pt>
                <c:pt idx="187">
                  <c:v>1.87</c:v>
                </c:pt>
                <c:pt idx="188">
                  <c:v>1.88</c:v>
                </c:pt>
                <c:pt idx="189">
                  <c:v>1.89</c:v>
                </c:pt>
                <c:pt idx="190">
                  <c:v>1.9</c:v>
                </c:pt>
                <c:pt idx="191">
                  <c:v>1.91</c:v>
                </c:pt>
                <c:pt idx="192">
                  <c:v>1.92</c:v>
                </c:pt>
                <c:pt idx="193">
                  <c:v>1.93</c:v>
                </c:pt>
                <c:pt idx="194">
                  <c:v>1.94</c:v>
                </c:pt>
                <c:pt idx="195">
                  <c:v>1.95</c:v>
                </c:pt>
                <c:pt idx="196">
                  <c:v>1.96</c:v>
                </c:pt>
                <c:pt idx="197">
                  <c:v>1.97</c:v>
                </c:pt>
                <c:pt idx="198">
                  <c:v>1.98</c:v>
                </c:pt>
                <c:pt idx="199">
                  <c:v>1.99</c:v>
                </c:pt>
                <c:pt idx="200">
                  <c:v>2</c:v>
                </c:pt>
                <c:pt idx="201">
                  <c:v>2.0099999999999998</c:v>
                </c:pt>
                <c:pt idx="202">
                  <c:v>2.02</c:v>
                </c:pt>
                <c:pt idx="203">
                  <c:v>2.0299999999999998</c:v>
                </c:pt>
                <c:pt idx="204">
                  <c:v>2.04</c:v>
                </c:pt>
                <c:pt idx="205">
                  <c:v>2.0499999999999998</c:v>
                </c:pt>
                <c:pt idx="206">
                  <c:v>2.06</c:v>
                </c:pt>
                <c:pt idx="207">
                  <c:v>2.0699999999999998</c:v>
                </c:pt>
                <c:pt idx="208">
                  <c:v>2.08</c:v>
                </c:pt>
                <c:pt idx="209">
                  <c:v>2.09</c:v>
                </c:pt>
                <c:pt idx="210">
                  <c:v>2.1</c:v>
                </c:pt>
                <c:pt idx="211">
                  <c:v>2.11</c:v>
                </c:pt>
                <c:pt idx="212">
                  <c:v>2.12</c:v>
                </c:pt>
                <c:pt idx="213">
                  <c:v>2.13</c:v>
                </c:pt>
                <c:pt idx="214">
                  <c:v>2.14</c:v>
                </c:pt>
                <c:pt idx="215">
                  <c:v>2.15</c:v>
                </c:pt>
                <c:pt idx="216">
                  <c:v>2.16</c:v>
                </c:pt>
                <c:pt idx="217">
                  <c:v>2.17</c:v>
                </c:pt>
                <c:pt idx="218">
                  <c:v>2.1800000000000002</c:v>
                </c:pt>
                <c:pt idx="219">
                  <c:v>2.19</c:v>
                </c:pt>
                <c:pt idx="220">
                  <c:v>2.2000000000000002</c:v>
                </c:pt>
                <c:pt idx="221">
                  <c:v>2.21</c:v>
                </c:pt>
                <c:pt idx="222">
                  <c:v>2.2200000000000002</c:v>
                </c:pt>
                <c:pt idx="223">
                  <c:v>2.23</c:v>
                </c:pt>
                <c:pt idx="224">
                  <c:v>2.2400000000000002</c:v>
                </c:pt>
                <c:pt idx="225">
                  <c:v>2.25</c:v>
                </c:pt>
                <c:pt idx="226">
                  <c:v>2.2599999999999998</c:v>
                </c:pt>
                <c:pt idx="227">
                  <c:v>2.27</c:v>
                </c:pt>
                <c:pt idx="228">
                  <c:v>2.2799999999999998</c:v>
                </c:pt>
                <c:pt idx="229">
                  <c:v>2.29</c:v>
                </c:pt>
                <c:pt idx="230">
                  <c:v>2.2999999999999998</c:v>
                </c:pt>
                <c:pt idx="231">
                  <c:v>2.31</c:v>
                </c:pt>
                <c:pt idx="232">
                  <c:v>2.3199999999999998</c:v>
                </c:pt>
                <c:pt idx="233">
                  <c:v>2.33</c:v>
                </c:pt>
                <c:pt idx="234">
                  <c:v>2.34</c:v>
                </c:pt>
                <c:pt idx="235">
                  <c:v>2.35</c:v>
                </c:pt>
                <c:pt idx="236">
                  <c:v>2.36</c:v>
                </c:pt>
                <c:pt idx="237">
                  <c:v>2.37</c:v>
                </c:pt>
                <c:pt idx="238">
                  <c:v>2.38</c:v>
                </c:pt>
                <c:pt idx="239">
                  <c:v>2.39</c:v>
                </c:pt>
                <c:pt idx="240">
                  <c:v>2.4</c:v>
                </c:pt>
                <c:pt idx="241">
                  <c:v>2.41</c:v>
                </c:pt>
                <c:pt idx="242">
                  <c:v>2.42</c:v>
                </c:pt>
                <c:pt idx="243">
                  <c:v>2.4300000000000002</c:v>
                </c:pt>
                <c:pt idx="244">
                  <c:v>2.44</c:v>
                </c:pt>
                <c:pt idx="245">
                  <c:v>2.4500000000000002</c:v>
                </c:pt>
                <c:pt idx="246">
                  <c:v>2.46</c:v>
                </c:pt>
                <c:pt idx="247">
                  <c:v>2.4700000000000002</c:v>
                </c:pt>
                <c:pt idx="248">
                  <c:v>2.48</c:v>
                </c:pt>
                <c:pt idx="249">
                  <c:v>2.4900000000000002</c:v>
                </c:pt>
                <c:pt idx="250">
                  <c:v>2.5</c:v>
                </c:pt>
                <c:pt idx="251">
                  <c:v>2.5099999999999998</c:v>
                </c:pt>
                <c:pt idx="252">
                  <c:v>2.52</c:v>
                </c:pt>
                <c:pt idx="253">
                  <c:v>2.5299999999999998</c:v>
                </c:pt>
                <c:pt idx="254">
                  <c:v>2.54</c:v>
                </c:pt>
                <c:pt idx="255">
                  <c:v>2.5499999999999998</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c:v>
                </c:pt>
                <c:pt idx="323">
                  <c:v>3.23</c:v>
                </c:pt>
                <c:pt idx="324">
                  <c:v>3.24</c:v>
                </c:pt>
                <c:pt idx="325">
                  <c:v>3.25</c:v>
                </c:pt>
                <c:pt idx="326">
                  <c:v>3.26</c:v>
                </c:pt>
                <c:pt idx="327">
                  <c:v>3.27</c:v>
                </c:pt>
                <c:pt idx="328">
                  <c:v>3.28</c:v>
                </c:pt>
                <c:pt idx="329">
                  <c:v>3.29</c:v>
                </c:pt>
                <c:pt idx="330">
                  <c:v>3.3</c:v>
                </c:pt>
                <c:pt idx="331">
                  <c:v>3.31</c:v>
                </c:pt>
                <c:pt idx="332">
                  <c:v>3.32</c:v>
                </c:pt>
                <c:pt idx="333">
                  <c:v>3.33</c:v>
                </c:pt>
                <c:pt idx="334">
                  <c:v>3.34</c:v>
                </c:pt>
                <c:pt idx="335">
                  <c:v>3.35</c:v>
                </c:pt>
                <c:pt idx="336">
                  <c:v>3.36</c:v>
                </c:pt>
                <c:pt idx="337">
                  <c:v>3.37</c:v>
                </c:pt>
                <c:pt idx="338">
                  <c:v>3.38</c:v>
                </c:pt>
                <c:pt idx="339">
                  <c:v>3.39</c:v>
                </c:pt>
                <c:pt idx="340">
                  <c:v>3.4</c:v>
                </c:pt>
                <c:pt idx="341">
                  <c:v>3.41</c:v>
                </c:pt>
                <c:pt idx="342">
                  <c:v>3.42</c:v>
                </c:pt>
                <c:pt idx="343">
                  <c:v>3.43</c:v>
                </c:pt>
                <c:pt idx="344">
                  <c:v>3.44</c:v>
                </c:pt>
                <c:pt idx="345">
                  <c:v>3.45</c:v>
                </c:pt>
                <c:pt idx="346">
                  <c:v>3.46</c:v>
                </c:pt>
                <c:pt idx="347">
                  <c:v>3.47</c:v>
                </c:pt>
                <c:pt idx="348">
                  <c:v>3.48</c:v>
                </c:pt>
                <c:pt idx="349">
                  <c:v>3.49</c:v>
                </c:pt>
                <c:pt idx="350">
                  <c:v>3.5</c:v>
                </c:pt>
                <c:pt idx="351">
                  <c:v>3.51</c:v>
                </c:pt>
                <c:pt idx="352">
                  <c:v>3.52</c:v>
                </c:pt>
                <c:pt idx="353">
                  <c:v>3.53</c:v>
                </c:pt>
                <c:pt idx="354">
                  <c:v>3.54</c:v>
                </c:pt>
                <c:pt idx="355">
                  <c:v>3.55</c:v>
                </c:pt>
                <c:pt idx="356">
                  <c:v>3.56</c:v>
                </c:pt>
                <c:pt idx="357">
                  <c:v>3.57</c:v>
                </c:pt>
                <c:pt idx="358">
                  <c:v>3.58</c:v>
                </c:pt>
                <c:pt idx="359">
                  <c:v>3.59</c:v>
                </c:pt>
                <c:pt idx="360">
                  <c:v>3.6</c:v>
                </c:pt>
                <c:pt idx="361">
                  <c:v>3.61</c:v>
                </c:pt>
                <c:pt idx="362">
                  <c:v>3.62</c:v>
                </c:pt>
                <c:pt idx="363">
                  <c:v>3.63</c:v>
                </c:pt>
                <c:pt idx="364">
                  <c:v>3.64</c:v>
                </c:pt>
                <c:pt idx="365">
                  <c:v>3.65</c:v>
                </c:pt>
                <c:pt idx="366">
                  <c:v>3.66</c:v>
                </c:pt>
                <c:pt idx="367">
                  <c:v>3.67</c:v>
                </c:pt>
                <c:pt idx="368">
                  <c:v>3.68</c:v>
                </c:pt>
                <c:pt idx="369">
                  <c:v>3.69</c:v>
                </c:pt>
                <c:pt idx="370">
                  <c:v>3.7</c:v>
                </c:pt>
                <c:pt idx="371">
                  <c:v>3.71</c:v>
                </c:pt>
                <c:pt idx="372">
                  <c:v>3.72</c:v>
                </c:pt>
                <c:pt idx="373">
                  <c:v>3.73</c:v>
                </c:pt>
                <c:pt idx="374">
                  <c:v>3.74</c:v>
                </c:pt>
                <c:pt idx="375">
                  <c:v>3.75</c:v>
                </c:pt>
                <c:pt idx="376">
                  <c:v>3.76</c:v>
                </c:pt>
                <c:pt idx="377">
                  <c:v>3.77</c:v>
                </c:pt>
                <c:pt idx="378">
                  <c:v>3.78</c:v>
                </c:pt>
                <c:pt idx="379">
                  <c:v>3.79</c:v>
                </c:pt>
                <c:pt idx="380">
                  <c:v>3.8</c:v>
                </c:pt>
                <c:pt idx="381">
                  <c:v>3.81</c:v>
                </c:pt>
                <c:pt idx="382">
                  <c:v>3.82</c:v>
                </c:pt>
                <c:pt idx="383">
                  <c:v>3.83</c:v>
                </c:pt>
                <c:pt idx="384">
                  <c:v>3.84</c:v>
                </c:pt>
                <c:pt idx="385">
                  <c:v>3.85</c:v>
                </c:pt>
                <c:pt idx="386">
                  <c:v>3.86</c:v>
                </c:pt>
                <c:pt idx="387">
                  <c:v>3.87</c:v>
                </c:pt>
                <c:pt idx="388">
                  <c:v>3.88</c:v>
                </c:pt>
                <c:pt idx="389">
                  <c:v>3.89</c:v>
                </c:pt>
                <c:pt idx="390">
                  <c:v>3.9</c:v>
                </c:pt>
                <c:pt idx="391">
                  <c:v>3.91</c:v>
                </c:pt>
                <c:pt idx="392">
                  <c:v>3.92</c:v>
                </c:pt>
                <c:pt idx="393">
                  <c:v>3.93</c:v>
                </c:pt>
                <c:pt idx="394">
                  <c:v>3.94</c:v>
                </c:pt>
                <c:pt idx="395">
                  <c:v>3.95</c:v>
                </c:pt>
                <c:pt idx="396">
                  <c:v>3.96</c:v>
                </c:pt>
                <c:pt idx="397">
                  <c:v>3.97</c:v>
                </c:pt>
                <c:pt idx="398">
                  <c:v>3.98</c:v>
                </c:pt>
                <c:pt idx="399">
                  <c:v>3.99</c:v>
                </c:pt>
                <c:pt idx="400">
                  <c:v>4</c:v>
                </c:pt>
                <c:pt idx="401">
                  <c:v>4.01</c:v>
                </c:pt>
                <c:pt idx="402">
                  <c:v>4.0199999999999996</c:v>
                </c:pt>
                <c:pt idx="403">
                  <c:v>4.03</c:v>
                </c:pt>
                <c:pt idx="404">
                  <c:v>4.04</c:v>
                </c:pt>
                <c:pt idx="405">
                  <c:v>4.05</c:v>
                </c:pt>
                <c:pt idx="406">
                  <c:v>4.0599999999999996</c:v>
                </c:pt>
                <c:pt idx="407">
                  <c:v>4.07</c:v>
                </c:pt>
                <c:pt idx="408">
                  <c:v>4.08</c:v>
                </c:pt>
                <c:pt idx="409">
                  <c:v>4.09</c:v>
                </c:pt>
                <c:pt idx="410">
                  <c:v>4.0999999999999996</c:v>
                </c:pt>
                <c:pt idx="411">
                  <c:v>4.1100000000000003</c:v>
                </c:pt>
                <c:pt idx="412">
                  <c:v>4.12</c:v>
                </c:pt>
                <c:pt idx="413">
                  <c:v>4.13</c:v>
                </c:pt>
                <c:pt idx="414">
                  <c:v>4.1399999999999997</c:v>
                </c:pt>
                <c:pt idx="415">
                  <c:v>4.1500000000000004</c:v>
                </c:pt>
                <c:pt idx="416">
                  <c:v>4.16</c:v>
                </c:pt>
                <c:pt idx="417">
                  <c:v>4.17</c:v>
                </c:pt>
                <c:pt idx="418">
                  <c:v>4.18</c:v>
                </c:pt>
                <c:pt idx="419">
                  <c:v>4.1900000000000004</c:v>
                </c:pt>
                <c:pt idx="420">
                  <c:v>4.2</c:v>
                </c:pt>
                <c:pt idx="421">
                  <c:v>4.21</c:v>
                </c:pt>
                <c:pt idx="422">
                  <c:v>4.22</c:v>
                </c:pt>
                <c:pt idx="423">
                  <c:v>4.2300000000000004</c:v>
                </c:pt>
                <c:pt idx="424">
                  <c:v>4.24</c:v>
                </c:pt>
                <c:pt idx="425">
                  <c:v>4.25</c:v>
                </c:pt>
                <c:pt idx="426">
                  <c:v>4.26</c:v>
                </c:pt>
                <c:pt idx="427">
                  <c:v>4.2699999999999996</c:v>
                </c:pt>
                <c:pt idx="428">
                  <c:v>4.28</c:v>
                </c:pt>
                <c:pt idx="429">
                  <c:v>4.29</c:v>
                </c:pt>
                <c:pt idx="430">
                  <c:v>4.3</c:v>
                </c:pt>
                <c:pt idx="431">
                  <c:v>4.3099999999999996</c:v>
                </c:pt>
                <c:pt idx="432">
                  <c:v>4.32</c:v>
                </c:pt>
                <c:pt idx="433">
                  <c:v>4.33</c:v>
                </c:pt>
                <c:pt idx="434">
                  <c:v>4.34</c:v>
                </c:pt>
                <c:pt idx="435">
                  <c:v>4.3499999999999996</c:v>
                </c:pt>
                <c:pt idx="436">
                  <c:v>4.3600000000000003</c:v>
                </c:pt>
                <c:pt idx="437">
                  <c:v>4.37</c:v>
                </c:pt>
                <c:pt idx="438">
                  <c:v>4.38</c:v>
                </c:pt>
                <c:pt idx="439">
                  <c:v>4.3899999999999997</c:v>
                </c:pt>
                <c:pt idx="440">
                  <c:v>4.4000000000000004</c:v>
                </c:pt>
                <c:pt idx="441">
                  <c:v>4.41</c:v>
                </c:pt>
                <c:pt idx="442">
                  <c:v>4.42</c:v>
                </c:pt>
                <c:pt idx="443">
                  <c:v>4.43</c:v>
                </c:pt>
                <c:pt idx="444">
                  <c:v>4.4400000000000004</c:v>
                </c:pt>
                <c:pt idx="445">
                  <c:v>4.45</c:v>
                </c:pt>
                <c:pt idx="446">
                  <c:v>4.46</c:v>
                </c:pt>
                <c:pt idx="447">
                  <c:v>4.47</c:v>
                </c:pt>
                <c:pt idx="448">
                  <c:v>4.4800000000000004</c:v>
                </c:pt>
                <c:pt idx="449">
                  <c:v>4.49</c:v>
                </c:pt>
                <c:pt idx="450">
                  <c:v>4.5</c:v>
                </c:pt>
                <c:pt idx="451">
                  <c:v>4.51</c:v>
                </c:pt>
                <c:pt idx="452">
                  <c:v>4.5199999999999996</c:v>
                </c:pt>
                <c:pt idx="453">
                  <c:v>4.53</c:v>
                </c:pt>
                <c:pt idx="454">
                  <c:v>4.54</c:v>
                </c:pt>
                <c:pt idx="455">
                  <c:v>4.55</c:v>
                </c:pt>
                <c:pt idx="456">
                  <c:v>4.5599999999999996</c:v>
                </c:pt>
                <c:pt idx="457">
                  <c:v>4.57</c:v>
                </c:pt>
                <c:pt idx="458">
                  <c:v>4.58</c:v>
                </c:pt>
                <c:pt idx="459">
                  <c:v>4.59</c:v>
                </c:pt>
                <c:pt idx="460">
                  <c:v>4.5999999999999996</c:v>
                </c:pt>
                <c:pt idx="461">
                  <c:v>4.6100000000000003</c:v>
                </c:pt>
                <c:pt idx="462">
                  <c:v>4.62</c:v>
                </c:pt>
                <c:pt idx="463">
                  <c:v>4.63</c:v>
                </c:pt>
                <c:pt idx="464">
                  <c:v>4.6399999999999997</c:v>
                </c:pt>
                <c:pt idx="465">
                  <c:v>4.6500000000000004</c:v>
                </c:pt>
                <c:pt idx="466">
                  <c:v>4.66</c:v>
                </c:pt>
                <c:pt idx="467">
                  <c:v>4.67</c:v>
                </c:pt>
                <c:pt idx="468">
                  <c:v>4.68</c:v>
                </c:pt>
                <c:pt idx="469">
                  <c:v>4.6900000000000004</c:v>
                </c:pt>
                <c:pt idx="470">
                  <c:v>4.7</c:v>
                </c:pt>
                <c:pt idx="471">
                  <c:v>4.71</c:v>
                </c:pt>
                <c:pt idx="472">
                  <c:v>4.72</c:v>
                </c:pt>
                <c:pt idx="473">
                  <c:v>4.7300000000000004</c:v>
                </c:pt>
                <c:pt idx="474">
                  <c:v>4.74</c:v>
                </c:pt>
                <c:pt idx="475">
                  <c:v>4.75</c:v>
                </c:pt>
                <c:pt idx="476">
                  <c:v>4.76</c:v>
                </c:pt>
                <c:pt idx="477">
                  <c:v>4.7699999999999996</c:v>
                </c:pt>
                <c:pt idx="478">
                  <c:v>4.78</c:v>
                </c:pt>
                <c:pt idx="479">
                  <c:v>4.79</c:v>
                </c:pt>
                <c:pt idx="480">
                  <c:v>4.8</c:v>
                </c:pt>
                <c:pt idx="481">
                  <c:v>4.8099999999999996</c:v>
                </c:pt>
                <c:pt idx="482">
                  <c:v>4.82</c:v>
                </c:pt>
                <c:pt idx="483">
                  <c:v>4.83</c:v>
                </c:pt>
                <c:pt idx="484">
                  <c:v>4.84</c:v>
                </c:pt>
                <c:pt idx="485">
                  <c:v>4.8499999999999996</c:v>
                </c:pt>
                <c:pt idx="486">
                  <c:v>4.8600000000000003</c:v>
                </c:pt>
                <c:pt idx="487">
                  <c:v>4.87</c:v>
                </c:pt>
                <c:pt idx="488">
                  <c:v>4.88</c:v>
                </c:pt>
                <c:pt idx="489">
                  <c:v>4.8899999999999997</c:v>
                </c:pt>
                <c:pt idx="490">
                  <c:v>4.9000000000000004</c:v>
                </c:pt>
                <c:pt idx="491">
                  <c:v>4.91</c:v>
                </c:pt>
                <c:pt idx="492">
                  <c:v>4.92</c:v>
                </c:pt>
                <c:pt idx="493">
                  <c:v>4.93</c:v>
                </c:pt>
                <c:pt idx="494">
                  <c:v>4.9400000000000004</c:v>
                </c:pt>
                <c:pt idx="495">
                  <c:v>4.95</c:v>
                </c:pt>
                <c:pt idx="496">
                  <c:v>4.96</c:v>
                </c:pt>
                <c:pt idx="497">
                  <c:v>4.97</c:v>
                </c:pt>
                <c:pt idx="498">
                  <c:v>4.9800000000000004</c:v>
                </c:pt>
                <c:pt idx="499">
                  <c:v>4.99</c:v>
                </c:pt>
              </c:numCache>
            </c:numRef>
          </c:cat>
          <c:val>
            <c:numRef>
              <c:f>Sheet1!$B$2:$B$501</c:f>
              <c:numCache>
                <c:formatCode>General</c:formatCode>
                <c:ptCount val="500"/>
                <c:pt idx="0">
                  <c:v>0.47171828015200001</c:v>
                </c:pt>
                <c:pt idx="1">
                  <c:v>7.6957060810300001E-2</c:v>
                </c:pt>
                <c:pt idx="2">
                  <c:v>8.5507845344799993E-2</c:v>
                </c:pt>
                <c:pt idx="3">
                  <c:v>0.131112029529</c:v>
                </c:pt>
                <c:pt idx="4">
                  <c:v>0.165315167667</c:v>
                </c:pt>
                <c:pt idx="5">
                  <c:v>0.176716213713</c:v>
                </c:pt>
                <c:pt idx="6">
                  <c:v>8.1232453077600006E-2</c:v>
                </c:pt>
                <c:pt idx="7">
                  <c:v>0.10403454517000001</c:v>
                </c:pt>
                <c:pt idx="8">
                  <c:v>0.14393820633000001</c:v>
                </c:pt>
                <c:pt idx="9">
                  <c:v>0.19239265202600001</c:v>
                </c:pt>
                <c:pt idx="10">
                  <c:v>0.23942196696500001</c:v>
                </c:pt>
                <c:pt idx="11">
                  <c:v>0.108309937437</c:v>
                </c:pt>
                <c:pt idx="12">
                  <c:v>8.2657583833300005E-2</c:v>
                </c:pt>
                <c:pt idx="13">
                  <c:v>0.186692129003</c:v>
                </c:pt>
                <c:pt idx="14">
                  <c:v>0.166740298422</c:v>
                </c:pt>
                <c:pt idx="15">
                  <c:v>0.21947013638499999</c:v>
                </c:pt>
                <c:pt idx="16">
                  <c:v>9.83340221465E-2</c:v>
                </c:pt>
                <c:pt idx="17">
                  <c:v>0.118285852727</c:v>
                </c:pt>
                <c:pt idx="18">
                  <c:v>0.176716213713</c:v>
                </c:pt>
                <c:pt idx="19">
                  <c:v>0.20949422109499999</c:v>
                </c:pt>
                <c:pt idx="20">
                  <c:v>0.26079892830200002</c:v>
                </c:pt>
                <c:pt idx="21">
                  <c:v>0.108309937437</c:v>
                </c:pt>
                <c:pt idx="22">
                  <c:v>0.116860721971</c:v>
                </c:pt>
                <c:pt idx="23">
                  <c:v>0.146788467842</c:v>
                </c:pt>
                <c:pt idx="24">
                  <c:v>0.165315167667</c:v>
                </c:pt>
                <c:pt idx="25">
                  <c:v>0.35913295044799998</c:v>
                </c:pt>
                <c:pt idx="26">
                  <c:v>0.105459675925</c:v>
                </c:pt>
                <c:pt idx="27">
                  <c:v>0.109735068193</c:v>
                </c:pt>
                <c:pt idx="28">
                  <c:v>0.15248899086500001</c:v>
                </c:pt>
                <c:pt idx="29">
                  <c:v>0.17101569069</c:v>
                </c:pt>
                <c:pt idx="30">
                  <c:v>0.34060625062299998</c:v>
                </c:pt>
                <c:pt idx="31">
                  <c:v>0.118285852727</c:v>
                </c:pt>
                <c:pt idx="32">
                  <c:v>0.13253716028400001</c:v>
                </c:pt>
                <c:pt idx="33">
                  <c:v>0.18384186749100001</c:v>
                </c:pt>
                <c:pt idx="34">
                  <c:v>0.21376961336200001</c:v>
                </c:pt>
                <c:pt idx="35">
                  <c:v>0.337755989112</c:v>
                </c:pt>
                <c:pt idx="36">
                  <c:v>0.105459675925</c:v>
                </c:pt>
                <c:pt idx="37">
                  <c:v>0.12826176801700001</c:v>
                </c:pt>
                <c:pt idx="38">
                  <c:v>0.21376961336200001</c:v>
                </c:pt>
                <c:pt idx="39">
                  <c:v>0.210919351851</c:v>
                </c:pt>
                <c:pt idx="40">
                  <c:v>0.35485755818100001</c:v>
                </c:pt>
                <c:pt idx="41">
                  <c:v>8.9783237612099998E-2</c:v>
                </c:pt>
                <c:pt idx="42">
                  <c:v>0.12968689877299999</c:v>
                </c:pt>
                <c:pt idx="43">
                  <c:v>0.18526699824699999</c:v>
                </c:pt>
                <c:pt idx="44">
                  <c:v>0.21519474411799999</c:v>
                </c:pt>
                <c:pt idx="45">
                  <c:v>0.35485755818100001</c:v>
                </c:pt>
                <c:pt idx="46">
                  <c:v>0.10688480668100001</c:v>
                </c:pt>
                <c:pt idx="47">
                  <c:v>0.10688480668100001</c:v>
                </c:pt>
                <c:pt idx="48">
                  <c:v>0.176716213713</c:v>
                </c:pt>
                <c:pt idx="49">
                  <c:v>0.27505023585900001</c:v>
                </c:pt>
                <c:pt idx="50">
                  <c:v>0.70258946258300004</c:v>
                </c:pt>
                <c:pt idx="51">
                  <c:v>7.5531930054600002E-2</c:v>
                </c:pt>
                <c:pt idx="52">
                  <c:v>0.112585329704</c:v>
                </c:pt>
                <c:pt idx="53">
                  <c:v>0.141087944819</c:v>
                </c:pt>
                <c:pt idx="54">
                  <c:v>0.210919351851</c:v>
                </c:pt>
                <c:pt idx="55">
                  <c:v>0.37053399649399998</c:v>
                </c:pt>
                <c:pt idx="56">
                  <c:v>0.11401046046</c:v>
                </c:pt>
                <c:pt idx="57">
                  <c:v>9.69088913908E-2</c:v>
                </c:pt>
                <c:pt idx="58">
                  <c:v>0.118285852727</c:v>
                </c:pt>
                <c:pt idx="59">
                  <c:v>0.246547620744</c:v>
                </c:pt>
                <c:pt idx="60">
                  <c:v>0.54297481794000002</c:v>
                </c:pt>
                <c:pt idx="61">
                  <c:v>7.5531930054600002E-2</c:v>
                </c:pt>
                <c:pt idx="62">
                  <c:v>9.5483760634999998E-2</c:v>
                </c:pt>
                <c:pt idx="63">
                  <c:v>0.16389003691099999</c:v>
                </c:pt>
                <c:pt idx="64">
                  <c:v>0.161039775399</c:v>
                </c:pt>
                <c:pt idx="65">
                  <c:v>0.45319158032700002</c:v>
                </c:pt>
                <c:pt idx="66">
                  <c:v>0.13823768330700001</c:v>
                </c:pt>
                <c:pt idx="67">
                  <c:v>0.13966281406299999</c:v>
                </c:pt>
                <c:pt idx="68">
                  <c:v>0.20379369807200001</c:v>
                </c:pt>
                <c:pt idx="69">
                  <c:v>0.28360102039399998</c:v>
                </c:pt>
                <c:pt idx="70">
                  <c:v>0.44179053428199999</c:v>
                </c:pt>
                <c:pt idx="71">
                  <c:v>9.5483760634999998E-2</c:v>
                </c:pt>
                <c:pt idx="72">
                  <c:v>0.11401046046</c:v>
                </c:pt>
                <c:pt idx="73">
                  <c:v>0.12826176801700001</c:v>
                </c:pt>
                <c:pt idx="74">
                  <c:v>0.19096752127</c:v>
                </c:pt>
                <c:pt idx="75">
                  <c:v>0.58572874061199998</c:v>
                </c:pt>
                <c:pt idx="76">
                  <c:v>0.17814134446800001</c:v>
                </c:pt>
                <c:pt idx="77">
                  <c:v>0.13396229103999999</c:v>
                </c:pt>
                <c:pt idx="78">
                  <c:v>0.19096752127</c:v>
                </c:pt>
                <c:pt idx="79">
                  <c:v>0.40758739614400002</c:v>
                </c:pt>
                <c:pt idx="80">
                  <c:v>0.61138109421499998</c:v>
                </c:pt>
                <c:pt idx="81">
                  <c:v>8.2657583833300005E-2</c:v>
                </c:pt>
                <c:pt idx="82">
                  <c:v>0.116860721971</c:v>
                </c:pt>
                <c:pt idx="83">
                  <c:v>0.12256124499399999</c:v>
                </c:pt>
                <c:pt idx="84">
                  <c:v>0.17386595220100001</c:v>
                </c:pt>
                <c:pt idx="85">
                  <c:v>0.40188687312100002</c:v>
                </c:pt>
                <c:pt idx="86">
                  <c:v>8.5507845344799993E-2</c:v>
                </c:pt>
                <c:pt idx="87">
                  <c:v>0.109735068193</c:v>
                </c:pt>
                <c:pt idx="88">
                  <c:v>0.16816542917800001</c:v>
                </c:pt>
                <c:pt idx="89">
                  <c:v>0.36198321196</c:v>
                </c:pt>
                <c:pt idx="90">
                  <c:v>0.369108865738</c:v>
                </c:pt>
                <c:pt idx="91">
                  <c:v>8.6932976100599996E-2</c:v>
                </c:pt>
                <c:pt idx="92">
                  <c:v>0.12398637575</c:v>
                </c:pt>
                <c:pt idx="93">
                  <c:v>0.14821359859800001</c:v>
                </c:pt>
                <c:pt idx="94">
                  <c:v>0.242272228477</c:v>
                </c:pt>
                <c:pt idx="95">
                  <c:v>0.35058216591399999</c:v>
                </c:pt>
                <c:pt idx="96">
                  <c:v>9.2633499123499996E-2</c:v>
                </c:pt>
                <c:pt idx="97">
                  <c:v>0.12398637575</c:v>
                </c:pt>
                <c:pt idx="98">
                  <c:v>0.161039775399</c:v>
                </c:pt>
                <c:pt idx="99">
                  <c:v>0.417563311434</c:v>
                </c:pt>
                <c:pt idx="100">
                  <c:v>1.6004218387</c:v>
                </c:pt>
                <c:pt idx="101">
                  <c:v>9.9759152902300002E-2</c:v>
                </c:pt>
                <c:pt idx="102">
                  <c:v>0.12398637575</c:v>
                </c:pt>
                <c:pt idx="103">
                  <c:v>0.14251307557500001</c:v>
                </c:pt>
                <c:pt idx="104">
                  <c:v>0.18954239051399999</c:v>
                </c:pt>
                <c:pt idx="105">
                  <c:v>0.306403112486</c:v>
                </c:pt>
                <c:pt idx="106">
                  <c:v>0.10403454517000001</c:v>
                </c:pt>
                <c:pt idx="107">
                  <c:v>0.102609414414</c:v>
                </c:pt>
                <c:pt idx="108">
                  <c:v>0.16959055993399999</c:v>
                </c:pt>
                <c:pt idx="109">
                  <c:v>0.2479727515</c:v>
                </c:pt>
                <c:pt idx="110">
                  <c:v>0.41613818067800001</c:v>
                </c:pt>
                <c:pt idx="111">
                  <c:v>9.83340221465E-2</c:v>
                </c:pt>
                <c:pt idx="112">
                  <c:v>0.11543559121499999</c:v>
                </c:pt>
                <c:pt idx="113">
                  <c:v>0.141087944819</c:v>
                </c:pt>
                <c:pt idx="114">
                  <c:v>0.27790049737099998</c:v>
                </c:pt>
                <c:pt idx="115">
                  <c:v>0.22374552865200001</c:v>
                </c:pt>
                <c:pt idx="116">
                  <c:v>0.108309937437</c:v>
                </c:pt>
                <c:pt idx="117">
                  <c:v>0.135387421796</c:v>
                </c:pt>
                <c:pt idx="118">
                  <c:v>0.14393820633000001</c:v>
                </c:pt>
                <c:pt idx="119">
                  <c:v>0.28360102039399998</c:v>
                </c:pt>
                <c:pt idx="120">
                  <c:v>0.30925337399699998</c:v>
                </c:pt>
                <c:pt idx="121">
                  <c:v>9.9759152902300002E-2</c:v>
                </c:pt>
                <c:pt idx="122">
                  <c:v>0.108309937437</c:v>
                </c:pt>
                <c:pt idx="123">
                  <c:v>0.14963872935299999</c:v>
                </c:pt>
                <c:pt idx="124">
                  <c:v>0.20379369807200001</c:v>
                </c:pt>
                <c:pt idx="125">
                  <c:v>0.43609001125899999</c:v>
                </c:pt>
                <c:pt idx="126">
                  <c:v>0.131112029529</c:v>
                </c:pt>
                <c:pt idx="127">
                  <c:v>0.15248899086500001</c:v>
                </c:pt>
                <c:pt idx="128">
                  <c:v>0.17101569069</c:v>
                </c:pt>
                <c:pt idx="129">
                  <c:v>0.26222405905700003</c:v>
                </c:pt>
                <c:pt idx="130">
                  <c:v>0.363408342715</c:v>
                </c:pt>
                <c:pt idx="131">
                  <c:v>8.8358106856299995E-2</c:v>
                </c:pt>
                <c:pt idx="132">
                  <c:v>0.10688480668100001</c:v>
                </c:pt>
                <c:pt idx="133">
                  <c:v>0.13823768330700001</c:v>
                </c:pt>
                <c:pt idx="134">
                  <c:v>0.19096752127</c:v>
                </c:pt>
                <c:pt idx="135">
                  <c:v>0.33633085835600002</c:v>
                </c:pt>
                <c:pt idx="136">
                  <c:v>0.101184283658</c:v>
                </c:pt>
                <c:pt idx="137">
                  <c:v>0.13681255255200001</c:v>
                </c:pt>
                <c:pt idx="138">
                  <c:v>0.15961464464399999</c:v>
                </c:pt>
                <c:pt idx="139">
                  <c:v>0.27362510510299998</c:v>
                </c:pt>
                <c:pt idx="140">
                  <c:v>0.37480938876100001</c:v>
                </c:pt>
                <c:pt idx="141">
                  <c:v>0.109735068193</c:v>
                </c:pt>
                <c:pt idx="142">
                  <c:v>0.12826176801700001</c:v>
                </c:pt>
                <c:pt idx="143">
                  <c:v>0.166740298422</c:v>
                </c:pt>
                <c:pt idx="144">
                  <c:v>0.17386595220100001</c:v>
                </c:pt>
                <c:pt idx="145">
                  <c:v>0.32492981231000001</c:v>
                </c:pt>
                <c:pt idx="146">
                  <c:v>0.11971098348299999</c:v>
                </c:pt>
                <c:pt idx="147">
                  <c:v>0.146788467842</c:v>
                </c:pt>
                <c:pt idx="148">
                  <c:v>0.166740298422</c:v>
                </c:pt>
                <c:pt idx="149">
                  <c:v>0.29642719719499999</c:v>
                </c:pt>
                <c:pt idx="150">
                  <c:v>0.71969103165199999</c:v>
                </c:pt>
                <c:pt idx="151">
                  <c:v>0.116860721971</c:v>
                </c:pt>
                <c:pt idx="152">
                  <c:v>0.131112029529</c:v>
                </c:pt>
                <c:pt idx="153">
                  <c:v>0.16246490615500001</c:v>
                </c:pt>
                <c:pt idx="154">
                  <c:v>0.25082301301100002</c:v>
                </c:pt>
                <c:pt idx="155">
                  <c:v>0.30355285097399998</c:v>
                </c:pt>
                <c:pt idx="156">
                  <c:v>0.111160198948</c:v>
                </c:pt>
                <c:pt idx="157">
                  <c:v>0.12256124499399999</c:v>
                </c:pt>
                <c:pt idx="158">
                  <c:v>0.146788467842</c:v>
                </c:pt>
                <c:pt idx="159">
                  <c:v>0.343456512135</c:v>
                </c:pt>
                <c:pt idx="160">
                  <c:v>0.43466488050300001</c:v>
                </c:pt>
                <c:pt idx="161">
                  <c:v>9.83340221465E-2</c:v>
                </c:pt>
                <c:pt idx="162">
                  <c:v>0.13823768330700001</c:v>
                </c:pt>
                <c:pt idx="163">
                  <c:v>0.13396229103999999</c:v>
                </c:pt>
                <c:pt idx="164">
                  <c:v>0.18811725975900001</c:v>
                </c:pt>
                <c:pt idx="165">
                  <c:v>0.31495389701999998</c:v>
                </c:pt>
                <c:pt idx="166">
                  <c:v>0.109735068193</c:v>
                </c:pt>
                <c:pt idx="167">
                  <c:v>0.14393820633000001</c:v>
                </c:pt>
                <c:pt idx="168">
                  <c:v>0.16816542917800001</c:v>
                </c:pt>
                <c:pt idx="169">
                  <c:v>0.23942196696500001</c:v>
                </c:pt>
                <c:pt idx="170">
                  <c:v>0.34630677364599999</c:v>
                </c:pt>
                <c:pt idx="171">
                  <c:v>6.6981145520099997E-2</c:v>
                </c:pt>
                <c:pt idx="172">
                  <c:v>0.12398637575</c:v>
                </c:pt>
                <c:pt idx="173">
                  <c:v>0.12968689877299999</c:v>
                </c:pt>
                <c:pt idx="174">
                  <c:v>0.206643959583</c:v>
                </c:pt>
                <c:pt idx="175">
                  <c:v>0.45604184183899998</c:v>
                </c:pt>
                <c:pt idx="176">
                  <c:v>0.105459675925</c:v>
                </c:pt>
                <c:pt idx="177">
                  <c:v>0.125411506506</c:v>
                </c:pt>
                <c:pt idx="178">
                  <c:v>0.166740298422</c:v>
                </c:pt>
                <c:pt idx="179">
                  <c:v>0.27505023585900001</c:v>
                </c:pt>
                <c:pt idx="180">
                  <c:v>0.46886801864099997</c:v>
                </c:pt>
                <c:pt idx="181">
                  <c:v>0.102609414414</c:v>
                </c:pt>
                <c:pt idx="182">
                  <c:v>0.13396229103999999</c:v>
                </c:pt>
                <c:pt idx="183">
                  <c:v>0.125411506506</c:v>
                </c:pt>
                <c:pt idx="184">
                  <c:v>0.17814134446800001</c:v>
                </c:pt>
                <c:pt idx="185">
                  <c:v>0.34488164289099998</c:v>
                </c:pt>
                <c:pt idx="186">
                  <c:v>0.126836637261</c:v>
                </c:pt>
                <c:pt idx="187">
                  <c:v>0.14393820633000001</c:v>
                </c:pt>
                <c:pt idx="188">
                  <c:v>0.18241673673600001</c:v>
                </c:pt>
                <c:pt idx="189">
                  <c:v>0.25082301301100002</c:v>
                </c:pt>
                <c:pt idx="190">
                  <c:v>0.37053399649399998</c:v>
                </c:pt>
                <c:pt idx="191">
                  <c:v>8.4082714589099994E-2</c:v>
                </c:pt>
                <c:pt idx="192">
                  <c:v>0.13681255255200001</c:v>
                </c:pt>
                <c:pt idx="193">
                  <c:v>0.15961464464399999</c:v>
                </c:pt>
                <c:pt idx="194">
                  <c:v>0.21947013638499999</c:v>
                </c:pt>
                <c:pt idx="195">
                  <c:v>0.43609001125899999</c:v>
                </c:pt>
                <c:pt idx="196">
                  <c:v>9.9759152902300002E-2</c:v>
                </c:pt>
                <c:pt idx="197">
                  <c:v>0.14821359859800001</c:v>
                </c:pt>
                <c:pt idx="198">
                  <c:v>0.19524291353699999</c:v>
                </c:pt>
                <c:pt idx="199">
                  <c:v>0.40473713463200001</c:v>
                </c:pt>
                <c:pt idx="200">
                  <c:v>0.86790463024999998</c:v>
                </c:pt>
                <c:pt idx="201">
                  <c:v>9.4058629879299999E-2</c:v>
                </c:pt>
                <c:pt idx="202">
                  <c:v>0.13253716028400001</c:v>
                </c:pt>
                <c:pt idx="203">
                  <c:v>0.141087944819</c:v>
                </c:pt>
                <c:pt idx="204">
                  <c:v>0.21376961336200001</c:v>
                </c:pt>
                <c:pt idx="205">
                  <c:v>0.27219997434799997</c:v>
                </c:pt>
                <c:pt idx="206">
                  <c:v>7.8382191566100004E-2</c:v>
                </c:pt>
                <c:pt idx="207">
                  <c:v>0.12968689877299999</c:v>
                </c:pt>
                <c:pt idx="208">
                  <c:v>0.15248899086500001</c:v>
                </c:pt>
                <c:pt idx="209">
                  <c:v>0.25082301301100002</c:v>
                </c:pt>
                <c:pt idx="210">
                  <c:v>0.37765965027300002</c:v>
                </c:pt>
                <c:pt idx="211">
                  <c:v>9.69088913908E-2</c:v>
                </c:pt>
                <c:pt idx="212">
                  <c:v>0.11401046046</c:v>
                </c:pt>
                <c:pt idx="213">
                  <c:v>0.18241673673600001</c:v>
                </c:pt>
                <c:pt idx="214">
                  <c:v>0.218045005629</c:v>
                </c:pt>
                <c:pt idx="215">
                  <c:v>0.31495389701999998</c:v>
                </c:pt>
                <c:pt idx="216">
                  <c:v>0.102609414414</c:v>
                </c:pt>
                <c:pt idx="217">
                  <c:v>0.13823768330700001</c:v>
                </c:pt>
                <c:pt idx="218">
                  <c:v>0.18241673673600001</c:v>
                </c:pt>
                <c:pt idx="219">
                  <c:v>0.27932562812599998</c:v>
                </c:pt>
                <c:pt idx="220">
                  <c:v>0.43181461899099999</c:v>
                </c:pt>
                <c:pt idx="221">
                  <c:v>0.10688480668100001</c:v>
                </c:pt>
                <c:pt idx="222">
                  <c:v>0.13253716028400001</c:v>
                </c:pt>
                <c:pt idx="223">
                  <c:v>0.17386595220100001</c:v>
                </c:pt>
                <c:pt idx="224">
                  <c:v>0.216619874874</c:v>
                </c:pt>
                <c:pt idx="225">
                  <c:v>0.38193504253999999</c:v>
                </c:pt>
                <c:pt idx="226">
                  <c:v>0.10688480668100001</c:v>
                </c:pt>
                <c:pt idx="227">
                  <c:v>0.146788467842</c:v>
                </c:pt>
                <c:pt idx="228">
                  <c:v>0.15961464464399999</c:v>
                </c:pt>
                <c:pt idx="229">
                  <c:v>0.37480938876100001</c:v>
                </c:pt>
                <c:pt idx="230">
                  <c:v>0.26934971283600001</c:v>
                </c:pt>
                <c:pt idx="231">
                  <c:v>9.5483760634999998E-2</c:v>
                </c:pt>
                <c:pt idx="232">
                  <c:v>0.141087944819</c:v>
                </c:pt>
                <c:pt idx="233">
                  <c:v>0.18241673673600001</c:v>
                </c:pt>
                <c:pt idx="234">
                  <c:v>0.206643959583</c:v>
                </c:pt>
                <c:pt idx="235">
                  <c:v>0.34630677364599999</c:v>
                </c:pt>
                <c:pt idx="236">
                  <c:v>0.112585329704</c:v>
                </c:pt>
                <c:pt idx="237">
                  <c:v>0.11543559121499999</c:v>
                </c:pt>
                <c:pt idx="238">
                  <c:v>0.176716213713</c:v>
                </c:pt>
                <c:pt idx="239">
                  <c:v>0.25509840527900002</c:v>
                </c:pt>
                <c:pt idx="240">
                  <c:v>0.32350468155500001</c:v>
                </c:pt>
                <c:pt idx="241">
                  <c:v>9.5483760634999998E-2</c:v>
                </c:pt>
                <c:pt idx="242">
                  <c:v>0.121136114238</c:v>
                </c:pt>
                <c:pt idx="243">
                  <c:v>0.17529108295699999</c:v>
                </c:pt>
                <c:pt idx="244">
                  <c:v>0.23514657469799999</c:v>
                </c:pt>
                <c:pt idx="245">
                  <c:v>0.27932562812599998</c:v>
                </c:pt>
                <c:pt idx="246">
                  <c:v>9.83340221465E-2</c:v>
                </c:pt>
                <c:pt idx="247">
                  <c:v>0.12968689877299999</c:v>
                </c:pt>
                <c:pt idx="248">
                  <c:v>0.16389003691099999</c:v>
                </c:pt>
                <c:pt idx="249">
                  <c:v>0.32350468155500001</c:v>
                </c:pt>
                <c:pt idx="250">
                  <c:v>0.52017272584800001</c:v>
                </c:pt>
                <c:pt idx="251">
                  <c:v>0.102609414414</c:v>
                </c:pt>
                <c:pt idx="252">
                  <c:v>0.11543559121499999</c:v>
                </c:pt>
                <c:pt idx="253">
                  <c:v>0.14963872935299999</c:v>
                </c:pt>
                <c:pt idx="254">
                  <c:v>0.216619874874</c:v>
                </c:pt>
                <c:pt idx="255">
                  <c:v>0.27362510510299998</c:v>
                </c:pt>
                <c:pt idx="256">
                  <c:v>0.105459675925</c:v>
                </c:pt>
                <c:pt idx="257">
                  <c:v>0.13823768330700001</c:v>
                </c:pt>
                <c:pt idx="258">
                  <c:v>0.14536333708599999</c:v>
                </c:pt>
                <c:pt idx="259">
                  <c:v>0.24939788225599999</c:v>
                </c:pt>
                <c:pt idx="260">
                  <c:v>0.343456512135</c:v>
                </c:pt>
                <c:pt idx="261">
                  <c:v>9.69088913908E-2</c:v>
                </c:pt>
                <c:pt idx="262">
                  <c:v>0.116860721971</c:v>
                </c:pt>
                <c:pt idx="263">
                  <c:v>0.156764383132</c:v>
                </c:pt>
                <c:pt idx="264">
                  <c:v>0.222320397897</c:v>
                </c:pt>
                <c:pt idx="265">
                  <c:v>0.29500206643999999</c:v>
                </c:pt>
                <c:pt idx="266">
                  <c:v>0.111160198948</c:v>
                </c:pt>
                <c:pt idx="267">
                  <c:v>0.12256124499399999</c:v>
                </c:pt>
                <c:pt idx="268">
                  <c:v>0.161039775399</c:v>
                </c:pt>
                <c:pt idx="269">
                  <c:v>0.25794866679</c:v>
                </c:pt>
                <c:pt idx="270">
                  <c:v>0.317804158532</c:v>
                </c:pt>
                <c:pt idx="271">
                  <c:v>0.12398637575</c:v>
                </c:pt>
                <c:pt idx="272">
                  <c:v>0.135387421796</c:v>
                </c:pt>
                <c:pt idx="273">
                  <c:v>0.156764383132</c:v>
                </c:pt>
                <c:pt idx="274">
                  <c:v>0.242272228477</c:v>
                </c:pt>
                <c:pt idx="275">
                  <c:v>0.39191095783000002</c:v>
                </c:pt>
                <c:pt idx="276">
                  <c:v>0.109735068193</c:v>
                </c:pt>
                <c:pt idx="277">
                  <c:v>9.83340221465E-2</c:v>
                </c:pt>
                <c:pt idx="278">
                  <c:v>0.16246490615500001</c:v>
                </c:pt>
                <c:pt idx="279">
                  <c:v>0.27077484359199999</c:v>
                </c:pt>
                <c:pt idx="280">
                  <c:v>0.32920520457800001</c:v>
                </c:pt>
                <c:pt idx="281">
                  <c:v>0.109735068193</c:v>
                </c:pt>
                <c:pt idx="282">
                  <c:v>0.12398637575</c:v>
                </c:pt>
                <c:pt idx="283">
                  <c:v>0.165315167667</c:v>
                </c:pt>
                <c:pt idx="284">
                  <c:v>0.20949422109499999</c:v>
                </c:pt>
                <c:pt idx="285">
                  <c:v>0.307828243241</c:v>
                </c:pt>
                <c:pt idx="286">
                  <c:v>8.5507845344799993E-2</c:v>
                </c:pt>
                <c:pt idx="287">
                  <c:v>0.11971098348299999</c:v>
                </c:pt>
                <c:pt idx="288">
                  <c:v>0.15961464464399999</c:v>
                </c:pt>
                <c:pt idx="289">
                  <c:v>0.25509840527900002</c:v>
                </c:pt>
                <c:pt idx="290">
                  <c:v>0.337755989112</c:v>
                </c:pt>
                <c:pt idx="291">
                  <c:v>0.111160198948</c:v>
                </c:pt>
                <c:pt idx="292">
                  <c:v>0.135387421796</c:v>
                </c:pt>
                <c:pt idx="293">
                  <c:v>0.15391412162099999</c:v>
                </c:pt>
                <c:pt idx="294">
                  <c:v>0.236571705454</c:v>
                </c:pt>
                <c:pt idx="295">
                  <c:v>0.31495389701999998</c:v>
                </c:pt>
                <c:pt idx="296">
                  <c:v>0.111160198948</c:v>
                </c:pt>
                <c:pt idx="297">
                  <c:v>0.131112029529</c:v>
                </c:pt>
                <c:pt idx="298">
                  <c:v>0.176716213713</c:v>
                </c:pt>
                <c:pt idx="299">
                  <c:v>0.40046174236499998</c:v>
                </c:pt>
                <c:pt idx="300">
                  <c:v>0.58287847910000001</c:v>
                </c:pt>
                <c:pt idx="301">
                  <c:v>9.69088913908E-2</c:v>
                </c:pt>
                <c:pt idx="302">
                  <c:v>0.14251307557500001</c:v>
                </c:pt>
                <c:pt idx="303">
                  <c:v>0.15818951388800001</c:v>
                </c:pt>
                <c:pt idx="304">
                  <c:v>0.186692129003</c:v>
                </c:pt>
                <c:pt idx="305">
                  <c:v>0.246547620744</c:v>
                </c:pt>
                <c:pt idx="306">
                  <c:v>0.121136114238</c:v>
                </c:pt>
                <c:pt idx="307">
                  <c:v>0.111160198948</c:v>
                </c:pt>
                <c:pt idx="308">
                  <c:v>0.16959055993399999</c:v>
                </c:pt>
                <c:pt idx="309">
                  <c:v>0.24369735923300001</c:v>
                </c:pt>
                <c:pt idx="310">
                  <c:v>0.29500206643999999</c:v>
                </c:pt>
                <c:pt idx="311">
                  <c:v>9.1208368367799997E-2</c:v>
                </c:pt>
                <c:pt idx="312">
                  <c:v>0.146788467842</c:v>
                </c:pt>
                <c:pt idx="313">
                  <c:v>0.15818951388800001</c:v>
                </c:pt>
                <c:pt idx="314">
                  <c:v>0.222320397897</c:v>
                </c:pt>
                <c:pt idx="315">
                  <c:v>0.252248143767</c:v>
                </c:pt>
                <c:pt idx="316">
                  <c:v>0.12826176801700001</c:v>
                </c:pt>
                <c:pt idx="317">
                  <c:v>0.156764383132</c:v>
                </c:pt>
                <c:pt idx="318">
                  <c:v>0.17386595220100001</c:v>
                </c:pt>
                <c:pt idx="319">
                  <c:v>0.242272228477</c:v>
                </c:pt>
                <c:pt idx="320">
                  <c:v>0.33348059684499998</c:v>
                </c:pt>
                <c:pt idx="321">
                  <c:v>0.118285852727</c:v>
                </c:pt>
                <c:pt idx="322">
                  <c:v>0.126836637261</c:v>
                </c:pt>
                <c:pt idx="323">
                  <c:v>0.135387421796</c:v>
                </c:pt>
                <c:pt idx="324">
                  <c:v>0.23514657469799999</c:v>
                </c:pt>
                <c:pt idx="325">
                  <c:v>0.34060625062299998</c:v>
                </c:pt>
                <c:pt idx="326">
                  <c:v>0.12398637575</c:v>
                </c:pt>
                <c:pt idx="327">
                  <c:v>0.13823768330700001</c:v>
                </c:pt>
                <c:pt idx="328">
                  <c:v>0.14963872935299999</c:v>
                </c:pt>
                <c:pt idx="329">
                  <c:v>0.287876412661</c:v>
                </c:pt>
                <c:pt idx="330">
                  <c:v>0.31637902777600002</c:v>
                </c:pt>
                <c:pt idx="331">
                  <c:v>9.9759152902300002E-2</c:v>
                </c:pt>
                <c:pt idx="332">
                  <c:v>0.11543559121499999</c:v>
                </c:pt>
                <c:pt idx="333">
                  <c:v>0.15961464464399999</c:v>
                </c:pt>
                <c:pt idx="334">
                  <c:v>0.22944605167500001</c:v>
                </c:pt>
                <c:pt idx="335">
                  <c:v>0.24369735923300001</c:v>
                </c:pt>
                <c:pt idx="336">
                  <c:v>0.111160198948</c:v>
                </c:pt>
                <c:pt idx="337">
                  <c:v>0.12398637575</c:v>
                </c:pt>
                <c:pt idx="338">
                  <c:v>0.17529108295699999</c:v>
                </c:pt>
                <c:pt idx="339">
                  <c:v>0.218045005629</c:v>
                </c:pt>
                <c:pt idx="340">
                  <c:v>0.34060625062299998</c:v>
                </c:pt>
                <c:pt idx="341">
                  <c:v>0.105459675925</c:v>
                </c:pt>
                <c:pt idx="342">
                  <c:v>0.13253716028400001</c:v>
                </c:pt>
                <c:pt idx="343">
                  <c:v>0.16389003691099999</c:v>
                </c:pt>
                <c:pt idx="344">
                  <c:v>0.20521882882799999</c:v>
                </c:pt>
                <c:pt idx="345">
                  <c:v>0.29072667417199999</c:v>
                </c:pt>
                <c:pt idx="346">
                  <c:v>0.11401046046</c:v>
                </c:pt>
                <c:pt idx="347">
                  <c:v>0.14251307557500001</c:v>
                </c:pt>
                <c:pt idx="348">
                  <c:v>0.18954239051399999</c:v>
                </c:pt>
                <c:pt idx="349">
                  <c:v>0.307828243241</c:v>
                </c:pt>
                <c:pt idx="350">
                  <c:v>0.50734654904599996</c:v>
                </c:pt>
                <c:pt idx="351">
                  <c:v>9.4058629879299999E-2</c:v>
                </c:pt>
                <c:pt idx="352">
                  <c:v>0.105459675925</c:v>
                </c:pt>
                <c:pt idx="353">
                  <c:v>0.14536333708599999</c:v>
                </c:pt>
                <c:pt idx="354">
                  <c:v>0.218045005629</c:v>
                </c:pt>
                <c:pt idx="355">
                  <c:v>0.2479727515</c:v>
                </c:pt>
                <c:pt idx="356">
                  <c:v>0.109735068193</c:v>
                </c:pt>
                <c:pt idx="357">
                  <c:v>0.121136114238</c:v>
                </c:pt>
                <c:pt idx="358">
                  <c:v>0.151063860109</c:v>
                </c:pt>
                <c:pt idx="359">
                  <c:v>0.302127720218</c:v>
                </c:pt>
                <c:pt idx="360">
                  <c:v>0.28075075888200002</c:v>
                </c:pt>
                <c:pt idx="361">
                  <c:v>0.108309937437</c:v>
                </c:pt>
                <c:pt idx="362">
                  <c:v>0.14251307557500001</c:v>
                </c:pt>
                <c:pt idx="363">
                  <c:v>0.156764383132</c:v>
                </c:pt>
                <c:pt idx="364">
                  <c:v>0.20521882882799999</c:v>
                </c:pt>
                <c:pt idx="365">
                  <c:v>0.28075075888200002</c:v>
                </c:pt>
                <c:pt idx="366">
                  <c:v>9.69088913908E-2</c:v>
                </c:pt>
                <c:pt idx="367">
                  <c:v>0.131112029529</c:v>
                </c:pt>
                <c:pt idx="368">
                  <c:v>0.17814134446800001</c:v>
                </c:pt>
                <c:pt idx="369">
                  <c:v>0.222320397897</c:v>
                </c:pt>
                <c:pt idx="370">
                  <c:v>0.26792458207999997</c:v>
                </c:pt>
                <c:pt idx="371">
                  <c:v>0.109735068193</c:v>
                </c:pt>
                <c:pt idx="372">
                  <c:v>0.116860721971</c:v>
                </c:pt>
                <c:pt idx="373">
                  <c:v>0.18241673673600001</c:v>
                </c:pt>
                <c:pt idx="374">
                  <c:v>0.24939788225599999</c:v>
                </c:pt>
                <c:pt idx="375">
                  <c:v>0.34915703515800001</c:v>
                </c:pt>
                <c:pt idx="376">
                  <c:v>0.12968689877299999</c:v>
                </c:pt>
                <c:pt idx="377">
                  <c:v>0.126836637261</c:v>
                </c:pt>
                <c:pt idx="378">
                  <c:v>0.172440821445</c:v>
                </c:pt>
                <c:pt idx="379">
                  <c:v>0.26222405905700003</c:v>
                </c:pt>
                <c:pt idx="380">
                  <c:v>0.26934971283600001</c:v>
                </c:pt>
                <c:pt idx="381">
                  <c:v>0.11971098348299999</c:v>
                </c:pt>
                <c:pt idx="382">
                  <c:v>0.135387421796</c:v>
                </c:pt>
                <c:pt idx="383">
                  <c:v>0.172440821445</c:v>
                </c:pt>
                <c:pt idx="384">
                  <c:v>0.21947013638499999</c:v>
                </c:pt>
                <c:pt idx="385">
                  <c:v>0.25652353603400002</c:v>
                </c:pt>
                <c:pt idx="386">
                  <c:v>0.108309937437</c:v>
                </c:pt>
                <c:pt idx="387">
                  <c:v>0.125411506506</c:v>
                </c:pt>
                <c:pt idx="388">
                  <c:v>0.14251307557500001</c:v>
                </c:pt>
                <c:pt idx="389">
                  <c:v>0.2479727515</c:v>
                </c:pt>
                <c:pt idx="390">
                  <c:v>0.28360102039399998</c:v>
                </c:pt>
                <c:pt idx="391">
                  <c:v>0.118285852727</c:v>
                </c:pt>
                <c:pt idx="392">
                  <c:v>0.13966281406299999</c:v>
                </c:pt>
                <c:pt idx="393">
                  <c:v>0.166740298422</c:v>
                </c:pt>
                <c:pt idx="394">
                  <c:v>0.220895267141</c:v>
                </c:pt>
                <c:pt idx="395">
                  <c:v>0.29500206643999999</c:v>
                </c:pt>
                <c:pt idx="396">
                  <c:v>0.13253716028400001</c:v>
                </c:pt>
                <c:pt idx="397">
                  <c:v>0.131112029529</c:v>
                </c:pt>
                <c:pt idx="398">
                  <c:v>0.151063860109</c:v>
                </c:pt>
                <c:pt idx="399">
                  <c:v>0.31637902777600002</c:v>
                </c:pt>
                <c:pt idx="400">
                  <c:v>0.51162194131299998</c:v>
                </c:pt>
                <c:pt idx="401">
                  <c:v>0.10688480668100001</c:v>
                </c:pt>
                <c:pt idx="402">
                  <c:v>0.12256124499399999</c:v>
                </c:pt>
                <c:pt idx="403">
                  <c:v>0.15391412162099999</c:v>
                </c:pt>
                <c:pt idx="404">
                  <c:v>0.20521882882799999</c:v>
                </c:pt>
                <c:pt idx="405">
                  <c:v>0.25367327452299998</c:v>
                </c:pt>
                <c:pt idx="406">
                  <c:v>9.69088913908E-2</c:v>
                </c:pt>
                <c:pt idx="407">
                  <c:v>0.141087944819</c:v>
                </c:pt>
                <c:pt idx="408">
                  <c:v>0.19381778278199999</c:v>
                </c:pt>
                <c:pt idx="409">
                  <c:v>0.28930154341699998</c:v>
                </c:pt>
                <c:pt idx="410">
                  <c:v>0.2479727515</c:v>
                </c:pt>
                <c:pt idx="411">
                  <c:v>0.11543559121499999</c:v>
                </c:pt>
                <c:pt idx="412">
                  <c:v>0.13966281406299999</c:v>
                </c:pt>
                <c:pt idx="413">
                  <c:v>0.17956647522399999</c:v>
                </c:pt>
                <c:pt idx="414">
                  <c:v>0.202368567316</c:v>
                </c:pt>
                <c:pt idx="415">
                  <c:v>0.24512248998799999</c:v>
                </c:pt>
                <c:pt idx="416">
                  <c:v>0.10403454517000001</c:v>
                </c:pt>
                <c:pt idx="417">
                  <c:v>0.125411506506</c:v>
                </c:pt>
                <c:pt idx="418">
                  <c:v>0.16246490615500001</c:v>
                </c:pt>
                <c:pt idx="419">
                  <c:v>0.27505023585900001</c:v>
                </c:pt>
                <c:pt idx="420">
                  <c:v>0.306403112486</c:v>
                </c:pt>
                <c:pt idx="421">
                  <c:v>0.108309937437</c:v>
                </c:pt>
                <c:pt idx="422">
                  <c:v>0.11971098348299999</c:v>
                </c:pt>
                <c:pt idx="423">
                  <c:v>0.18099160598</c:v>
                </c:pt>
                <c:pt idx="424">
                  <c:v>0.226595790164</c:v>
                </c:pt>
                <c:pt idx="425">
                  <c:v>0.27790049737099998</c:v>
                </c:pt>
                <c:pt idx="426">
                  <c:v>0.14963872935299999</c:v>
                </c:pt>
                <c:pt idx="427">
                  <c:v>0.13396229103999999</c:v>
                </c:pt>
                <c:pt idx="428">
                  <c:v>0.216619874874</c:v>
                </c:pt>
                <c:pt idx="429">
                  <c:v>0.27219997434799997</c:v>
                </c:pt>
                <c:pt idx="430">
                  <c:v>0.27077484359199999</c:v>
                </c:pt>
                <c:pt idx="431">
                  <c:v>8.8358106856299995E-2</c:v>
                </c:pt>
                <c:pt idx="432">
                  <c:v>0.131112029529</c:v>
                </c:pt>
                <c:pt idx="433">
                  <c:v>0.16816542917800001</c:v>
                </c:pt>
                <c:pt idx="434">
                  <c:v>0.23372144394200001</c:v>
                </c:pt>
                <c:pt idx="435">
                  <c:v>0.27077484359199999</c:v>
                </c:pt>
                <c:pt idx="436">
                  <c:v>0.112585329704</c:v>
                </c:pt>
                <c:pt idx="437">
                  <c:v>0.16246490615500001</c:v>
                </c:pt>
                <c:pt idx="438">
                  <c:v>0.17956647522399999</c:v>
                </c:pt>
                <c:pt idx="439">
                  <c:v>0.23372144394200001</c:v>
                </c:pt>
                <c:pt idx="440">
                  <c:v>0.28502615114899998</c:v>
                </c:pt>
                <c:pt idx="441">
                  <c:v>0.11401046046</c:v>
                </c:pt>
                <c:pt idx="442">
                  <c:v>0.105459675925</c:v>
                </c:pt>
                <c:pt idx="443">
                  <c:v>0.172440821445</c:v>
                </c:pt>
                <c:pt idx="444">
                  <c:v>0.246547620744</c:v>
                </c:pt>
                <c:pt idx="445">
                  <c:v>0.24512248998799999</c:v>
                </c:pt>
                <c:pt idx="446">
                  <c:v>9.83340221465E-2</c:v>
                </c:pt>
                <c:pt idx="447">
                  <c:v>0.118285852727</c:v>
                </c:pt>
                <c:pt idx="448">
                  <c:v>0.17101569069</c:v>
                </c:pt>
                <c:pt idx="449">
                  <c:v>0.26792458207999997</c:v>
                </c:pt>
                <c:pt idx="450">
                  <c:v>0.38621043480700001</c:v>
                </c:pt>
                <c:pt idx="451">
                  <c:v>0.101184283658</c:v>
                </c:pt>
                <c:pt idx="452">
                  <c:v>0.12256124499399999</c:v>
                </c:pt>
                <c:pt idx="453">
                  <c:v>0.22374552865200001</c:v>
                </c:pt>
                <c:pt idx="454">
                  <c:v>0.19096752127</c:v>
                </c:pt>
                <c:pt idx="455">
                  <c:v>0.21519474411799999</c:v>
                </c:pt>
                <c:pt idx="456">
                  <c:v>0.12256124499399999</c:v>
                </c:pt>
                <c:pt idx="457">
                  <c:v>0.146788467842</c:v>
                </c:pt>
                <c:pt idx="458">
                  <c:v>0.15818951388800001</c:v>
                </c:pt>
                <c:pt idx="459">
                  <c:v>0.23087118243099999</c:v>
                </c:pt>
                <c:pt idx="460">
                  <c:v>0.228020920919</c:v>
                </c:pt>
                <c:pt idx="461">
                  <c:v>9.5483760634999998E-2</c:v>
                </c:pt>
                <c:pt idx="462">
                  <c:v>0.13396229103999999</c:v>
                </c:pt>
                <c:pt idx="463">
                  <c:v>0.165315167667</c:v>
                </c:pt>
                <c:pt idx="464">
                  <c:v>0.19381778278199999</c:v>
                </c:pt>
                <c:pt idx="465">
                  <c:v>0.23799683621000001</c:v>
                </c:pt>
                <c:pt idx="466">
                  <c:v>0.105459675925</c:v>
                </c:pt>
                <c:pt idx="467">
                  <c:v>0.15248899086500001</c:v>
                </c:pt>
                <c:pt idx="468">
                  <c:v>0.186692129003</c:v>
                </c:pt>
                <c:pt idx="469">
                  <c:v>0.246547620744</c:v>
                </c:pt>
                <c:pt idx="470">
                  <c:v>0.23799683621000001</c:v>
                </c:pt>
                <c:pt idx="471">
                  <c:v>9.9759152902300002E-2</c:v>
                </c:pt>
                <c:pt idx="472">
                  <c:v>0.131112029529</c:v>
                </c:pt>
                <c:pt idx="473">
                  <c:v>0.15391412162099999</c:v>
                </c:pt>
                <c:pt idx="474">
                  <c:v>0.20521882882799999</c:v>
                </c:pt>
                <c:pt idx="475">
                  <c:v>0.282175889638</c:v>
                </c:pt>
                <c:pt idx="476">
                  <c:v>9.83340221465E-2</c:v>
                </c:pt>
                <c:pt idx="477">
                  <c:v>0.12968689877299999</c:v>
                </c:pt>
                <c:pt idx="478">
                  <c:v>0.176716213713</c:v>
                </c:pt>
                <c:pt idx="479">
                  <c:v>0.228020920919</c:v>
                </c:pt>
                <c:pt idx="480">
                  <c:v>0.24512248998799999</c:v>
                </c:pt>
                <c:pt idx="481">
                  <c:v>0.111160198948</c:v>
                </c:pt>
                <c:pt idx="482">
                  <c:v>0.151063860109</c:v>
                </c:pt>
                <c:pt idx="483">
                  <c:v>0.19381778278199999</c:v>
                </c:pt>
                <c:pt idx="484">
                  <c:v>0.22944605167500001</c:v>
                </c:pt>
                <c:pt idx="485">
                  <c:v>0.276475366615</c:v>
                </c:pt>
                <c:pt idx="486">
                  <c:v>9.83340221465E-2</c:v>
                </c:pt>
                <c:pt idx="487">
                  <c:v>0.13681255255200001</c:v>
                </c:pt>
                <c:pt idx="488">
                  <c:v>0.12398637575</c:v>
                </c:pt>
                <c:pt idx="489">
                  <c:v>0.22374552865200001</c:v>
                </c:pt>
                <c:pt idx="490">
                  <c:v>0.26507432056899999</c:v>
                </c:pt>
                <c:pt idx="491">
                  <c:v>0.118285852727</c:v>
                </c:pt>
                <c:pt idx="492">
                  <c:v>0.141087944819</c:v>
                </c:pt>
                <c:pt idx="493">
                  <c:v>0.146788467842</c:v>
                </c:pt>
                <c:pt idx="494">
                  <c:v>0.222320397897</c:v>
                </c:pt>
                <c:pt idx="495">
                  <c:v>0.26507432056899999</c:v>
                </c:pt>
                <c:pt idx="496">
                  <c:v>9.4058629879299999E-2</c:v>
                </c:pt>
                <c:pt idx="497">
                  <c:v>0.14251307557500001</c:v>
                </c:pt>
                <c:pt idx="498">
                  <c:v>0.20379369807200001</c:v>
                </c:pt>
                <c:pt idx="499">
                  <c:v>0.33063033533300001</c:v>
                </c:pt>
              </c:numCache>
            </c:numRef>
          </c:val>
          <c:extLst>
            <c:ext xmlns:c16="http://schemas.microsoft.com/office/drawing/2014/chart" uri="{C3380CC4-5D6E-409C-BE32-E72D297353CC}">
              <c16:uniqueId val="{00000000-0FA6-7B4C-AF78-C85EB4B93F95}"/>
            </c:ext>
          </c:extLst>
        </c:ser>
        <c:dLbls>
          <c:showLegendKey val="0"/>
          <c:showVal val="0"/>
          <c:showCatName val="0"/>
          <c:showSerName val="0"/>
          <c:showPercent val="0"/>
          <c:showBubbleSize val="0"/>
        </c:dLbls>
        <c:gapWidth val="0"/>
        <c:axId val="975973999"/>
        <c:axId val="1000319183"/>
      </c:barChart>
      <c:catAx>
        <c:axId val="975973999"/>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0319183"/>
        <c:crosses val="autoZero"/>
        <c:auto val="1"/>
        <c:lblAlgn val="ctr"/>
        <c:lblOffset val="100"/>
        <c:tickLblSkip val="50"/>
        <c:tickMarkSkip val="1"/>
        <c:noMultiLvlLbl val="0"/>
      </c:catAx>
      <c:valAx>
        <c:axId val="1000319183"/>
        <c:scaling>
          <c:orientation val="minMax"/>
          <c:max val="1.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759739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0.47378</cdr:x>
      <cdr:y>0.60743</cdr:y>
    </cdr:from>
    <cdr:to>
      <cdr:x>0.57757</cdr:x>
      <cdr:y>0.66754</cdr:y>
    </cdr:to>
    <cdr:sp macro="" textlink="">
      <cdr:nvSpPr>
        <cdr:cNvPr id="2" name="TextBox 10">
          <a:extLst xmlns:a="http://schemas.openxmlformats.org/drawingml/2006/main">
            <a:ext uri="{FF2B5EF4-FFF2-40B4-BE49-F238E27FC236}">
              <a16:creationId xmlns:a16="http://schemas.microsoft.com/office/drawing/2014/main" id="{4BFD7828-FFCD-534D-8C49-834E68319DAA}"/>
            </a:ext>
          </a:extLst>
        </cdr:cNvPr>
        <cdr:cNvSpPr txBox="1"/>
      </cdr:nvSpPr>
      <cdr:spPr>
        <a:xfrm xmlns:a="http://schemas.openxmlformats.org/drawingml/2006/main">
          <a:off x="3965448" y="3732538"/>
          <a:ext cx="86868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b="1" dirty="0">
              <a:solidFill>
                <a:srgbClr val="FF70E7"/>
              </a:solidFill>
              <a:latin typeface="Arial" panose="020B0604020202020204" pitchFamily="34" charset="0"/>
              <a:cs typeface="Arial" panose="020B0604020202020204" pitchFamily="34" charset="0"/>
            </a:rPr>
            <a:t>£2.50</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8T17:49:41.517"/>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8T17:50:48.147"/>
    </inkml:context>
    <inkml:brush xml:id="br0">
      <inkml:brushProperty name="width" value="0.05" units="cm"/>
      <inkml:brushProperty name="height" value="0.05" units="cm"/>
    </inkml:brush>
  </inkml:definitions>
  <inkml:trace contextRef="#ctx0" brushRef="#br0">9 0 24575,'-9'522'0,"9"-522"0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8T17:46:48.713"/>
    </inkml:context>
    <inkml:brush xml:id="br0">
      <inkml:brushProperty name="width" value="0.05" units="cm"/>
      <inkml:brushProperty name="height" value="0.05" units="cm"/>
    </inkml:brush>
  </inkml:definitions>
  <inkml:trace contextRef="#ctx0" brushRef="#br0">3970 2953 24575,'41'45'0,"1"5"0,7 6 0,-6-2 0,2-8 0,-9 1 0,4 4 0,2 5 0,2 5 0,5-5 0,0-2 0,-10-14 0,-11-13 0,-11-9 0,-10-14 0,-3-1 0,-1-3 0</inkml:trace>
  <inkml:trace contextRef="#ctx0" brushRef="#br0" timeOffset="1001">4311 2798 24575,'29'25'0,"-8"-1"0,-3-2 0,-7-4 0,3 3 0,9 2 0,-5 0 0,12 8 0,-11-8 0,10 1 0,-16-11 0,3-1 0,-9-5 0,-3-4 0,-1 1 0</inkml:trace>
  <inkml:trace contextRef="#ctx0" brushRef="#br0" timeOffset="51844">2467 0 24575,'-4'7'0,"-3"7"0,2 4 0,-4 16 0,1-19 0,4 9 0,-2-18 0,5 1 0,-2 0 0,0-3 0,2 2 0,-2-2 0,0 3 0,2 0 0,-5 0 0,2 0 0,0 0 0,1 0 0,-1 0 0,4 0 0,-3 0 0,-1 0 0,4 0 0,-3 0 0,3 0 0,0-1 0,0 1 0,0 0 0,0 0 0,0 0 0,0 0 0,0 3 0,0-2 0,0 2 0,0-3 0,0 0 0,0 0 0,0 4 0,0-3 0,3 3 0,-3-4 0,3 0 0,-3 0 0,4 3 0,0 2 0,3-1 0,1 4 0,-4-7 0,3 3 0,-7-4 0,7 0 0,-7 0 0,7 4 0,-3 0 0,7 11 0,-4-9 0,0 4 0,0-10 0,-7 0 0,6 0 0,-5 0 0,5 0 0,-5 0 0,6 4 0,-3-3 0,0 10 0,2-9 0,-5 5 0,5-7 0,-5 0 0,2 0 0,-3 0 0,0 0 0,0 0 0,0 0 0,0 3 0,3-2 0,-2 2 0,2-4 0,-3 1 0,0 0 0,0 0 0,0 0 0,0 0 0,0 0 0,0 0 0,0 0 0,0 0 0,0 0 0,0 4 0,3-3 0,-2 3 0,2-4 0,-3 3 0,0-2 0,0 2 0,0 1 0,0 1 0,0 0 0,-3-1 0,2-4 0,-2 3 0,0-2 0,2 6 0,-2-6 0,3 3 0,0 0 0,0-3 0,0 8 0,-4-4 0,3 0 0,-5 6 0,5-9 0,-2 5 0,3-7 0,0 0 0,0 0 0,0 4 0,-3-3 0,2 3 0,-2-4 0,3 0 0,0 0 0,-3 0 0,2 0 0,-2 0 0,3 0 0,0 3 0,0-3 0,-3 3 0,2-3 0,-2 0 0,3 0 0,-4 0 0,4 0 0,-3 0 0,3 0 0,0 3 0,0-2 0,0 2 0,0-3 0,0 4 0,0-3 0,0 3 0,0 0 0,0 1 0,0 4 0,0 0 0,-4-5 0,4 0 0,-3-5 0,3 1 0,0 5 0,0 0 0,0 4 0,0-4 0,0 3 0,0-7 0,0 3 0,3 0 0,-2-3 0,6 11 0,-6-11 0,2 11 0,0-11 0,1 3 0,4 5 0,-4-2 0,3 7 0,1 17 0,2-16 0,2 21 0,-8-26 0,5 30 0,-1-13 0,2 11 0,-1-21 0,-6-13 0,1 7 0,-3-4 0,6 10 0,-6-3 0,6-7 0,-7 6 0,3-12 0,-3 3 0,0-4 0,0 0 0,0 0 0,0 0 0,0 3 0,0-2 0,4 2 0,-4-3 0,3 0 0,-3 0 0,4 4 0,-3-3 0,6 3 0,-7 0 0,7 4 0,-7 2 0,7 3 0,-6-8 0,6 3 0,-2-3 0,-1 4 0,3-4 0,-3 4 0,0-4 0,3 0 0,-6-1 0,5 12 0,-5-7 0,3 18 0,-4-12 0,4 18 0,-3-14 0,3 8 0,-4-18 0,0-3 0,0 1 0,0-7 0,0 3 0,0-3 0,0 0 0,0 0 0,0 0 0,4 4 0,-3 1 0,2 1 0,-3 2 0,3-7 0,-2 6 0,5-6 0,-5 2 0,2-3 0,0 0 0,-2 0 0,2 0 0,0-1 0,-2 4 0,6 2 0,-6-1 0,5 1 0,-5-1 0,5-3 0,-5 3 0,2-4 0,1 4 0,-3 1 0,2 0 0,0-1 0,1-1 0,0-2 0,-1 2 0,-3-3 0,3 0 0,-2 0 0,5 0 0,-5 0 0,2 0 0,0-1 0,2 6 0,-1-4 0,3 7 0,-6-7 0,5 6 0,-5-6 0,2 2 0,-3-3 0,3 0 0,-2 0 0,2-1 0,1 11 0,0-8 0,1 7 0,1-6 0,-5-2 0,5 2 0,-5-3 0,5 3 0,-5-2 0,8 11 0,-7-7 0,7 5 0,-8-7 0,5-3 0,-5 4 0,6 5 0,-3-4 0,0 7 0,-1-11 0,3 6 0,-4-6 0,7 2 0,-8-3 0,5 0 0,-5 0 0,2 0 0,0-1 0,-2 1 0,5 0 0,-2 3 0,0 2 0,2 3 0,-2-2 0,4 2 0,-1-7 0,1 7 0,0-3 0,0 0 0,-1-1 0,1 0 0,-1 2 0,1 6 0,1 3 0,-1-5 0,0-1 0,-1-9 0,-4 4 0,4 1 0,-3 0 0,0 3 0,0-7 0,-1 7 0,-3-8 0,7 7 0,-2-1 0,3 3 0,0 5 0,1 4 0,-1-6 0,3 7 0,-3-17 0,3 9 0,-4-10 0,4 10 0,-3-5 0,3 2 0,-4-4 0,1 0 0,-1-3 0,1 8 0,-4-8 0,3 7 0,-3-7 0,4 7 0,0 2 0,4 8 0,-2-2 0,-2 1 0,-1-12 0,-7 3 0,7-7 0,-7 3 0,3-4 0,0 0 0,-2 0 0,2 3 0,0-2 0,-2 2 0,5-3 0,-5 0 0,2 0 0,-3 0 0,0 0 0,3-3 0,-2 2 0,2-2 0,-3 3 0,0-1 0,0 1 0,0 0 0,3 0 0,-2 0 0,2 0 0,-3 0 0,0 0 0,0 0 0,0 0 0,0 0 0,0 0 0,0 0 0,0 0 0,3 0 0,-2 0 0,2 0 0,-3 0 0,0-1 0,0 1 0,3 0 0,-2 0 0,5 0 0,-5 0 0,2 0 0,-3 0 0,3 0 0,-2 0 0,2-3 0,-3-1 0</inkml:trace>
  <inkml:trace contextRef="#ctx0" brushRef="#br0" timeOffset="60893">3590 4231 24575,'-3'-7'0,"-1"0"0,0-4 0,-2 3 0,5-8 0,-2 8 0,3-3 0,0 4 0,-3 3 0,2-2 0,-2 2 0,3-3 0,0 0 0,0 0 0,0 0 0,0 0 0,0 0 0,-3-4 0,2 4 0,-5-4 0,5 4 0,-5 0 0,2 0 0,-7-11 0,3 8 0,0-9 0,1 12 0,4 0 0,-5 0 0,5 0 0,-4 0 0,3-7 0,-3 5 0,-1-9 0,0 5 0,-1-8 0,1 3 0,3-9 0,-3 10 0,4-1 0,0 7 0,-2-3 0,2 5 0,0-5 0,-2 7 0,5-4 0,-2 4 0,3-4 0,-3 4 0,-2-4 0,1 3 0,-3-3 0,6 4 0,-2 0 0,3 0 0,-3 0 0,2 0 0,-5 0 0,5 0 0,-2 0 0,3 0 0,-3-5 0,2 4 0,-3-3 0,1 4 0,2 0 0,-5 0 0,5 0 0,-2 0 0,3 0 0,-3 0 0,2-4 0,-5 2 0,1-9 0,1 9 0,1-5 0,-1 7 0,4 0 0,-3 0 0,3-4 0,-4-2 0,3-3 0,-3 4 0,1-4 0,-2-1 0,-4-1 0,1-3 0,3 4 0,-2 5 0,-2-21 0,0 11 0,-4-13 0,4 9 0,0 3 0,-1-5 0,1 0 0,0 0 0,-1 0 0,2 9 0,0-5 0,0 11 0,0-6 0,-1 3 0,1-1 0,-1-4 0,1-2 0,-1 0 0,-1-14 0,6 12 0,0-12 0,4 15 0,0 2 0,0 4 0,0-6 0,0 0 0,-4-1 0,3-4 0,-6 9 0,6-3 0,-3 9 0,1-4 0,2 1 0,-7-7 0,7-4 0,-3-2 0,4 0 0,-4 5 0,3-4 0,-6 10 0,6-1 0,-3-2 0,0-1 0,-1-8 0,1 5 0,0-3 0,0 9 0,3-3 0,-3 8 0,4-2 0,-3 7 0,2-7 0,-5-1 0,5-6 0,-7 1 0,3-5 0,1 3 0,-5-5 0,8 5 0,-3 1 0,1 6 0,2 4 0,-3 1 0,1 4 0,2-4 0,-2 4 0,3-4 0,0 11 0,3 0 0,2 16 0,2-6 0,2 10 0,7-7 0,-6 0 0,15 0 0,-11-5 0,7 0 0,-9 0 0,-1-1 0,-1 0 0,-2-3 0,2 2 0,-3-5 0,0 5 0,0-5 0,0 5 0,0-2 0,0 3 0,0-3 0,0 2 0,0-2 0,0 3 0,0 0 0,-1 0 0,6 0 0,5 1 0,6 1 0,11 1 0,-5 3 0,11-1 0,-10 1 0,22 1 0,-19-3 0,13 3 0,-23-6 0,-2 1 0,-4-4 0,-1-2 0,-4 0 0,9-2 0,3 2 0,27 6 0,4 2 0,-2-2 0,2 1 0,-6 0 0,-30-6 0,-3-4 0,-9 0 0,0 0 0,0 0 0,4 0 0,6 4 0,12 2 0,1-1 0,4 0 0,-6-5 0,-6 0 0,5 0 0,-14 3 0,4-2 0,-6 2 0,6 1 0,6-3 0,5 7 0,-1-3 0,14 5 0,-10-5 0,9-1 0,-6-4 0,-5 0 0,0 0 0,-7 0 0,-10 0 0,-1 0 0,-4 0 0,4 0 0,1 0 0,0 0 0,9 0 0,-12 0 0,7 0 0,-9 0 0,-7 7 0,-1 2 0,-8 13 0,-3 2 0,3 0 0,-3-5 0,8-8 0,1-4 0,3 0 0,0 0 0,0 0 0,0 0 0,0 0 0,0 0 0,0 0 0,-4 0 0,4 0 0,-3-1 0,3 6 0,0-4 0,-4 3 0,4-4 0,-4 0 0,4-1 0,0 1 0,-7-3 0,2-1 0,-6-3 0,4 0 0,0 0 0,0 0 0,0 0 0,0 0 0,0 0 0,0 0 0,-4 0 0,-7 0 0,-5-4 0,-5 3 0,6-3 0,4 4 0,-2 0 0,10-3 0,-9 2 0,11-2 0,-6-1 0,6 3 0,-4-2 0,5 3 0,-4-4 0,0 3 0,-5-2 0,5 3 0,-1 0 0,5 0 0,0 0 0,0 0 0,0-4 0,-7 4 0,5-7 0,-15 2 0,11 1 0,-14 0 0,10 4 0,-10 0 0,13 0 0,-6-4 0,12 4 0,-3-4 0,4 4 0,-4 0 0,4 0 0,-8-4 0,-2 3 0,-1-2 0,-8-2 0,3 4 0,0-3 0,6 1 0,1 2 0,1-2 0,2 3 0,-6 0 0,11 0 0,-3 0 0,0-3 0,3 2 0,-8-7 0,4 7 0,-4-6 0,-4 6 0,7-6 0,-5 7 0,10-3 0,-13-2 0,8 1 0,-5-1 0,7 1 0,4 4 0,-3-3 0,2-1 0,-2-3 0,3 0 0,0 3 0,0-2 0,0 2 0,0 0 0,-4-3 0,3 3 0,-8 0 0,4-3 0,0 6 0,1-3 0,3 4 0,5-3 0,-4 2 0,3-5 0,-3 5 0,0-5 0,0 5 0,0-5 0,0 2 0,0 0 0,0 1 0,3 0 0,-2 2 0,-7-6 0,3 3 0,0 2 0,11 7 0,3 3 0,0 3 0,-1-4 0,1 0 0,3 0 0,-3-1 0,-1 1 0,-3 0 0,3-3 0,-2 2 0,2-2 0,-3 3 0,3-3 0,-2 2 0,5-2 0,-5 3 0,5 0 0,-5 0 0,2 0 0,-3 0 0,3 0 0,-2 0 0,2 0 0,0 0 0,-3 0 0,7-1 0,-7 1 0,4 0 0,-1 0 0,0 0 0,1 0 0,-1 0 0,0 0 0,1 3 0,0-2 0,3 6 0,-3-6 0,4 7 0,-1-7 0,-3 3 0,-1-4 0,1 3 0,-1-2 0,1 2 0,6 0 0,-9-2 0,8 2 0,-8-3 0,2 3 0,0-2 0,1 2 0,0 1 0,3 1 0,-6 4 0,6 5 0,-2 2 0,5 5 0,-1 0 0,-4 0 0,3 0 0,-7-6 0,3 5 0,-4-14 0,0 4 0,0-10 0,0 0 0,0 3 0,0 1 0,0 1 0,0-1 0,0 0 0,0 4 0,0 2 0,0 20 0,-3-16 0,-2 18 0,-4-17 0,4-3 0,-7 14 0,6-13 0,-3 15 0,5-7 0,4 0 0,0 0 0,0 0 0,0 0 0,0-1 0,0 7 0,0-4 0,4 10 0,2-4 0,4-1 0,-4-1 0,2-6 0,-7-9 0,3 1 0,-4-12 0,0 3 0,0-4 0,3 0 0,1 0 0,3 3 0,-3-2 0,-1 2 0,3 4 0,-4-5 0,5 8 0,-4-6 0,1 0 0,0-1 0,-1-3 0,-3 0 0,3 0 0,-2 0 0,5-1 0,-6 1 0,4 0 0,-1-3 0,-3 2 0,7-2 0,-4 3 0,4 0 0,0 0 0,0 0 0,-3 0 0,2 0 0,-5 0 0,5 0 0,-2 0 0,0 0 0,2 0 0,-2 0 0,3-4 0,0 4 0,0-7 0,0 3 0,-3 1 0,2-4 0,-5 7 0,5-7 0,-2 3 0,3-3 0,0 0 0,-4 3 0,4-2 0,-4 2 0,4-3 0,0 0 0,0 0 0,0 0 0,0 3 0,0-2 0,0 2 0,0-3 0,0 0 0,0 0 0,0 3 0,0-2 0,0 2 0,0-3 0,0 3 0,0-2 0,-1 2 0,1-3 0,0 0 0,0 0 0,-3 0 0,-1 0 0</inkml:trace>
  <inkml:trace contextRef="#ctx0" brushRef="#br0" timeOffset="75992">3541 388 24575,'-17'8'0,"1"0"0,0 0 0,-6 1 0,9-2 0,-4 1 0,10-1 0,0 0 0,3 0 0,1 0 0,3 0 0,0 0 0,0 0 0,0 0 0,-3 0 0,2 0 0,-2 0 0,3 0 0,0 0 0,0 6 0,0-5 0,0 8 0,3-8 0,-2 5 0,2-5 0,0 2 0,-2-3 0,5 0 0,-5 0 0,5 0 0,1 3 0,-2-2 0,4 2 0,-5-3 0,0 0 0,2-1 0,1 4 0,0-2 0,3 2 0,-3-3 0,0 0 0,0 0 0,0-3 0,0-1 0,0 0 0,0 1 0,11 7 0,-8-6 0,13 6 0,-11-7 0,4 4 0,-4-3 0,3 2 0,-3-6 0,1 6 0,2-6 0,-3 5 0,0-5 0,-1 6 0,-4-6 0,0 2 0,0-3 0,0 0 0,0 0 0,0 0 0,0 0 0,3-7 0,-2 3 0,2-6 0,-3 3 0,-1 0 0,1-1 0,0 1 0,0 0 0,3-3 0,-2 2 0,2-2 0,-3 3 0,0 0 0,0 0 0,-3 0 0,2 0 0,-5 0 0,5 3 0,-5-2 0,2 2 0,-3-3 0,0 0 0,0-8 0,0 7 0,0-7 0,-3 8 0,2 0 0,-5 0 0,2-3 0,-4-2 0,4-3 0,-3 2 0,3 2 0,0 4 0,1 0 0,0 0 0,2 0 0,-2 0 0,3 0 0,-3 0 0,2 0 0,-5 0 0,5 0 0,-5 0 0,2 3 0,0-2 0,-5-1 0,4-1 0,-5 1 0,3 0 0,0 3 0,0 1 0,0-4 0,0 6 0,0-5 0,0 5 0,0-2 0,0 3 0,0-3 0,-1 2 0,1-2 0,0 3 0,0 0 0,0 0 0,0 0 0,0 0 0,0 0 0,0 0 0,0 0 0,0 3 0,-3 4 0,2 1 0,-14 6 0,13-6 0,-10 3 0,9-4 0,2 0 0,1 0 0,4 0 0,0-3 0,2-1 0,-2-3 0</inkml:trace>
  <inkml:trace contextRef="#ctx0" brushRef="#br0" timeOffset="78004">3547 781 24575,'-9'21'0,"1"-3"0,-1-1 0,2-6 0,0-4 0,0 0 0,3 0 0,-3-3 0,7 2 0,-7-5 0,4-1 0,-5-1 0,1-5 0,0 2 0,0 0 0,3-3 0,-2 7 0,2-7 0,-3 4 0,0-5 0,-4 1 0,3 0 0,-7-1 0,6 0 0,-2 1 0,4 3 0,-4-3 0,3 3 0,-7-4 0,2 0 0,-3 0 0,4 0 0,1 1 0,4 0 0,0 0 0,0 0 0,-1-5 0,0-7 0,4 5 0,0-9 0,0 11 0,3-4 0,-2 4 0,3-4 0,-3 8 0,2-3 0,-5 4 0,2 0 0,-4-4 0,4-2 0,-3-3 0,3 4 0,-1-4 0,-4 5 0,7-1 0,-7 2 0,5 3 0,-3 0 0,0 0 0,0 0 0,0 0 0,0 0 0,0 3 0,0 1 0,0 0 0,0 2 0,0-2 0,-5 3 0,0 0 0,-9 0 0,-2 0 0,0 0 0,-4-4 0,10 3 0,-1-4 0,7 5 0,10 0 0,-1 0 0,5 0 0</inkml:trace>
  <inkml:trace contextRef="#ctx0" brushRef="#br0" timeOffset="79484">3494 848 24575,'-11'8'0,"-7"0"0,-5 0 0,-11 2 0,5 0 0,-5-1 0,6 1 0,5-2 0,5 0 0,7-3 0,7 1 0,-2-5 0,5 5 0,-5-2 0,2 3 0,-3 0 0,0 0 0,0 0 0,0-1 0,0 1 0,0 0 0,0 0 0,0 0 0,3 0 0,-2 0 0,5 0 0,-5 0 0,2 0 0,-4 4 0,0 1 0,0 4 0,0-3 0,1-2 0,0-4 0,0 0 0,-1 4 0,-2 0 0,1 1 0,-1-2 0,3-3 0,0 0 0,0-1 0,0 1 0,-4 1 0,-1-1 0,-10 2 0,-13 4 0,9-3 0,-8 2 0,22-4 0,1-4 0,7 0 0,1-4 0</inkml:trace>
  <inkml:trace contextRef="#ctx0" brushRef="#br0" timeOffset="83210">3620 790 24575,'16'4'0,"3"1"0,9 4 0,0 1 0,6-1 0,8 2 0,2-1 0,12 2 0,-12-6 0,5-1 0,-14-1 0,-1-3 0,-11 3 0,-6-4 0,-5 0 0,-6 0 0,1 0 0,0 0 0,0 0 0,0 0 0,0 0 0,0 0 0,0 0 0,0 0 0,0 0 0,4 0 0,-3 0 0,3 0 0,-4 0 0,0 0 0,0 0 0,0 0 0,11 0 0,-8 0 0,8 0 0,-11 0 0,4 0 0,-3 0 0,8-4 0,-8 4 0,3-4 0,-4 1 0,0 2 0,0-5 0,-1 5 0,1-2 0,0 3 0,0-3 0,0 2 0,0-2 0,0 3 0,0 0 0,0 0 0,11-8 0,-4 3 0,6-3 0,-9 1 0,-4 6 0,0-5 0,6 5 0,-5-2 0,5 0 0,-6-1 0,3-6 0,-2 2 0,5-5 0,-5 5 0,2 1 0,-3 4 0,-3-1 0,2 4 0,-2-7 0,3 3 0,0-3 0,4 0 0,4-4 0,-2 6 0,5-6 0,-10 7 0,3 0 0,0-3 0,5-1 0,1-1 0,2-2 0,-7 3 0,-1 1 0,-4 0 0,0-1 0,0 5 0,0-4 0,0 7 0,0-7 0,4 6 0,-3-5 0,7 5 0,-7-2 0,3 3 0,-4 0 0,0 0 0,0 3 0,0-2 0,0 2 0,0-3 0,-3 0 0,-1 0 0</inkml:trace>
  <inkml:trace contextRef="#ctx0" brushRef="#br0" timeOffset="87263">4799 1070 24575,'-30'22'0,"6"-4"0,2-9 0,1 0 0,-2 4 0,-11 2 0,-2 0 0,0 0 0,12-7 0,7 0 0,10-1 0,0 0 0,0-3 0,3 7 0,1-7 0,3 7 0,0 0 0,0-4 0,0 3 0,0 1 0,4 1 0,0 1 0,0-2 0,3 0 0,-3 1 0,1 0 0,-2-1 0,-3-4 0,4 0 0,-4 0 0,3 0 0,-6 0 0,-1 0 0,-3 0 0,-1 9 0,-3 1 0,2 1 0,2 0 0,-1-1 0,7-3 0,-3 11 0,4-16 0,0 8 0,0-10 0,0 0 0,0 0 0,-3-1 0,-1 1 0,-3-3 0,-9 3 0,-3-6 0,-15 8 0,-2-3 0,-13 5 0,6-1 0,-7-3 0,9 2 0,-1-3 0,-19 9 0,21-4 0,-8 3 0,31-6 0,6-4 0,4 2 0,-12 3 0,0-1 0,-6 4 0,-2-3 0,4 0 0,5-4 0,-3 3 0,13-7 0,-3 3 0,4-4 0,0 0 0,0 0 0,0 0 0,0 0 0,0-4 0,0 1 0,0-5 0,0 1 0,0 4 0,3-4 0,-3 3 0,7-3 0,-7-4 0,6-6 0,-3-1 0,8-9 0,1 10 0,4-10 0,-1 14 0,0-4 0,7-3 0,5-1 0,7-3 0,2 1 0,-1 13 0,0-4 0,0 5 0,0 0 0,2-4 0,-11 4 0,-1-2 0,-11 7 0,0-3 0,0 4 0,0-1 0,0-3 0,4 3 0,1-4 0,10 0 0,0-1 0,19-9 0,-10 7 0,9-7 0,-12 9 0,-5 0 0,3 0 0,-12 1 0,2 0 0,-9 4 0,-3-2 0,2 5 0,-9-5 0,6 2 0,-9-3 0,5 0 0,-6 3 0,7-3 0,-7 0 0,4 3 0,-1-6 0,-3 9 0,3-2 0,-3 0 0,0-1 0,0 0 0,0 1 0,0 3 0,0 0 0,0-3 0,0 2 0,0-5 0,-4 2 0,-1-4 0,-1 0 0,2 1 0,4 3 0,0-3 0,0 7 0,-3-7 0,-1 4 0,0-1 0,1 0 0,3 1 0,-4 3 0,-1-4 0,0 4 0,2 0 0,3 0 0,0 0 0,0 0 0,0-3 0,0 3 0,0-4 0,0 4 0,0 0 0,0 0 0,0 0 0,-4 0 0,2 0 0,-2 0 0,4 0 0,0 0 0,0 0 0,0 0 0,0 0 0,-4 4 0,3-3 0,-8 6 0,4-2 0,-4 3 0,-6 0 0,5 1 0,-1-1 0,7-4 0,1-1 0,2 0 0,-2-2 0,3 2 0,0-3 0,0 0 0,0 0 0,-3-3 0,2 2 0,-2-2 0,-2 3 0,4 0 0,-7 0 0,0 0 0,-6-4 0,1 4 0,5-4 0,3 4 0,5 0 0,0 0 0,-4-4 0,3 0 0,-3 0 0,7-3 0,-2 4 0,2-1 0,-3-3 0,0 3 0,-3-6 0,2 2 0,-7-2 0,7 3 0,-3-1 0,4 1 0,0 3 0,0 1 0,0 3 0,0 0 0,0 0 0,0 3 0,0 1 0,0 3 0,0 0 0,0 0 0,0 0 0,0 0 0,0-4 0,0 4 0,-1-7 0,1 4 0,0-4 0,3 0 0,1 0 0</inkml:trace>
  <inkml:trace contextRef="#ctx0" brushRef="#br0" timeOffset="90450">3499 493 24575,'0'-28'0,"0"-2"0,5-12 0,0 6 0,1 2 0,2 11 0,-4 6 0,0 6 0,2 10 0,2 6 0,5 12 0,4 0 0,0 5 0,-5-10 0,4 0 0,-9-5 0,8 3 0,-8-8 0,5-15 0,6-9 0,-2-13 0,9 6 0,-8 10 0,1 2 0,-6 9 0,-1 3 0,-4 2 0,0 6 0,0 1 0,-4 7 0,1 7 0,-4-1 0,0 5 0,0-1 0,0-3 0,0 15 0,3-17 0,-3 7 0,7-22 0,12-8 0,3-13 0,12 3 0,-5-2 0,6 9 0,0 5 0,1-4 0,-7 8 0,-12-3 0,-9 7 0,-2 1 0,-5 3 0,2 0 0,-3 0 0,-3 0 0,-1 0 0,-8 9 0,3-3 0,-9 14 0,5-9 0,-1 8 0,2-8 0,4-1 0,3-2 0,2-3 0,3 1 0,3 5 0,1-9 0,7 5 0,1-6 0,5 0 0,-1-3 0,-4 1 0,-1-2 0,-4 3 0,0-3 0,0-1 0,0 0 0,0 1 0,-3 3 0,-4 0 0,-4 0 0,-7 0 0,3 0 0,-8 1 0,8-1 0,-6 1 0,9 8 0,-1-2 0,10 7 0,1 0 0,3 2 0,1 0 0,-4-6 0,2-2 0,-6-7 0,3 3 0,-4-4 0,3-3 0,-6-1 0,-1-10 0,-14-3 0,-5-8 0,-5 0 0,10 4 0,1 2 0,10 5 0,0 0 0,0 3 0,0 1 0,0 3 0,3 3 0,1 1 0,3 12 0,0-7 0,0 8 0,-7-17 0,-7-6 0,-18-16 0,-11-5 0,3-1 0,4 7 0,25 15 0,5 3 0,9 6 0</inkml:trace>
  <inkml:trace contextRef="#ctx0" brushRef="#br0" timeOffset="194776">354 3186 24575,'3'7'0,"6"9"0,1 9 0,3 4 0,1 5 0,-4-6 0,4 6 0,-4-4 0,-1-2 0,0-6 0,-2-10 0,-2-1 0,1-4 0,-6 0 0,4-6 0,-12-15 0,2-5 0,-7-18 0,4 7 0,-1-10 0,0 4 0,-1-6 0,0 0 0,1 7 0,5 1 0,-4 6 0,8 0 0,-3 5 0,4-4 0,0 4 0,0-5 0,0 5 0,0 2 0,0 9 0,0-4 0,0 8 0,0-6 0,0 6 0,3-2 0,1 3 0,0 0 0,2 3 0,-2 1 0,3 0 0,0 2 0,0-5 0,0 5 0,11 12 0,-4-1 0,8 13 0,-9-6 0,-1-1 0,-4 0 0,0-4 0,-1-1 0,-3-4 0,-1 0 0,-3 3 0,-3-2 0,-1 2 0,-3-3 0,-9 1 0,2 0 0,-13 1 0,10-1 0,-5 1 0,10-2 0,1 1 0,4-1 0,0 0 0,3-4 0,1 1 0</inkml:trace>
  <inkml:trace contextRef="#ctx0" brushRef="#br0" timeOffset="187781">187 2063 24575,'0'7'0,"0"10"0,0-4 0,0 8 0,0-4 0,0-5 0,0-1 0,3-4 0,-2 0 0,2 0 0,0 0 0,1 0 0,0 0 0,2 0 0,-2 0 0,3-1 0,0 1 0,-1 0 0,1 0 0,0 0 0,0 0 0,0 0 0,0 0 0,0 0 0,0-3 0,0 2 0,0-2 0,0 0 0,4 3 0,4-7 0,7 4 0,4-4 0,15-8 0,-11 2 0,11-8 0,-23 6 0,-1 0 0,-10-4 0,0 4 0,1-3 0,-1 4 0,0 0 0,-1 0 0,1 0 0,1-7 0,-4 5 0,-1-10 0,-3 7 0,0-4 0,-3 4 0,-1-4 0,0 4 0,0-4 0,1 3 0,-4-1 0,-1 6 0,-2-2 0,3 3 0,0 0 0,0 0 0,-4-1 0,-2 1 0,-3-2 0,-5 1 0,-2-1 0,-5 4 0,0-4 0,0 8 0,-19-3 0,8 4 0,-15 0 0,12 0 0,-25 4 0,26 1 0,-12 7 0,39 0 0,14 8 0,1-8 0,5 4 0,-3-9 0,1 0 0,3-3 0,4 3 0,13-2 0,22 6 0,34 1 0,-32-4 0,6-2 0</inkml:trace>
  <inkml:trace contextRef="#ctx0" brushRef="#br0" timeOffset="190413">892 2086 24575,'-4'-11'0,"-1"-2"0,-3-3 0,0-5 0,-1-2 0,0 0 0,0 1 0,1 6 0,0 4 0,1 1 0,3 4 0,1 0 0,-1-5 0,3 4 0,-3-7 0,4 3 0,0-5 0,0 5 0,0-3 0,0 7 0,0-4 0,0 5 0,0-3 0,-3 2 0,2-2 0,-2 3 0,3 0 0,0 0 0,0-6 0,0-5 0,-3 2 0,-1 0 0,-3 9 0,3 0 0,1 0 0,3 0 0,3 3 0,10 1 0,6 3 0,15 4 0,2 2 0,5 5 0,-5-2 0,-7 1 0,-3-1 0,-8-1 0,9 5 0,-5-3 0,1 3 0,-6-5 0,-1 0 0,-8-1 0,7 1 0,-7-1 0,3 1 0,0-1 0,-3 0 0,7 1 0,-7-1 0,3 1 0,-4-4 0,-6-4 0,-2-4 0,-17-14 0,3-1 0,-16-19 0,3 0 0,-7-9 0,0 1 0,6 1 0,2 1 0,12 9 0,4 0 0,7 17 0,4-3 0,0 13 0,0-3 0,0 4 0,0 3 0,0 1 0</inkml:trace>
  <inkml:trace contextRef="#ctx0" brushRef="#br0" timeOffset="191028">1218 1292 24575,'4'-7'0,"9"-5"0,7-7 0,30-22 0,-7 4 0,18-12 0,-23 21 0,-2 6 0,-13 9 0,-6 5 0,-6 4 0,-4 1 0,-3 3 0,-1 0 0</inkml:trace>
  <inkml:trace contextRef="#ctx0" brushRef="#br0" timeOffset="192241">1234 1362 24575,'17'34'0,"-2"-8"0,15 22 0,-4-16 0,7 6 0,-7-8 0,-2-1 0,-6-6 0,-5-2 0,-2-9 0,-3-1 0,2-4 0,-2-3 0,2-1 0,-3-3 0,-4-3 0,9-10 0,-3 3 0,14-12 0,1 3 0,4-1 0,-4 0 0,-6 8 0,-7 4 0,-4 1 0,4-1 0,-3 1 0,3 0 0,-1-3 0,-6 2 0,3-2 0,-7 6 0,0 0 0</inkml:trace>
  <inkml:trace contextRef="#ctx0" brushRef="#br0" timeOffset="192979">1323 1480 24575,'12'-9'0,"12"-10"0,19-5 0,10-11 0,-7 2 0,-4 6 0,-13 6 0,-10 9 0,-3 4 0,-12 4 0,-1 1 0</inkml:trace>
  <inkml:trace contextRef="#ctx0" brushRef="#br0" timeOffset="199802">745 2975 24575,'0'16'0,"0"-2"0,0 12 0,0-3 0,0 0 0,3-6 0,1-2 0,3-7 0,1 3 0,-1-4 0,0 0 0,4 1 0,6 0 0,1 0 0,8 1 0,-8-1 0,8-3 0,-8-1 0,3-4 0,-4 0 0,-5 0 0,-1-3 0,-4 2 0,3-8 0,-2 4 0,2-5 0,-3 3 0,0-17 0,-3 4 0,-4-11 0,-1 10 0,-7-1 0,3 0 0,0-1 0,-3 1 0,3 6 0,-2 4 0,-1 0 0,1 5 0,0 0 0,0 0 0,-4 0 0,-4-4 0,-3 2 0,-9-2 0,8 3 0,-11 4 0,13-3 0,-1 6 0,7-3 0,4 4 0,0 0 0,0 3 0,0-2 0,-3 8 0,2-4 0,-2 5 0,3-3 0,-1 4 0,0 6 0,-3 0 0,-2 4 0,2-10 0,0 0 0,4-7 0,3 2 0,-3-5 0,10 5 0,-3-2 0,7 3 0,0-3 0,-3-1 0,-1-3 0</inkml:trace>
  <inkml:trace contextRef="#ctx0" brushRef="#br0" timeOffset="200572">1093 2681 24575,'18'18'0,"2"2"0,6 10 0,-2 0 0,-4 4 0,4-3 0,3 5 0,4-5 0,-1-5 0,12-2 0,-11-14 0,9-2 0,-21-11 0,-3-1 0,-9-7 0,1-1 0,1-10 0,-1 0 0,1-6 0,1-13 0,-5 10 0,-1-16 0,-4 18 0,-4-5 0,-7 0 0,-3 4 0,-7-10 0,6 10 0,1 1 0,6 12 0,0 2 0,1 10 0,-1-6 0,4 10 0,1-2 0</inkml:trace>
  <inkml:trace contextRef="#ctx0" brushRef="#br0" timeOffset="201350">1729 2748 24575,'-9'-21'0,"-4"-2"0,3-11 0,-9-2 0,2-6 0,-3 0 0,-1 0 0,5 7 0,2 6 0,9 11 0,1 7 0,7 7 0,1 4 0,26 16 0,13 8 0,35 8 0,-29-15 0,0 0 0,42 16 0,-42-19 0,-2 1 0,22 10 0,-16-13 0,-17-7 0,-19-8 0,-9-5 0,-13-9 0,-7-12 0,-14-9 0,-8-6 0,-2-3 0,-4 0 0,7 8 0,5 2 0,4 8 0,6 6 0,5 1 0,1 10 0,8 1 0,-2 7 0,8 1 0,-4 3 0,5 0 0</inkml:trace>
  <inkml:trace contextRef="#ctx0" brushRef="#br0" timeOffset="201848">1979 1974 24575,'24'20'0,"5"6"0,12 20 0,-1 1 0,-6-7 0,-1-2 0,-2-7 0,-6-6 0,-6-2 0,-5-8 0,-5-3 0,1-2 0,-3-6 0,0-1 0,-4 0 0,0-2 0,-3 2 0</inkml:trace>
  <inkml:trace contextRef="#ctx0" brushRef="#br0" timeOffset="202650">1883 1983 24575,'0'-7'0,"3"0"0,-2 0 0,5 0 0,-2 0 0,3 3 0,0-2 0,4 5 0,6-6 0,12 6 0,7-3 0,5 4 0,8 0 0,-5 4 0,-1 2 0,-9 3 0,-16 0 0,3-5 0,-13 3 0,3-3 0,-4 2 0,0 6 0,1 0 0,1 9 0,-1 2 0,2 5 0,-5 18 0,-1-13 0,-4 19 0,-5-16 0,4-1 0,-4 0 0,5-8 0,-3-8 0,2 1 0,-2-12 0,3 3 0,-3-4 0,2 0 0,-2 0 0,0 0 0,-1 0 0,-3 0 0,0 0 0,0 0 0,0-3 0,0 2 0,-10 4 0,8-5 0,-12 8 0,13-12 0,-3 3 0,7-4 0,1 0 0</inkml:trace>
  <inkml:trace contextRef="#ctx0" brushRef="#br0" timeOffset="-187332.73">4707 1676 24575,'-11'4'0,"-2"0"0,-8 5 0,-2-4 0,-5 3 0,-6-7 0,-9 8 0,-16-8 0,-10 5 0,-7-6 0,20-1 0,1 2 0,-22 4 0,12 0 0,3 1 0,4 7 0,-18 3 0,40-6 0,2-1 0,11 0 0,2-4 0,9-1 0,0-4 0,5 0 0,0 0 0,0 0 0,0 0 0,-4 0 0,-6 0 0,-6 0 0,-5 0 0,-6-5 0,-2 4 0,-6-4 0,0 5 0,0 0 0,0 0 0,-50 4 0,49-3 0,-36 2 0,55-3 0,1 4 0,-2-3 0,-2 4 0,10-5 0,-5 0 0,6 0 0,-1 0 0,1 0 0,4 0 0,-9 0 0,12 0 0,-7 0 0,4 0 0,0 0 0,-4 0 0,-13 4 0,10-3 0,-15 3 0,11 0 0,-5-3 0,5 3 0,-4 0 0,14-3 0,-4 3 0,13-4 0,1 0 0</inkml:trace>
  <inkml:trace contextRef="#ctx0" brushRef="#br0" timeOffset="-182328.73">2288 20 24575,'3'6'0,"-2"1"0,2 0 0,0 0 0,-2 0 0,6 4 0,-6-3 0,2 3 0,1 1 0,-3 0 0,2 0 0,-3-1 0,0-4 0,0 0 0,0 3 0,0-2 0,0 2 0,0-4 0,3 5 0,1-1 0,0 1 0,-1-1 0,-3-3 0,0 0 0,0 0 0,0 0 0,0 0 0,0 0 0,0 0 0,0 4 0,0-3 0,0 3 0,0-4 0,0 0 0,0 0 0,0 4 0,-3-3 0,2 3 0,-5-4 0,5 0 0,-2 0 0,0 0 0,2 0 0,-2 4 0,3-3 0,0 6 0,0-6 0,0 2 0,3-3 0,-2 0 0,2 0 0,-3-1 0,0 1 0,3 3 0,-2-2 0,2 14 0,-3-13 0,0 19 0,0-15 0,0 14 0,0-4 0,0-1 0,0 5 0,0-4 0,0-1 0,0 0 0,0-6 0,0-4 0,3-1 0,-2-4 0,2 4 0,-3-3 0,0 8 0,0-4 0,0 9 0,0-3 0,0 3 0,-4 8 0,3-10 0,-3 6 0,0-10 0,3-7 0,-3 3 0,4-4 0,0 4 0,0-3 0,3 3 0,-2 3 0,2 6 0,1 2 0,0 1 0,5-7 0,-5 1 0,3-5 0,-6-1 0,5 0 0,-5-3 0,3 3 0,-4-4 0,0 4 0,3 0 0,1 5 0,0-5 0,3 0 0,-6-4 0,5 4 0,-5-3 0,3 3 0,-4-4 0,3 0 0,-2 4 0,2-3 0,0 11 0,1-11 0,4 11 0,-4-11 0,4 7 0,-7-7 0,5 3 0,-1 0 0,-1-3 0,3 7 0,-6-7 0,6 8 0,-3-5 0,0 1 0,3-2 0,-7 1 0,3-3 0,1 3 0,-4 0 0,7 1 0,-6 0 0,3-1 0,-1-1 0,-3-2 0,3 2 0,1-3 0,0 4 0,0-3 0,0 3 0,-1 0 0,1-3 0,4 7 0,-4-7 0,3 8 0,-6-4 0,6 0 0,-3 2 0,0-6 0,-1 2 0,-3-3 0,3 3 0,1-3 0,0 3 0,2-3 0,-5 0 0,2 0 0,-3 0 0,0 0 0,0 4 0,0-3 0,0 3 0,0 0 0,0-3 0,-4 8 0,3-1 0,-3-2 0,1 1 0,2 2 0,-18 47 0,15-24 0,-12 41 0,12-51 0,3 6 0,-7 1 0,7-12 0,-4 5 0,5-17 0,0 3 0,0-7 0,0 3 0,0-4 0,0 0 0,0 0 0,0 0 0,0 0 0,4 0 0,-4 0 0,3 0 0,-3 0 0,0 0 0,0 0 0,0 0 0,4 4 0,4 8 0,1-1 0,-1 6 0,0-8 0,-8 0 0,8 0 0,-4 1 0,4-1 0,0-4 0,0 3 0,-1-7 0,1 8 0,-1-8 0,1 3 0,2 3 0,-5-5 0,5 5 0,-5 2 0,2-7 0,1 12 0,0-4 0,1 0 0,0 10 0,-1-9 0,1 3 0,-1-5 0,-1-4 0,1 4 0,0-1 0,0-2 0,0 5 0,-1-10 0,1 7 0,-4-7 0,7 15 0,-10-9 0,10 5 0,-7-4 0,4-3 0,0 5 0,-4-5 0,0 3 0,0-3 0,-4 0 0,8 4 0,-4-8 0,4 7 0,-1-3 0,4 3 0,-6-3 0,4-2 0,-8-3 0,2 4 0,-3-3 0,3 3 0,-2-4 0,5 7 0,-5-1 0,6 7 0,-3-4 0,5 5 0,-4-3 0,-1 3 0,-4 1 0,0 0 0,0 1 0,3 2 0,-2-8 0,3 2 0,-4 2 0,3-7 0,-2 11 0,6-6 0,-3 4 0,1 3 0,3-8 0,-3 8 0,3-3 0,1-4 0,-1 1 0,-4-12 0,3 3 0,-3-1 0,3-2 0,0 2 0,-4 1 0,4 1 0,-2 4 0,3 1 0,-1-5 0,7 5 0,-9-8 0,8 7 0,-9-8 0,3 6 0,1-2 0,0 9 0,5 2 0,2 5 0,3 12 0,-4-14 0,-1 8 0,-5-13 0,1 0 0,-1 1 0,0-3 0,1-2 0,-1-1 0,0 0 0,0 1 0,0-5 0,0 3 0,-1-7 0,0 6 0,0-6 0,-3 2 0,2-3 0,-2 0 0,0 0 0,2 0 0,-5 0 0,5-1 0,-5 1 0,2 0 0,0 0 0,-2 0 0,5 0 0,-2 0 0,0 0 0,-1-3 0,-3-1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8T17:46:58.445"/>
    </inkml:context>
    <inkml:brush xml:id="br0">
      <inkml:brushProperty name="width" value="0.05" units="cm"/>
      <inkml:brushProperty name="height" value="0.05" units="cm"/>
    </inkml:brush>
  </inkml:definitions>
  <inkml:trace contextRef="#ctx0" brushRef="#br0">159 3597 24575,'0'-23'0,"-3"7"0,2-12 0,-3 15 0,4 2 0,0 0 0,0 3 0,0-3 0,0 0 0,0 3 0,0-4 0,0 5 0,0-4 0,0-1 0,0 0 0,0 0 0,0 5 0,0 0 0,0 0 0,0 0 0,0 0 0,0 0 0,0-4 0,0 3 0,0-3 0,0 4 0,0-4 0,3 2 0,-2-13 0,6 3 0,-2-11 0,0 2 0,-1 0 0,-4 0 0,0 0 0,5 0 0,-4 5 0,3 1 0,-4 6 0,0 4 0,0-3 0,0 3 0,0 1 0,3 0 0,-2 0 0,2-1 0,-3-10 0,0-1 0,-4-5 0,2 5 0,-2-3 0,4 8 0,0-7 0,-4 3 0,3 5 0,-3-8 0,4 11 0,0-12 0,-4-22 0,3 19 0,-3-30 0,4 40 0,0-31 0,0 28 0,0-15 0,0 21 0,0 0 0,4-6 0,-3 4 0,3-3 0,-4-3 0,0-6 0,0 3 0,0 2 0,0 10 0,-4-3 0,-1 1 0,0-5 0,-3 1 0,7-2 0,-7 0 0,3-16 0,-3 11 0,-1-8 0,5 13 0,-4 6 0,3-4 0,-4-2 0,0-5 0,0 5 0,4-4 0,-3 4 0,4 5 0,-4-3 0,0 9 0,0-4 0,3-6 0,-2 5 0,6-10 0,-7-3 0,3 0 0,0-5 0,1 12 0,4 1 0,0 6 0,0 4 0,0-11 0,0 9 0,0-5 0,0-2 0,0 12 0,0-12 0,0 2 0,0 1 0,3-6 0,-2 8 0,3-1 0,-1 5 0,-2 1 0,2 4 0,-3 0 0,0 0 0,0-4 0,3 4 0,-2-4 0,2 4 0,-3 0 0,0 0 0,0 0 0,0 0 0,0 0 0,0 0 0,0 0 0,0 0 0,0 3 0,0 1 0</inkml:trace>
  <inkml:trace contextRef="#ctx0" brushRef="#br0" timeOffset="4872">375 754 24575,'34'0'0,"9"0"0,1 0 0,12 0 0,-12 0 0,-1 0 0,-9 4 0,-7-3 0,1 3 0,-9-4 0,-3 4 0,-6-1 0,-2 1 0,2-1 0,-3-3 0,0 0 0,0 0 0,0 0 0,0 0 0,0 0 0,4 0 0,8 0 0,4 0 0,7 0 0,-2 0 0,6 0 0,-4 0 0,4-4 0,-6 3 0,2-3 0,-7 4 0,0 0 0,-1 0 0,-5 0 0,5 0 0,-10-3 0,-1 2 0,0-2 0,-3 3 0,3 0 0,-4 0 0,3 3 0,-2-2 0,2 2 0,1 1 0,6 1 0,13 3 0,0 2 0,5-1 0,-7 0 0,0 0 0,6 1 0,46 5 0,-27-8 0,33-2 0,-45-11 0,1-4 0,0-1 0,0 1 0,0-1 0,-7 1 0,12-4 0,-16 8 0,9-2 0,-12 4 0,0 3 0,-1-4 0,-4 5 0,4 5 0,3-1 0,-1 5 0,7-4 0,-9 3 0,1-7 0,6 3 0,2-4 0,6-4 0,-1 2 0,-5-6 0,4 2 0,-10-4 0,4 1 0,-6-1 0,-6 5 0,5-3 0,-14 7 0,4-3 0,-10 4 0,0 0 0,-1-4 0,11 4 0,7-3 0,38-3 0,-14 5 0,20-9 0,-33 9 0,-10-4 0,-9 5 0,-9 0 0,4 4 0,-3-3 0,0 6 0,-2-7 0,-2 7 0,3-7 0,0 6 0,0-5 0,0 5 0,0-5 0,0 2 0,0-3 0,0 0 0,0 0 0,0 0 0,0 0 0,0 0 0,-3 3 0,2-2 0,-2 2 0,3-3 0,4 4 0,-3-3 0,7 2 0,-3 1 0,0 0 0,-1 0 0,-4-1 0,-3 1 0,-1-1 0,2 20 0,-4-3 0,3 14 0,-4-6 0,0 0 0,0-6 0,4 0 0,-3-7 0,3-3 0,-4-2 0,0-3 0,0 0 0,0 4 0,0-3 0,0 7 0,0-7 0,0 7 0,0-7 0,0 8 0,-4-1 0,4-2 0,-3 5 0,3-10 0,0 7 0,0-3 0,0 5 0,0-1 0,0 5 0,-5 2 0,4 5 0,-3 0 0,0 0 0,3 6 0,-7 14 0,7-10 0,-8 9 0,8-19 0,-7 0 0,3-6 0,0 5 0,-2-4 0,6 5 0,-8-1 0,4 14 0,0-4 0,1 5 0,4-2 0,0-4 0,0 5 0,0 1 0,0-6 0,0-2 0,0-6 0,0 12 0,0-9 0,0 9 0,0-5 0,0-5 0,0 5 0,0-7 0,0 0 0,-5 24 0,4-18 0,-4 19 0,1-25 0,3 12 0,-3-9 0,0 10 0,3-14 0,-3 1 0,-1 0 0,4 0 0,-3 0 0,4 0 0,0 6 0,0-5 0,0 5 0,0 7 0,0-10 0,0 9 0,0-17 0,-3-2 0,2-5 0,-3 1 0,4 6 0,0-5 0,4 18 0,-4-11 0,8 10 0,-3-13 0,0 0 0,-2-6 0,2 6 0,-4 0 0,7 6 0,-4-5 0,1-2 0,3 1 0,-3 8 0,4-1 0,-1 1 0,-3-3 0,2-10 0,-6 5 0,7-6 0,-8 0 0,4 4 0,0-3 0,-3 2 0,2-3 0,-3 6 0,4-5 0,-3 10 0,6-9 0,-6 3 0,2-9 0,-3 3 0,0-7 0,4 11 0,-4-6 0,3 2 0,1 0 0,-3-7 0,3 7 0,-4-7 0,0 3 0,0-4 0,0 0 0,0 0 0,0 4 0,0-3 0,-4 3 0,4-4 0,-3 0 0,-1 7 0,3-1 0,-6 7 0,6-4 0,-7 5 0,3-3 0,0 3 0,-2-4 0,2 2 0,-3-2 0,3-2 0,-1-4 0,5-4 0,-5 0 0,1 4 0,1-3 0,-3 8 0,2-4 0,1 9 0,-4 2 0,3 7 0,0-11 0,-2-1 0,7-11 0,-7 0 0,6 0 0,-2 0 0,3-3 0,0-1 0</inkml:trace>
  <inkml:trace contextRef="#ctx0" brushRef="#br0" timeOffset="7614">3185 821 24575,'7'-13'0,"5"-2"0,-3-2 0,3-6 0,2-5 0,0 0 0,5 0 0,-2 5 0,-3 1 0,1 6 0,-6 0 0,3-6 0,-4 9 0,1-8 0,-2 13 0,0-3 0,4-3 0,-3 1 0,3-7 0,-3 8 0,-4 1 0,2 4 0,-9 15 0,-4 11 0,-13 29 0,-1-4 0,-4 11 0,4-14 0,5-5 0,2-2 0,5 1 0,4-14 0,1 2 0,4-16 0,7 0 0,-2-3 0,11 0 0,-4-4 0,9-4 0,2 3 0,11-8 0,2 3 0,-1-4 0,-1 0 0,-6 1 0,0 4 0,-10 1 0,-1 4 0,-10 0 0,0 0 0,0 3 0,0-2 0,-1 2 0,1-3 0,0 0 0,0 0 0,0 0 0,0 3 0,0-2 0,0 2 0,0-3 0,0 0 0,0 0 0,0 0 0,0 0 0,-3 3 0,2-3 0,-2 4 0,3-4 0,0 0 0,-7 0 0,-4 0 0,0 0 0,-3 0 0</inkml:trace>
  <inkml:trace contextRef="#ctx0" brushRef="#br0" timeOffset="100454">2127 1439 24575,'-21'-9'0,"-8"-5"0,-1 4 0,-10-5 0,11 5 0,-6 0 0,13 5 0,4 1 0,7 4 0,4 3 0,-4 2 0,-1 2 0,-5 1 0,-4 1 0,3-1 0,-9 1 0,10 0 0,-1-4 0,7 1 0,4-2 0,0 3 0,-4 4 0,-1-2 0,-10 3 0,8-4 0,-6 0 0,12-1 0,-3 1 0,7-1 0,-2 0 0,2 0 0,0 0 0,1-1 0,3 6 0,0-4 0,3 7 0,-2-3 0,6 0 0,-6-1 0,5-4 0,-2 0 0,3 0 0,0 0 0,-1 0 0,1 0 0,0 0 0,0 0 0,0 0 0,0-4 0,0 4 0,0-3 0,-3 2 0,2 1 0,-2 0 0,0 0 0,2-3 0,-5 2 0,-2 2 0,-3 4 0,-5 5 0,2-5 0,2-1 0,-1-4 0,2 4 0,-4-3 0,1 3 0,0-4 0,0 0 0,0 0 0,-1 4 0,1-3 0,-1 3 0,1-4 0,0 0 0,0 0 0,0 0 0,0 0 0,0 0 0,0 0 0,0-3 0,0-1 0,-9-12 0,-9 3 0,-11-9 0,-6 5 0,6 0 0,2 0 0,11 1 0,6 1 0,6 0 0,7 1 0,-2 4 0,5-4 0,-5 6 0,5-5 0,-5 2 0,5-3 0,-5 0 0,2 0 0,-3 0 0,0 0 0,0 0 0,-1-4 0,1 3 0,-1-8 0,1 8 0,-2-7 0,2 3 0,-1 0 0,-4-11 0,0 13 0,-1-18 0,-3 17 0,3-9 0,0 7 0,1-9 0,0 8 0,-1-6 0,0 7 0,-2-7 0,6 7 0,-1-1 0,2 3 0,1 3 0,-1-3 0,4 4 0,-2-1 0,2 1 0,0 0 0,-2 0 0,2 0 0,0 0 0,1 0 0,0 0 0,-1 0 0,-3-3 0,3 2 0,-2-2 0,5 3 0,-5-3 0,2 5 0,0-4 0,-12 0 0,6-4 0,-23-6 0,9 1 0,-10 2 0,6 3 0,0 3 0,9 2 0,3 3 0,9 2 0,3 0 0,1 5 0,12 14 0,-3 5 0,14 19 0,-9-5 0,4 7 0,-5-6 0,0-2 0,-5-11 0,3 3 0,-7-12 0,3 2 0,-11-12 0,-8-1 0,-2-3 0,-5 0 0,6 0 0,-6 0 0,5 0 0,-10 4 0,13 0 0,-2 1 0,12 1 0,4-2 0,9 12 0,5 3 0,10 10 0,-9-6 0,4 0 0,-12-11 0,1 4 0,-1-8 0,-2 3 0,-2-4 0,-3 0 0,-3-1 0,-11 2 0,-4 5 0,-10-3 0,0 3 0,9-4 0,3-5 0,9 3 0,0-7 0,6 7 0,2-4 0,6 4 0,0-3 0,4 3 0,-3-6 0,3 6 0,-4-7 0,0 7 0,0-7 0,-1 3 0,1-3 0,0 3 0,0-2 0,0 2 0,0-3 0,0 0 0,0 0 0,0 0 0,0 0 0,-3 3 0,2-2 0,-2 2 0,3-3 0,4 0 0,6 0 0,-3 0 0,2 0 0,-9 0 0,0 0 0,0 0 0,3 0 0,-3 0 0,3 3 0,-3-2 0,0 5 0,0-2 0,0 3 0,0 0 0,0 0 0,4 0 0,1 1 0,5 4 0,-1-3 0,18 11 0,-14-6 0,10 4 0,-19-7 0,-4-4 0,0 0 0,0-1 0,0 1 0,0 0 0,0 0 0,3 3 0,-2-2 0,2 2 0,-3-3 0,-1 0 0,-2 0 0,6 3 0,-3 1 0,1 0 0,1-1 0,-5-3 0,3-1 0,0 1 0,0 0 0,0 4 0,1-3 0,-1 4 0,3-2 0,-2-3 0,2 3 0,-3-6 0,0 2 0,0-5 0,0 5 0,0-2 0,-1 0 0,1 2 0,0-2 0,0 3 0,3 3 0,2-2 0,-1-1 0,4-3 0,-7-1 0,4-2 0,-5 5 0,-1-5 0,1 5 0,0-5 0,0 5 0,0-2 0,0 0 0,0 2 0,0-2 0,0-1 0,0 7 0,0-9 0,0 9 0,0-7 0,0 4 0,0 0 0,0 0 0,0 0 0,0-3 0,-1-1 0,-2 0 0,-4 1 0,-12 20 0,2-9 0,-6 9 0,8-13 0,1-4 0,0 0 0,0 0 0,3 0 0,-2 0 0,2 0 0,0 0 0,-6 7 0,5-5 0,-9 8 0,7-9 0,-4 6 0,4-6 0,-1 7 0,4-3 0,-4 5 0,4-5 0,-4 3 0,0-3 0,0 4 0,1-3 0,-2 2 0,2-7 0,-1 7 0,0-3 0,-7 8 0,6-8 0,-6 7 0,8-11 0,-1 7 0,1-7 0,-1 3 0,1-4 0,0 0 0,0 0 0,-8 8 0,6-7 0,-6 7 0,8-8 0,0 0 0,0 4 0,-4 0 0,3 1 0,-2-2 0,3-3 0,0 0 0,0 0 0,0 0 0,0 0 0,-1 4 0,0 1 0,-2 3 0,1-3 0,-1-2 0,3-3 0,0 0 0,0 0 0,0 0 0,0 0 0,-1 4 0,-3 1 0,-2 4 0,-4 6 0,-1 1 0,0-1 0,5 0 0,1-6 0,1-1 0,6-3 0,-5-2 0,13-6 0,-3-1 0,7-3 0,0 0 0,0 0 0,9-4 0,9-6 0,11-2 0,6-3 0,-1 5 0,-5 0 0,-2 0 0,-11 5 0,-9-3 0,-11 20 0,-8 0 0,-4 16 0,-1 0 0,1 0 0,0 0 0,0-5 0,4-2 0,-2-9 0,9-1 0,22-33 0,-2 14 0,10-27 0,-16 26 0,-8-2 0,-1 4 0,0 3 0,-3-2 0,2 5 0,-5-5 0,5 5 0,-1 10 0,2-3 0,-2 11 0,-2-11 0,0-2 0,-2 2 0,6-17 0,-2-2 0,14-16 0,3-1 0,-1 0 0,6-7 0,-16 7 0,5 4 0,-8 10 0,-1 9 0,-3 0 0,2 0 0,-5 0 0,5 0 0,-5 0 0,2 0 0,0 0 0,-2 0 0,5 0 0,-2-5 0,3 4 0,1-3 0,-1 4 0,-3 0 0,2 3 0,-6-2 0,7 5 0,-7-5 0,4 2 0,-1-3 0,-3 0 0,7 0 0,-7 0 0,6 0 0,-5 0 0,5 0 0,-2 0 0,3 0 0,6-10 0,-7 8 0,6-8 0,-8 13 0,0-2 0,5-1 0,-7-1 0,7-2 0,-5 3 0,3 0 0,3-3 0,-3 5 0,0-4 0,-4 11 0,-3 3 0,0 12 0,-3 1 0,-2 3 0,-3-5 0,3-3 0,2-2 0,3-4 0,0 0 0,0 0 0,0-1 0,0 1 0,0 0 0,3 0 0,1 0 0,0 0 0,2 0 0,-5 0 0,2 0 0,0 0 0,-3 0 0,4 0 0,-1 0 0,-3 0 0,3 0 0,1 0 0,-4 0 0,7 0 0,-4-1 0,4 1 0,0 0 0,0 0 0,0 3 0,0-2 0,-3 2 0,2-3 0,-5 0 0,2 0 0,0 0 0,-2 0 0,2 0 0,-3 0 0,0 0 0,0 0 0,0 0 0,0 0 0,0-1 0,0 1 0,0 0 0,0 0 0,0 0 0,-3 0 0,-1 0 0,0 0 0,-2 3 0,2-2 0,-3 2 0,3-3 0,-2 0 0,2-3 0,0 2 0,-2-2 0,2 3 0,0 0 0,-3-4 0,7 4 0,-7-4 0,3 4 0,-3-3 0,0 5 0,0-4 0,3 5 0,-2-3 0,2 0 0,-3 0 0,0 0 0,3 0 0,-2 0 0,5 0 0,-5 0 0,2 0 0,0 0 0,-2 0 0,5-1 0,-5 1 0,2 0 0,-3 0 0,0 0 0,0 0 0,-1 4 0,1 0 0,-1 1 0,1-2 0,0-3 0,0 0 0,0 0 0,0 0 0,3 0 0,-2 0 0,2-3 0,0 5 0,-2-4 0,5 5 0,-5-3 0,5 0 0,-5-4 0,2 4 0,-3-3 0,0 2 0,0 1 0,0 0 0,0 0 0,0 0 0,3 0 0,-3 0 0,4 0 0,-4 0 0,3 0 0,-3 0 0,3 0 0,1 0 0,-4 3 0,6-2 0,-2 2 0,3-3 0,-3-4 0,2 8 0,-6 3 0,3-1 0,-5 8 0,5-13 0,-2 3 0,5-4 0,-6 4 0,6-3 0,-6 3 0,3-4 0,0 0 0,-2 0 0,2 0 0,0 0 0,-5 12 0,4-9 0,-5 9 0,6-12 0,-2 3 0,2-2 0,-3 2 0,3-3 0,-2 0 0,5 3 0,-5-2 0,5 2 0,-2-3 0,0 3 0,-1-3 0,0 3 0,-2-3 0,5 0 0,-2 0 0,3 0 0,3-3 0,5-1 0,0-3 0,3 0 0,-4 0 0,0 0 0,0 0 0,0 0 0,0 0 0,0 0 0,-1 0 0,11 0 0,1 0 0,10 0 0,0 0 0,0 0 0,-5 0 0,3-4 0,-8 3 0,-1-6 0,-6 6 0,0-9 0,-3 5 0,3-6 0,-4 4 0,0 0 0,0 3 0,0-2 0,0 2 0,0-3 0,0 3 0,0-2 0,0 2 0,3-6 0,-2 2 0,2-2 0,-3 6 0,3-5 0,-3 4 0,3-5 0,-3 3 0,0 3 0,0-2 0,0 2 0,0-3 0,-3-1 0,2 1 0,-5 0 0,2 0 0,-3 0 0,0 0 0,0 0 0,0 0 0,0 0 0,0 0 0,0 0 0,0 0 0,3 0 0,1 0 0,0 0 0,2 0 0,-2 0 0,3 0 0,0 0 0,4-4 0,6 1 0,6-6 0,0 2 0,-2-3 0,-9 5 0,-1 1 0,-4 3 0,-3 1 0,2 0 0,-2 3 0,0-2 0,2 2 0,-2-3 0,0 0 0,2 0 0,-2 0 0,0 0 0,2 0 0,-5 0 0,2 0 0,0 3 0,-2-2 0,2 2 0,-3-3 0,0 0 0,0 0 0,0-10 0,3 8 0,1-7 0,3 4 0,0 4 0,-2-3 0,1 4 0,-2 6 0,-1 2 0,1 10 0,-4-3 0,0 7 0,0-3 0,0 1 0,0 2 0,0-3 0,3 0 0,-3-1 0,3-4 0,-3 0 0,4 0 0,-4 0 0,6 0 0,1 3 0,1-2 0,2 2 0,-6-3 0,2 0 0,-2 0 0,6 3 0,-2-3 0,2 3 0,-3-3 0,0 0 0,3 7 0,-2-5 0,3 5 0,-4-7 0,0 0 0,0 0 0,-1 0 0,1 0 0,3 3 0,-2-2 0,2 2 0,-3-3 0,0 0 0,0 0 0,0 0 0,0 0 0,0-1 0,0 1 0,0 0 0,0 0 0,3 3 0,1-2 0,-1 2 0,0-6 0,-3 2 0,0-2 0,0 3 0,0 0 0,0-3 0,0 2 0,-3-2 0,2 0 0,-5 2 0,8-2 0,-4 3 0,5 0 0,-3 4 0,0-3 0,1 7 0,-1-7 0,1 3 0,-1-4 0,0 4 0,0-3 0,4 10 0,-2-5 0,2 2 0,-4-4 0,0-4 0,0 0 0,-3 0 0,2 0 0,-5 0 0,5 0 0,-5 4 0,2-3 0,-3 3 0,0-4 0,0 0 0,0 4 0,0-3 0,-3 3 0,-1-4 0,0 0 0,-2 0 0,1 4 0,-3 1 0,1 1 0,-1 2 0,0-3 0,0 4 0,-4 8 0,3-10 0,1 4 0,2-11 0,2 0 0,0 0 0,-2-3 0,5 2 0,-2-2 0,3 3 0,-3 0 0,2 0 0,-5-4 0,5 4 0,-2-4 0,0 1 0,2 2 0,-2-2 0,3 3 0,3-3 0,1-1 0,-1-3 0,1 0 0</inkml:trace>
  <inkml:trace contextRef="#ctx0" brushRef="#br0" timeOffset="103213">2224 4463 24575,'7'0'0,"0"0"0,9-4 0,2 3 0,17-3 0,-6 4 0,11 0 0,-4 0 0,21 5 0,-11-3 0,11 8 0,-27-9 0,-6 4 0,-13-5 0,-4 0 0,-3 3 0,-4-3 0,-1-3 0,-2-1 0,-1-11 0,0 3 0,-1-9 0,-2 3 0,2-9 0,-4 4 0,-4 1 0,4 0 0,-3 10 0,5 1 0,0 4 0,6 3 0,11 1 0,3 3 0,14 0 0,-4 0 0,5 0 0,-6-4 0,0 3 0,-10-3 0,-4 1 0,-8 2 0,-4-5 0,-3 2 0,0-3 0,-4 0 0,-2-1 0,-8-1 0,7 1 0,-2 3 0,15 2 0,33 3 0,23 0 0,24 0 0,-9 0 0,-13-4 0,-26-1 0,-8-1 0,-15-1 0,-8-1 0,-15-11 0,-13-7 0,-10-1 0,-6 0 0,8 11 0,7 2 0,8 5 0,9 2 0,1 2 0,3 2 0,1 3 0,4-3 0,-1-1 0,4-3 0,3 0 0,2-4 0,2 3 0,0-4 0,-3 5 0,2 0 0,-2 0 0,3 0 0,1-4 0,-1 3 0,0-3 0,0 4 0,0 3 0,0-2 0,-3 2 0,-1-3 0,1-5 0,0 4 0,0-3 0,-1 4 0,-3 0 0,0 0 0,0 0 0,3 0 0,-2 0 0,2 0 0,0 0 0,1 0 0,0 0 0,2 0 0,-5 0 0,2 0 0,-3 0 0,0-1 0,0 1 0,0 0 0,3 0 0,-2 0 0,2 0 0,-3 0 0,0 0 0,0 0 0,0 0 0,0 0 0,0 0 0,0 0 0,0-4 0,0 3 0,0-4 0,0 5 0,0 0 0,-3 0 0,2 0 0,-2 0 0,3 0 0,0 0 0,0 0 0,0 0 0,0-4 0,-3 0 0,-2-5 0,1 4 0,-3 1 0,7 4 0,-7 0 0,7 0 0,-7 0 0,7 0 0,-7-3 0,3 2 0,-3-2 0,0 3 0,0 0 0,0 0 0,0 0 0,0 0 0,3-1 0,-2 1 0,2 4 0,-3-4 0,3 3 0,-2 0 0,2-2 0,-3 2 0,0-3 0,0 0 0,-3-3 0,-5-4 0,4 2 0,-3 2 0,7 4 0,0 2 0,0-3 0,0 3 0,0-2 0,0 5 0,6-2 0,-1 3 0,5 0 0</inkml:trace>
  <inkml:trace contextRef="#ctx0" brushRef="#br0" timeOffset="113028">2633 3298 24575,'3'3'0,"1"0"0,3 1 0,0-4 0,4 0 0,-3-4 0,7-4 0,-7 0 0,7 0 0,-7 1 0,8-1 0,-8 1 0,3-1 0,-4 1 0,-1 0 0,1 0 0,0 3 0,0-2 0,0 5 0,0-2 0,0 0 0,0-1 0,0 0 0,0-2 0,0 5 0,0-5 0,0 2 0,0-3 0,4-1 0,-6 1 0,5 0 0,-6 3 0,3 0 0,-3 1 0,2 3 0,-2-4 0,3 1 0,0-1 0,0-3 0,0 3 0,0-2 0,-1 5 0,1-2 0,0 0 0,-3-1 0,2 0 0,-2-2 0,3 2 0,-3-3 0,2 3 0,-2-2 0,0 2 0,2-3 0,-2 3 0,3-2 0,0 2 0,0-3 0,0 0 0,-3 0 0,2 0 0,-2 0 0,3 0 0,0 0 0,-4-1 0,4 1 0,-7 0 0,3 0 0,0-3 0,1 2 0,0-2 0,-1 3 0,-3 0 0,0 0 0,3 0 0,-2-4 0,2 3 0,0-3 0,-2-1 0,2 0 0,-3-4 0,4-1 0,-3 5 0,6-3 0,-6-3 0,6 1 0,-6-5 0,6 10 0,-7-3 0,7 7 0,-3-8 0,0 8 0,3-6 0,-7 2 0,7 1 0,-7-1 0,7 5 0,-7 0 0,7 0 0,-7 0 0,6 0 0,-5 0 0,9-3 0,-5-2 0,2 1 0,0-4 0,-6 6 0,3-2 0,-4 0 0,0-1 0,0-8 0,0 7 0,-4-1 0,4 7 0,-7 0 0,3 0 0,-3 0 0,0-4 0,0 3 0,-5-8 0,4 8 0,-7-10 0,7 9 0,-3-6 0,4 4 0,0 3 0,-1-3 0,1 4 0,-4-1 0,-1-3 0,-5-2 0,1-3 0,-6-1 0,4-5 0,-4 3 0,4-2 0,6 8 0,1 2 0,1 1 0,5 2 0,-7-5 0,3-2 0,-2 3 0,4-3 0,0 4 0,6-1 0,-6-4 0,2-1 0,0 1 0,2-6 0,7 0 0,1-6 0,5-7 0,3-7 0,-2 5 0,2 2 0,-4 8 0,0 4 0,2-2 0,-2 6 0,2 1 0,-3 10 0,-1-3 0,0 4 0,0 0 0,0-1 0,0 1 0,0 0 0,0 0 0,0 0 0,0 0 0,0 0 0,-4-4 0,0 3 0,-3-3 0,0 0 0,0-7 0,-3 1 0,-2-10 0,-8-8 0,3 9 0,-3-8 0,5 21 0,-3-2 0,3 7 0,-4-3 0,1 3 0,3 1 0,-3 3 0,4-3 0,-4 7 0,-2-4 0,-8 4 0,-9 0 0,0 5 0,-5 0 0,7 0 0,0 3 0,0-7 0,-7 11 0,7-4 0,2 5 0,12-2 0,7-5 0,-1 6 0,1 0 0,-2 4 0,1 0 0,4 1 0,-3-5 0,2 3 0,-2-7 0,0 3 0,3-4 0,1 0 0,3 0 0,0 0 0,0 0 0,0 4 0,0 1 0,0 4 0,0 0 0,0 6 0,0 8 0,3-3 0,1-1 0,4-12 0,-1-7 0,0 0 0,-4 0 0,4 0 0,-7 0 0,7-4 0,-4 4 0,4-7 0,0 4 0,0-4 0,0 0 0,0-4 0,0 0 0,0-3 0,0 0 0,4 0 0,-3 0 0,3-1 0,-7 1 0,2 0 0,-5 0 0,2 0 0,-6 0 0,2 0 0,-5 0 0,2 0 0,-3 0 0,0-7 0,3 6 0,-2-9 0,2 6 0,0-3 0,1 3 0,3 1 0,0 3 0,3 0 0,1 0 0,3 0 0,0 0 0,4-1 0,1 1 0,0 2 0,8-3 0,6 3 0,-1-4 0,-1 4 0,-13 1 0,-4 4 0,0 4 0,4 0 0,-3 3 0,7 8 0,-7-6 0,2 5 0,-3-7 0,1 4 0,-1-3 0,1 7 0,-4-3 0,3 12 0,-6-1 0,3 7 0,-4-2 0,0-10 0,0 3 0,0-9 0,-4 4 0,0 3 0,-1-6 0,2 1 0,0-2 0,-1-4 0,-1 3 0,-2 0 0,6 1 0,-6 4 0,3 0 0,-8 4 0,7-3 0,-5-2 0,9-4 0,-5-4 0,5 0 0,-5 0 0,5 0 0,-5 0 0,5 0 0,-2 0 0,3 0 0,0 4 0,0-3 0,0 10 0,0-5 0,0 6 0,3-2 0,-2-5 0,7 3 0,-8-7 0,7 3 0,-3-4 0,3 0 0,0 0 0,-3 0 0,2 3 0,-2-2 0,3 2 0,0-3 0,4 0 0,-3 4 0,8 2 0,-8-1 0,4 3 0,-5-7 0,5 7 0,-4-2 0,7 6 0,-7-6 0,3 5 0,-4-10 0,4 6 0,-3-6 0,2 2 0,-3-3 0,0 0 0,0 0 0,-1 0 0,1 0 0,0 0 0,0 0 0,1 4 0,-4-3 0,2 3 0,-2-4 0,0 0 0,6 7 0,-5-5 0,2 5 0,-4-7 0,-3 0 0,0 0 0,0 0 0,0 0 0,0 0 0,0-1 0,0 1 0,0 0 0,0 0 0,0 0 0,-3 3 0,2-2 0,-5 2 0,5-3 0,-5 0 0,5 0 0,-5 0 0,2 4 0,-4 1 0,0 0 0,0 3 0,4-3 0,-4 10 0,7-9 0,-10 11 0,6-11 0,-6 2 0,3 0 0,1-7 0,-1 7 0,0-2 0,0 3 0,0 0 0,-1 0 0,2-4 0,-2 4 0,-1-5 0,2 1 0,-2-2 0,3-3 0,3 0 0,-3-4 0,7 4 0,-3-4 0,-1 1 0,0 2 0,-3-2 0,0 3 0,-4 1 0,-6 4 0,-1-3 0,-3 8 0,1-5 0,7 0 0,-4-2 0,9-6 0,-2 2 0,3-5 0,0 5 0,0-5 0,-1 5 0,1-5 0,0 2 0,0 0 0,0-2 0,0 2 0,0-3 0,0 0 0,0 0 0,0 3 0,0-2 0,0 2 0,0-3 0,0 0 0,0 0 0,-4 0 0,3-3 0,-13 2 0,2-2 0,-33-2 0,17 4 0,-17-4 0,24 5 0,5 0 0,1 0 0,10 0 0,1-3 0,4 3 0,0-7 0,0 6 0,0-2 0,0 0 0,0 2 0,0-5 0,0 2 0,0-3 0,0 0 0,-1 0 0,1 0 0,0 0 0,-4-1 0,3-3 0,-4 3 0,5-4 0,0 5 0,0 0 0,0 0 0,0 0 0,-1 0 0,1 0 0,0 0 0,0 0 0,0 0 0,0 0 0,-3-3 0,2 2 0,1-2 0,1 6 0,5-2 0,-5 2 0,2-3 0,0 0 0,-2 0 0,2-1 0,-3 1 0,0 0 0,0 0 0,3 0 0,-2 0 0,2 0 0,0 0 0,-3 3 0,7-2 0,-3 2 0,3-3 0,0 0 0,-4 3 0,7 1 0,-6 0 0,10-1 0,-7-3 0,3 0 0,-3 0 0,0 0 0,0 0 0,0 0 0,3 0 0,-2 0 0,2-1 0,-3 1 0,0 0 0,0 0 0,3-3 0,-2 2 0,2-2 0,-3 3 0,0 0 0,0 0 0,0-4 0,0-1 0,-3-5 0,2 5 0,-3-3 0,4 7 0,3-4 0,-2 1 0,2 3 0,0-3 0,-2 4 0,2 0 0,0 0 0,-2 0 0,5 0 0,-5 0 0,5 0 0,-2-4 0,3 4 0,0-4 0,-3 4 0,2 0 0,-2 0 0,-1 0 0,4 0 0,-7 0 0,7 0 0,-4 0 0,1 0 0,6 0 0,-6 0 0,3 0 0,-1 3 0,-2-2 0,0 2 0,2-3 0,-5 0 0,5 3 0,-5-2 0,5 5 0,-2-2 0,6 3 0,-9 0 0,2-3 0,-7-11 0,1 5 0,3-7 0,0 9 0,0-10 0,0 8 0,0-12 0,0 13 0,0-3 0,0 4 0,0 0 0,0 0 0,0 0 0,0 0 0,0 0 0,0 0 0,0 0 0,3 0 0,-2 0 0,5 0 0,-6 0 0,7-1 0,-3 1 0,2-3 0,1 2 0,0-2 0,-3 3 0,5-3 0,-4 2 0,5-2 0,-3 3 0,-3 0 0,2 0 0,-2 0 0,3 0 0,0 0 0,0 0 0,0 0 0,0 0 0,3-4 0,-3 4 0,3-4 0,-3 4 0,0 0 0,-3 0 0,2 0 0,-5 0 0,2 0 0,0 0 0,-2-4 0,5 3 0,-5-7 0,5 6 0,-5-6 0,6 3 0,-6-4 0,6-1 0,-6 2 0,2-1 0,-3 4 0,0 1 0,0 4 0,0 0 0,0 0 0,0-4 0,0 3 0,0-7 0,-3-1 0,-1 3 0,0-1 0,-2 7 0,5 0 0,-5 0 0,5 0 0,-5 0 0,5-4 0,-2 4 0,0-4 0,2 4 0,-5 0 0,2-4 0,-4 3 0,1-3 0,0 4 0,0 0 0,-4-3 0,4 2 0,-4-2 0,4 3 0,0 0 0,0 0 0,0-1 0,0 1 0,0 0 0,0 0 0,0 3 0,0-2 0,0 5 0,0-5 0,-3 2 0,2-3 0,-2 3 0,3 1 0,0 0 0,3 2 0,1-2 0</inkml:trace>
  <inkml:trace contextRef="#ctx0" brushRef="#br0" timeOffset="114861">1946 1204 24575,'4'16'0,"1"3"0,4 9 0,0 0 0,1 0 0,-2-6 0,2 5 0,-6-10 0,4 5 0,-7-10 0,2-1 0,-3-4 0,3 0 0,-2 0 0,5 0 0,-5 0 0,2 0 0,-3 0 0,0 0 0,0 0 0,3-4 0,12-13 0,4-2 0,10-8 0,-1 6 0,-5 5 0,-6 1 0,-6 0 0,-4 5 0,0-4 0,0 3 0,0-3 0,0 0 0,0 3 0,-3-2 0,2 2 0,-2-3 0,3 3 0,-3 1 0,-1 3 0</inkml:trace>
  <inkml:trace contextRef="#ctx0" brushRef="#br0" timeOffset="115893">1821 1535 24575,'0'0'0</inkml:trace>
  <inkml:trace contextRef="#ctx0" brushRef="#br0" timeOffset="118614">1737 1711 24575,'7'3'0,"0"4"0,0-4 0,0 1 0,0 3 0,-1-7 0,1 6 0,0-2 0,0 0 0,0 2 0,0-2 0,0 0 0,0 2 0,4-1 0,-3-1 0,3-1 0,-4 0 0,4 2 0,1-1 0,5 3 0,-1-6 0,7 2 0,-4 1 0,0-3 0,-8 3 0,-4-4 0,-3 3 0,-14 2 0,0 2 0,-17 2 0,5 0 0,-6 0 0,0 1 0,5-2 0,1 1 0,10-1 0,1-4 0,4 2 0,0-2 0,-4 3 0,2 1 0,-2-4 0,4 2 0,0-5 0,0 2 0,0-3 0,0-3 0,0 2 0,0-2 0,0 0 0,0-1 0,0-3 0,0 3 0,0-2 0,0 2 0,0 0 0,0 1 0,3 0 0,-3 2 0,7-2 0,-3 3 0</inkml:trace>
  <inkml:trace contextRef="#ctx0" brushRef="#br0" timeOffset="124283">1579 2374 24575,'11'3'0,"1"2"0,9 3 0,2 1 0,5 0 0,-5 0 0,-2 0 0,-4-5 0,28 8 0,-26-11 0,21 7 0,-33-8 0,0-3 0,0 2 0,-3-5 0,2 2 0,-2-3 0,3 0 0,4-1 0,1 1 0,9-2 0,2 0 0,5 0 0,6-1 0,2 0 0,-1-4 0,-1 3 0,-11-2 0,-2 4 0,-5-2 0,-5 6 0,-4-4 0,-4 15 0,-6-4 0,3 6 0,-4-5 0</inkml:trace>
  <inkml:trace contextRef="#ctx0" brushRef="#br0" timeOffset="127384">1987 3481 24575,'3'-4'0,"2"-12"0,3 6 0,0-11 0,0 8 0,0 2 0,-2 4 0,-2 0 0,3 3 0,-7-2 0,3 2 0,4-6 0,-6 2 0,8-2 0,-5 3 0,3 0 0,0 0 0,0 0 0,0 0 0,0 0 0,0 3 0,0 0 0,-3 4 0,-1 0 0</inkml:trace>
  <inkml:trace contextRef="#ctx0" brushRef="#br0" timeOffset="131182">2414 3377 24575,'-4'11'0,"-1"2"0,-3 8 0,-1-3 0,1-1 0,4-2 0,-3-3 0,6 0 0,-3-1 0,1-4 0,2 0 0,-2 0 0,6 0 0,1 0 0,3 0 0,0 0 0,0 0 0,0-3 0,-3 2 0,2-2 0,-2 0 0,3 2 0,0-2 0,0 0 0,0 2 0,0-2 0,0 3 0,-1 0 0,6 0 0,-4 0 0,3 1 0,-4-1 0,0-4 0,-1 4 0,1-4 0,0 4 0,0 0 0,4 1 0,-3-1 0,3 0 0,1 1 0,-4-1 0,7 1 0,2 0 0,1-3 0,8 3 0,-3-3 0,5 0 0,-5-1 0,5-4 0,-14 0 0,4 0 0,-11 0 0,1 7 0,-1-2 0,0 6 0,0-4 0,0 0 0,1 4 0,-1-3 0,1 8 0,-1-8 0,0 3 0,0-4 0,-3 0 0,2 0 0,-5-1 0,5 1 0,-5 0 0,2 0 0,0-3 0,-2 2 0,2-2 0,-3 3 0,0 0 0,0 0 0,3 0 0,-2 0 0,2 0 0,-3 3 0,0-2 0,0 2 0,0-3 0,0 0 0,0-1 0,0 1 0,0 0 0,0 0 0,0 0 0,0 0 0,3 0 0,-2 0 0,2 0 0,-3 0 0,0 0 0,0 0 0,0-3 0,0-1 0</inkml:trace>
  <inkml:trace contextRef="#ctx0" brushRef="#br0" timeOffset="134054">1983 3474 24575,'-7'-7'0,"0"0"0,0 0 0,0 0 0,0 0 0,0 0 0,0 0 0,0 0 0,-3-3 0,2 2 0,-2-2 0,6 3 0,-2 0 0,2 0 0,0 0 0,-2 0 0,2 0 0,-3-1 0,0 1 0,0 0 0,-4-3 0,4 2 0,-4-2 0,4 3 0,0 0 0,0 0 0,0 0 0,3 0 0,-2 0 0,5 0 0,-5 0 0,5 0 0,-5 0 0,5 0 0,-2 0 0,3 0 0,0-4 0,0 4 0,0-4 0,0 4 0,3 0 0,-2 0 0,2 0 0,0 0 0,-2 0 0,2 0 0,-3 0 0,0 0 0,3 0 0,1-3 0,6-1 0,-2 0 0,2 1 0,-3 3 0,-1 0 0,1 0 0,0 0 0,0 0 0,0-1 0,0 8 0,-3-3 0,-1 6 0</inkml:trace>
  <inkml:trace contextRef="#ctx0" brushRef="#br0" timeOffset="135813">1511 4153 24575,'-22'12'0,"-5"2"0,4-1 0,-5 1 0,-25 3 0,19-5 0,-19 1 0,30-9 0,2-8 0,9 3 0,1-2 0,3 0 0,1-1 0,0-3 0,0 0 0,3 0 0,-2 3 0,5-3 0,-5 3 0,5-3 0,-5 4 0,2-4 0,0 3 0,-5-6 0,4 2 0,-6-6 0,0 5 0,-2-2 0,-3 2 0,4 2 0,1-1 0,7 1 0,-3 3 0,7-2 0,-7 2 0,3-3 0,-3 0 0,-3-3 0,2 2 0,-2-2 0,3 3 0,0 0 0,0 3 0,3-3 0,1 3 0,0-3 0,-1 4 0,-3-4 0,3 3 0,-2-3 0,2 0 0,-6-3 0,2 2 0,-2-2 0,3 3 0,3 0 0,-3 0 0,7 0 0,0 3 0,13 5 0,0 4 0,9 3 0,-6-3 0,0 2 0,0-6 0,1 2 0,-5 1 0,3 0 0,-3 4 0,5 0 0,-1 0 0,0 4 0,5-3 0,2 3 0,0-3 0,4 0 0,-5 0 0,6 0 0,2 4 0,-11-7 0,-4 4 0,-12-9 0,-3 2 0</inkml:trace>
  <inkml:trace contextRef="#ctx0" brushRef="#br0" timeOffset="146830">1015 943 24575,'0'11'0,"-3"-3"0,-1 3 0,0-4 0,1 0 0,-1 0 0,4 0 0,-3 0 0,3 0 0,-4 0 0,4 0 0,-3 0 0,-1-1 0,4 1 0,-4 0 0,1 0 0,3 0 0,-4 0 0,4 0 0,0 3 0,0-2 0,0 2 0,0-3 0,-3-3 0,-1-8 0,0-6 0,0-2 0,4-3 0,0 7 0,0-3 0,0 4 0,0 0 0,0-1 0,0 1 0,0 0 0,0 0 0,0 0 0,3 0 0,-2 0 0,5 0 0,1-3 0,1 2 0,2 1 0,-3 1 0,0 5 0,-3-5 0,2 2 0,-2 0 0,3-2 0,0 2 0,-1-3 0,6-1 0,-4 1 0,3-1 0,-1 1 0,-3 3 0,3-2 0,-3 5 0,4-2 0,2 3 0,3 4 0,0-3 0,6 7 0,-9-4 0,3 4 0,-9-5 0,0 4 0,0-3 0,0 2 0,-3 1 0,-1 0 0,-3 0 0,0 0 0,0 0 0,-7 7 0,-2-1 0,-3 2 0,-3-3 0,7-5 0,-3 1 0,4-1 0,0-4 0,-4 1 0,-2-1 0,-15 2 0,3-1 0,-10 0 0,16-4 0,-2 0 0,13-3 0,-3 2 0,4-5 0,0 2 0,3-3 0,1 0 0,3 0 0,3 6 0,1 1 0,3 7 0,0 0 0,0 0 0,0 0 0,0 0 0,0 0 0,4 1 0,-3 3 0,4 2 0,0-1 0,-4-1 0,3-3 0,-4 2 0,0-5 0,-3 4 0,2-8 0,-2 5 0,3-6 0,-3 7 0,2-7 0,-2 7 0,3-4 0,-3 4 0,-1 0 0,0 0 0,-2 0 0,5-3 0,-2 2 0,3-2 0,-3 3 0,2-3 0,-5 2 0,2-2 0,-3 0 0,0-1 0</inkml:trace>
  <inkml:trace contextRef="#ctx0" brushRef="#br0" timeOffset="148409">1306 1033 24575,'-3'6'0,"2"1"0,-5 0 0,5 0 0,-2 0 0,3 0 0,0 0 0,0 0 0,0 0 0,0 0 0,0 0 0,0 0 0,3 0 0,-3 0 0,7-3 0,-7 2 0,7-2 0,-4 3 0,4 0 0,0 0 0,0-1 0,0-2 0,-3 2 0,2-5 0,-2 5 0,3-5 0,0 5 0,0-5 0,0 2 0,0 0 0,0-2 0,0 2 0,0-3 0,0 0 0,0-3 0,0 2 0,-1-5 0,1 5 0,0-5 0,-3 2 0,2-3 0,-2 0 0,3 0 0,-3 0 0,-1 0 0,-3 0 0,0 0 0,3 0 0,-2 0 0,-1 0 0,-4 0 0,-3 0 0,3-1 0,1 1 0,0 4 0,-4-7 0,2 5 0,-1-5 0,3 6 0,2-2 0,-5 2 0,2-3 0,-3 0 0,0 0 0,0 3 0,0 1 0,0 6 0,-1 1 0,1 0 0,0 2 0,3-2 0,-2 0 0,5 2 0,-5-5 0,5 2 0,-2-3 0</inkml:trace>
  <inkml:trace contextRef="#ctx0" brushRef="#br0" timeOffset="149614">1648 1179 24575,'0'-16'0,"4"-3"0,1-9 0,4 0 0,0 0 0,0 5 0,0 2 0,-2 8 0,1 2 0,-4 4 0,2 0 0,-5 0 0,5 0 0,-2 3 0,0-2 0,2 5 0,-2-5 0,3 5 0,0-2 0,-1 3 0,1 0 0,0 0 0,0 0 0,0 0 0,-3 3 0,2-2 0,-2 5 0,0-2 0,5 6 0,-7 2 0,4 3 0,-6 1 0,0 0 0,0 1 0,0-1 0,0 0 0,0-4 0,-3 0 0,2-6 0,-5 1 0,5 0 0,-5 0 0,5 3 0,-5-2 0,5 2 0,-2-3 0,3 0 0,0 0 0,0 0 0,-3-3 0,2-1 0,-2-3 0</inkml:trace>
  <inkml:trace contextRef="#ctx0" brushRef="#br0" timeOffset="150249">1689 1081 24575,'7'-4'0,"-2"4"0,6 1 0,-4 2 0,0-3 0,0-3 0,0 2 0,0-5 0,0 2 0,0 0 0,-1 1 0,-2-1 0,2 4 0,-2-3 0,3 3 0,-3 0 0,-1 0 0</inkml:trace>
  <inkml:trace contextRef="#ctx0" brushRef="#br0" timeOffset="152549">1995 994 24575,'0'7'0,"0"4"0,-4 1 0,3 4 0,-6 1 0,6-5 0,-3 3 0,4-7 0,-3 3 0,2-4 0,-2 0 0,0-6 0,-1-6 0,0-3 0,-4-8 0,7 8 0,-2-3 0,3 4 0,0-4 0,0 3 0,0-8 0,0 8 0,3-6 0,-2 6 0,5-2 0,-6 3 0,7 0 0,-4 0 0,4 0 0,0 0 0,0 0 0,0 0 0,0 0 0,0-1 0,0 1 0,0 4 0,0-1 0,4 4 0,1 4 0,0 0 0,-1 0 0,-4-1 0,0-3 0,-3 4 0,2-1 0,-2 1 0,3 2 0,0-2 0,-3 3 0,2 0 0,-5 0 0,2 0 0,-3 0 0,3 0 0,-2 0 0,2 0 0,-3 0 0,0 0 0,0 0 0,0 0 0,0 0 0,-3 0 0,-1 0 0,0-1 0,-2-2 0,2-1 0,-3-3 0,0 0 0,0 0 0,0 0 0,0 0 0,0 0 0,-1 0 0,5-3 0,-4 2 0,3-2 0,-3 0 0,7 2 0,3 4 0,5 2 0,2 5 0,-3-3 0,0 0 0,0 0 0,0 0 0,0 0 0,0 0 0,0 0 0,0 0 0,0 0 0,0 0 0,-1 0 0,1-1 0,0-2 0,-3 3 0,2-7 0,-2 3 0,0 0 0,2-2 0,-5 5 0,5-2 0,-2 3 0,3-3 0,-3 2 0,2-2 0,-5 3 0,5 3 0,-5-5 0,2 1 0</inkml:trace>
  <inkml:trace contextRef="#ctx0" brushRef="#br0" timeOffset="195242">1309 211 24575,'-11'-3'0,"-2"-2"0,-3 0 0,0 2 0,-6 3 0,5 0 0,-5 0 0,6 3 0,-1 2 0,5 3 0,1-1 0,7 0 0,1 0 0,0-3 0,2 6 0,-2-5 0,3 6 0,0-4 0,0 0 0,3 0 0,-2 0 0,5 0 0,-2 0 0,3 0 0,0 0 0,-1 0 0,6 0 0,0 1 0,4 0 0,0 0 0,-4 0 0,4 0 0,-8-1 0,3 0 0,-4 0 0,0 0 0,0 0 0,-4 0 0,0 0 0,-3 0 0,-3 0 0,-1 0 0,-3 0 0,0 0 0,-7 3 0,1-5 0,-12 2 0,8-7 0,-5 0 0,10 0 0,1 0 0,4 0 0,0 0 0,0 0 0,3 0 0,1 0 0</inkml:trace>
  <inkml:trace contextRef="#ctx0" brushRef="#br0" timeOffset="196684">1337 193 24575,'7'0'0,"16"0"0,-8 0 0,17 0 0,-18 0 0,2 0 0,-9 0 0,0 0 0,0 0 0,0 0 0,0-3 0,9-2 0,-7 1 0,12-4 0,-9 7 0,0-3 0,-1 4 0,-4 0 0,0 0 0,0 0 0,0 0 0,-6-3 0,-6 3 0,-13-4 0,-5 4 0,1 0 0,0 0 0,10 0 0,1 0 0,7 8 0,-3-3 0,4 6 0,-4-4 0,3 0 0,0-1 0,1-2 0,3 2 0,-4-2 0,4 13 0,0-8 0,0 11 0,0-2 0,0-5 0,0 7 0,0-8 0,0 1 0,4-2 0,-1-4 0,4 0 0,0 0 0,0-1 0,-3 1 0,5 3 0,-4-2 0,5 2 0,-3-3 0,0 0 0,0 0 0,0 0 0,0 0 0,4 0 0,1 1 0,11 0 0,-9-3 0,5-2 0,-12-3 0,4 0 0,1 0 0,0 0 0,-1-3 0,-4 2 0,-6-2 0,1 3 0,-5 0 0</inkml:trace>
  <inkml:trace contextRef="#ctx0" brushRef="#br0" timeOffset="197199">1470 355 24575,'3'-4'0,"10"-3"0,6 1 0,9 1 0,-6-3 0,0 8 0,-6-4 0,-4 4 0,-1 0 0,-4 0 0,0 0 0,0 0 0,-3 0 0,-1 0 0</inkml:trace>
  <inkml:trace contextRef="#ctx0" brushRef="#br0" timeOffset="197840">1665 175 24575,'13'22'0,"-4"1"0,5 4 0,-5 1 0,0-5 0,-1-2 0,1-4 0,-2-5 0,1-1 0,-1-4 0,-1-3 0,2-8 0,0-11 0,1-14 0,1-6 0,1-7 0,-1 0 0,0 0 0,-4 6 0,-1-4 0,-5 10 0,0 6 0,0 7 0,0 10 0,0 3 0,0 1 0</inkml:trace>
  <inkml:trace contextRef="#ctx0" brushRef="#br0" timeOffset="198840">1941 84 24575,'6'0'0,"1"0"0,10 0 0,1 0 0,10 0 0,0 0 0,0 0 0,0-5 0,0 0 0,0 0 0,-6-3 0,0 7 0,-10-2 0,-1 3 0,-10 0 0,-25-6 0,-4 5 0,-15-4 0,14 5 0,2 4 0,10 1 0,-1 0 0,7-2 0,3 5 0,1-4 0,0 8 0,-1 4 0,-1 2 0,0 10 0,0 0 0,-1 0 0,5 0 0,1 0 0,4-6 0,4 0 0,0-3 0,4-2 0,-1-2 0,1 1 0,-1-8 0,0 3 0,0-4 0,0 0 0,0 0 0,0 0 0,7 3 0,-1-5 0,12 6 0,-3-10 0,12 3 0,9-9 0,8-2 0,0-4 0,-2 0 0,-14 1 0,-6 1 0,-11 3 0,-23-1 0,5 6 0,-12-3 0</inkml:trace>
  <inkml:trace contextRef="#ctx0" brushRef="#br0" timeOffset="199341">1988 233 24575,'16'0'0,"9"0"0,10 0 0,7-4 0,-6-2 0,4 1 0,-16 1 0,0 0 0,-16 4 0,-5-3 0</inkml:trace>
  <inkml:trace contextRef="#ctx0" brushRef="#br0" timeOffset="200130">2509 401 24575,'0'-11'0,"0"-1"0,-4-4 0,-1-6 0,-4-1 0,0-5 0,0 0 0,-1 0 0,1 0 0,0 0 0,-1 0 0,5 0 0,1 10 0,4 1 0,16 34 0,-4-2 0,21 29 0,-17-14 0,9 6 0,-15-8 0,3-5 0,-5-6 0,-1-6 0,0-4 0,0 0 0,0-3 0,0-1 0,0-6 0,1-5 0,0-10 0,0 1 0,1-10 0,0 4 0,0-5 0,-4 0 0,3 0 0,-7 0 0,3 5 0,-4 6 0,0 6 0,0 7 0,0 1 0</inkml:trace>
  <inkml:trace contextRef="#ctx0" brushRef="#br0" timeOffset="200683">2756 133 24575,'11'0'0,"-3"0"0,19 5 0,-1-4 0,23 9 0,2-4 0,7 6 0,0-6 0,0-1 0,-7-5 0,-8 0 0,-15-3 0,-10 2 0,-13-3 0,-3 4 0,-5 0 0</inkml:trace>
  <inkml:trace contextRef="#ctx0" brushRef="#br0" timeOffset="201115">3080 209 24575,'10'34'0,"0"2"0,0 0 0,0 4 0,-5-11 0,4 5 0,-8-11 0,6-6 0,-6-1 0,2-8 0,-3 3 0,0-4 0,0-4 0,0 1 0</inkml:trace>
  <inkml:trace contextRef="#ctx0" brushRef="#br0" timeOffset="201602">3333 278 24575,'19'17'0,"-3"-4"0,-8-2 0,-1-4 0,-4 0 0,0-3 0,-3-1 0</inkml:trace>
  <inkml:trace contextRef="#ctx0" brushRef="#br0" timeOffset="202108">3498 217 24575,'-8'23'0,"-2"3"0,2-3 0,-5 0 0,3-2 0,-10 8 0,10-10 0,-7 10 0,10-17 0,-1-1 0,1-4 0,3 0 0,-2 0 0,5 0 0,-2-3 0,3-1 0</inkml:trace>
  <inkml:trace contextRef="#ctx0" brushRef="#br0" timeOffset="204747">3613 1216 24575,'58'7'0,"26"0"0,-23-3 0,3 0-1384,3 0 1,1-2 1383,3-2 0,2 0-709,9 0 0,0 0 709,1-3 0,0-1 0,-1 0 0,-4-1 0,-19-2 0,-5-1 0,27-4 959,-30 5-959,-27-1 0,-14 7 0,-72 5 1298,8 9-1298,-38 7 0,41 2 1928,22-8-1928,11-1 0,10-9 0,5-1 0</inkml:trace>
  <inkml:trace contextRef="#ctx0" brushRef="#br0" timeOffset="205532">4464 1292 24575,'-12'53'0,"-8"8"0,-1-2 0,7-15 0,-24 47 0,37-84 0,-2 0 0,3-3 0,0-1 0</inkml:trace>
  <inkml:trace contextRef="#ctx0" brushRef="#br0" timeOffset="206307">4043 1333 24575,'-33'117'0,"4"-25"0,25-103 0,-1-2 0,2 1 0,3 1 0,0 7 0,0 1 0</inkml:trace>
  <inkml:trace contextRef="#ctx0" brushRef="#br0" timeOffset="206985">3722 1787 24575,'7'0'0,"0"0"0,0 0 0,4 0 0,12 0 0,32-6 0,40-3-1322,-24 1 1,8 0 1321,16-1 0,3 0 0,-29 2 0,1 1 0,-1 0 0,30-3 0,-5 0 0,-20 1 0,-6 0 0,24-5 0,-51 6 0,-18 2 0,-22 5 0,-2 0 0,-6 0 2643,0 0-2643,-10 0 0,-1 0 0,2 0 0,4 0 0</inkml:trace>
  <inkml:trace contextRef="#ctx0" brushRef="#br0" timeOffset="208034">4430 1999 24575,'-15'0'0,"-13"0"0,-22 5 0,-9-4 0,-16 4 0,-5-5-350,26 0 1,0 0 349,-29 0 172,4 5-172,46-4 0,10 7 0,16-7 0,0 5 0,0-5 527,3 5-527,4-2 0,22 15 0,14 11 0,18 6 0,9 13 0,-10-12 0,7 5 0,-7-7 0,-3-7 0,7 6 0,-14-17 0,0 4 0,-18-12 0,-9-4 0,-15-2 0,1-3 0,-5 0 0</inkml:trace>
  <inkml:trace contextRef="#ctx0" brushRef="#br0" timeOffset="208909">3686 2693 24575,'7'0'0,"15"0"0,-2 0 0,20-5 0,3-1 0,16 0 0,19 1 0,21 5-710,-45 0 1,2 0 709,-1 0 0,0 0 0,44-6 345,-29 5-345,-19-9 0,-26 9 0,-9-3 0,-12 11 0,-5 13 1074,-5 11-1074,-5 11 0,1-1 0,-1 1 0,-4 0 0,0-6 0,-1 4 0,2-11 0,5 0 0,0-12 0,5-6 0,-2-7 0,5 2 0,-5-8 0,5 4 0,-2-5 0</inkml:trace>
  <inkml:trace contextRef="#ctx0" brushRef="#br0" timeOffset="209619">4196 2730 24575,'0'22'0,"0"7"0,-4 0 0,-2 11 0,-4-10 0,-5 10 0,4-4 0,-3-1 0,4-6 0,2-8 0,3-4 0,-2-8 0,6 1 0,-2-9 0,3 2 0</inkml:trace>
  <inkml:trace contextRef="#ctx0" brushRef="#br0" timeOffset="210356">3775 2723 24575,'5'21'0,"-1"2"0,-4 11 0,-6 9 0,0 7 0,-5 1 0,0-2 0,1-13 0,0-2 0,0-6 0,5-5 0,-2-2 0,6-9 0,-6-4 0,6-5 0,-2-3 0</inkml:trace>
  <inkml:trace contextRef="#ctx0" brushRef="#br0" timeOffset="-185974.73">4036 3864 24575,'-7'-7'0,"3"0"0,1 0 0,-1-4 0,4 3 0,-8-8 0,7 8 0,-2-12 0,-2 1 0,4-9 0,-3 0 0,4 0 0,-4 0 0,3 5 0,-3 2 0,0 5 0,3 3 0,-2-2 0,-1 0 0,0-3 0,-1-1 0,-2 7 0,3-4 0,0 8 0,-3-3 0,3 4 0,0 0 0,1 0 0,-1-4 0,3 3 0,-2-3 0,0 3 0,2 1 0,-2 0 0,3 0 0,0 0 0,3 0 0,1 0 0,3 0 0,-1 0 0,-2 0 0,3 0 0,-7 0 0,6 0 0,-5 0 0,5 0 0,-5 0 0,2 0 0,0 0 0,-2 0 0,5 3 0,-5 1 0,2 3 0</inkml:trace>
  <inkml:trace contextRef="#ctx0" brushRef="#br0" timeOffset="-184780.73">4081 3685 24575,'3'7'0,"-2"0"0,5 0 0,-5 0 0,2 0 0,-3 0 0,0 0 0,0 0 0,0 0 0,0 0 0,0-1 0,0 1 0,0 0 0,3 0 0,-2-6 0,-1-9 0,-6-16 0,2-4 0,-1-6 0,5 6 0,0 0 0,0 0 0,0 0 0,0 5 0,0 2 0,0 8 0,0 2 0,0 4 0,0 0 0,0-7 0,0 5 0,0-5 0,0 7 0,0 0 0,0 0 0,0-1 0,0 1 0,0 0 0,0 0 0,-3 0 0,2-4 0,-2 3 0,3-7 0,0-1 0,3 3 0,-2-1 0,5 7 0,-5 0 0,2 0 0,-3 3 0,0 1 0</inkml:trace>
  <inkml:trace contextRef="#ctx0" brushRef="#br0" timeOffset="-183287.73">4073 1045 24575,'-4'-24'0,"4"6"0,-7-2 0,6 0 0,-2 11 0,3-12 0,0 9 0,0-5 0,0 1 0,0 4 0,3 1 0,-2 4 0,5 3 0,-5-3 0,2 7 0,-3-3 0</inkml:trace>
  <inkml:trace contextRef="#ctx0" brushRef="#br0" timeOffset="-180942.73">4269 1144 24575,'-4'-11'0,"0"3"0,-4-8 0,4 8 0,-3-7 0,6 7 0,-3-3 0,1 4 0,2 0 0,-2 0 0,3 0 0,0 0 0,0-5 0,0 0 0,-4-12 0,3 6 0,-2-5 0,3 10 0,0 2 0,0 4 0,0 0 0,0 0 0,0 0 0,0 0 0,0 0 0,0 0 0,0 0 0,0 0 0,0 0 0,0 0 0,0 0 0,-4-10 0,3 8 0,-4-7 0,2 5 0,3 4 0,-4-4 0,1 4 0,2 0 0,-5 0 0,2 0 0,0 0 0,1 0 0,0 3 0,2-2 0,-2 2 0,0 0 0,-10-3 0,-6 6 0,-9-3 0,-6-1 0,-9-1 0,-36-7 0,-3 6-367,23 3 0,-1 1 367,-30 3 0,-7 0 0,29 0 0,9-4 0,16 2 0,18-5 0,9 6 0,8-5 734,-3 1-734,3-2 0,-12-2 0,1 1 0,-9-1 0,-6-1 0,-2 0 0,1 0 0,-6 0 0,12 0 0,-12 4 0,6 2 0,-1 4 0,2 0 0,6 0 0,0 0 0,0 4 0,5-3 0,-4 8 0,5-4 0,-6 0 0,0-1 0,0-4 0,-13 0 0,10 0 0,-4 0 0,10 0 0,8 0 0,-6 0 0,6 0 0,-7 0 0,1 0 0,-5 0 0,0 0 0,0 0 0,-6 0 0,-2 5 0,-6-4 0,0 8 0,0-3 0,0 0 0,1-2 0,-1 1 0,0-4 0,0 8 0,0-3 0,-18 4 0,19-4 0,-11-1 0,24-1 0,0-3 0,5 7 0,-4-7 0,4 2 0,0-3 0,-3 0 0,-22 0 0,1 0 0,-11 0 0,14-3 0,19 2 0,4-2 0,10 3 0,1 0 0,-2-3 0,-11 2 0,0-3 0,-26 0 0,10-2 0,-9 1 0,19-4 0,2 9 0,5-4 0,-6 4 0,0 0 0,0 0 0,0 0 0,-7-5 0,6 4 0,-5-8 0,11 8 0,-4-7 0,4 3 0,-11-5 0,5 5 0,-5-4 0,11 4 0,-2 0 0,12 1 0,-1 4 0,7 0 0,0-3 0,0 2 0,-4-2 0,-2 3 0,-3 0 0,-6 0 0,-3 0 0,-3 4 0,3 1 0,3 0 0,10-1 0,1-4 0,4 0 0,3 3 0,4 1 0,4 2 0,7 6 0,1 0 0,-3-3 0,-2-2 0</inkml:trace>
  <inkml:trace contextRef="#ctx0" brushRef="#br0" timeOffset="-178743.73">531 645 24575,'22'9'0,"-5"-1"0,10 1 0,-10-1 0,10 1 0,-9-4 0,8 3 0,-3-7 0,11 8 0,2-3 0,13 0 0,10-2 0,9-9 0,9-3 0,-1-4-517,10-2 517,2 7 0,0-5 0,-10 6-28,-19-1 28,-16 1 0,-18 6 0,-9 0 0,-9 0 0,0 0 516,0 0-516,4 0 29,6-4-29,6 3 0,5-7 0,12-1 0,-9-2 0,9-2 0,-12 8 0,-9-3 0,0 7 0,-11-2 0,6 3 0,9 0 0,-4 0 0,14 0 0,-15 0 0,-1 0 0,-6 0 0,0 4 0,1-3 0,10 2 0,1-3 0,4 5 0,1-4 0,0 7 0,7-3 0,-5 0 0,0 3 0,-3-3 0,-14-1 0,3 1 0,-9-2 0,0-3 0,4 7 0,1-2 0,10-1 0,0 4 0,19-3 0,-4 0 0,18-1 0,-4-4 0,7 0 0,-7 0 0,-2 0 0,-7 0 0,18-4 0,-20 3 0,13-3 0,-30 4 0,3 4 0,-8 1 0,3 0 0,-5 2 0,1-3 0,-1 1 0,5-1 0,2 0 0,5-3 0,0 7 0,0-7 0,-6 3 0,11-4 0,-9 0 0,17 0 0,2 0 0,0 0 0,25 5 0,-28-4 0,13 3 0,-26-4 0,-4 0 0,-1 0 0,-1 0 0,-3 0 0,2 0 0,-4 0 0,-1 0 0,7 0 0,0 0 0,6 0 0,0 0 0,-5-3 0,-2 2 0,-9-3 0,-1 4 0,-4-3 0,3 2 0,-2-5 0,2 5 0,-3-2 0,0 3 0,0 0 0,9-4 0,-2 3 0,15-3 0,-14 4 0,4 0 0,-12 0 0,4 3 0,-3 1 0,12 5 0,-10-5 0,6 0 0,-9-4 0,0 0 0,0 0 0,1 12 0,-1-5 0,1 9 0,-4-5 0,2-3 0,-2 7 0,4 15 0,-3-4 0,-1 14 0,-4-12 0,0 0 0,0 0 0,0-6 0,0 0 0,-4-6 0,3-4 0,-2-1 0,3-4 0,0 0 0,0 0 0,3 0 0,-2 0 0,2 0 0,-3 0 0,0-3 0,0-1 0</inkml:trace>
  <inkml:trace contextRef="#ctx0" brushRef="#br0" timeOffset="-175898.73">228 1078 24575,'7'0'0,"0"0"0,0 0 0,0 3 0,9-2 0,3 6 0,15-6 0,1 3 0,7-4 0,0 0 0,-7 0 0,0 0 0,-8 4 0,-4-3 0,-1 3 0,-6 0 0,5-3 0,2 6 0,11-6 0,2 8 0,5-8 0,-5 4 0,-7-5 0,-12 0 0,-6 0 0,-4 0 0,0 0 0,0 0 0,-3 0 0,-1 0 0</inkml:trace>
  <inkml:trace contextRef="#ctx0" brushRef="#br0" timeOffset="-174513.73">2256 1113 24575,'7'0'0,"0"0"0,0 0 0,0 0 0,15 0 0,20 0 0,50 7 0,-36-2 0,4-1-666,12 1 0,2-1 666,-6 1 0,-1-2 0,0-6 0,-2-1 0,-14 1 0,-1-1-116,46-10 116,-19 1 0,-1 0 0,-7 6 0,-10 1 0,-22 6 0,-13 0 330,-19 0 1,-3 0 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8T17:51:52.719"/>
    </inkml:context>
    <inkml:brush xml:id="br0">
      <inkml:brushProperty name="width" value="0.05" units="cm"/>
      <inkml:brushProperty name="height" value="0.05" units="cm"/>
    </inkml:brush>
  </inkml:definitions>
  <inkml:trace contextRef="#ctx0" brushRef="#br0">14 0 24575,'-14'800'0,"14"-800"0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8T17:51:52.720"/>
    </inkml:context>
    <inkml:brush xml:id="br0">
      <inkml:brushProperty name="width" value="0.05" units="cm"/>
      <inkml:brushProperty name="height" value="0.05" units="cm"/>
    </inkml:brush>
  </inkml:definitions>
  <inkml:trace contextRef="#ctx0" brushRef="#br0">6082 4523 24575,'62'70'0,"3"6"0,10 10 0,-9-3 0,3-12 0,-14 0 0,7 8 0,2 6 0,3 9 0,8-8 0,-1-3 0,-13-23 0,-19-18 0,-15-15 0,-16-21 0,-5-1 0,-2-5 0</inkml:trace>
  <inkml:trace contextRef="#ctx0" brushRef="#br0" timeOffset="1">6604 4286 24575,'45'39'0,"-13"-3"0,-6-2 0,-7-7 0,1 6 0,15 2 0,-6 0 0,17 13 0,-17-13 0,14 2 0,-22-18 0,3-1 0,-13-7 0,-5-5 0,-1-1 0</inkml:trace>
  <inkml:trace contextRef="#ctx0" brushRef="#br0" timeOffset="2">3779 0 24575,'-6'11'0,"-5"11"0,3 5 0,-5 25 0,1-29 0,5 13 0,-2-26 0,8 1 0,-4 0 0,0-5 0,4 3 0,-4-3 0,0 5 0,4-1 0,-9 1 0,4 0 0,0-1 0,2 1 0,-1 0 0,4-1 0,-4 1 0,0-1 0,4 1 0,-4 0 0,5-1 0,0 1 0,0 0 0,0-1 0,0 1 0,0 0 0,0-1 0,0 6 0,0-5 0,0 5 0,0-6 0,0 1 0,0 0 0,0 6 0,0-5 0,5 5 0,-4-6 0,4-1 0,-5 1 0,4 4 0,3 3 0,4-1 0,1 7 0,-6-12 0,5 5 0,-10-7 0,8 1 0,-8 0 0,10 6 0,-5 0 0,10 17 0,-4-15 0,-1 7 0,-2-15 0,-8 0 0,9-1 0,-9 1 0,8 0 0,-8-1 0,10 7 0,-5-4 0,1 15 0,2-15 0,-8 9 0,9-12 0,-9 1 0,4 0 0,-5-1 0,0 1 0,0 0 0,0-1 0,0 6 0,4-5 0,-3 5 0,4-6 0,-5 1 0,0 0 0,0-1 0,0 1 0,0 0 0,0-1 0,0 1 0,0-1 0,0 1 0,0 0 0,0 6 0,5-5 0,-4 5 0,4-6 0,-5 4 0,0-3 0,0 3 0,0 2 0,0 2 0,0-1 0,-5-1 0,4-6 0,-4 4 0,0-3 0,4 10 0,-4-10 0,5 5 0,0 0 0,0-5 0,0 12 0,-5-6 0,3 1 0,-8 9 0,9-15 0,-4 9 0,5-11 0,0-1 0,0 1 0,0 6 0,-5-5 0,4 5 0,-4-6 0,5-1 0,0 1 0,-5 0 0,4-1 0,-4 1 0,5 0 0,0 4 0,0-3 0,-5 3 0,4-4 0,-4-1 0,5 1 0,-4 0 0,2-1 0,-2 1 0,4 0 0,0 4 0,0-3 0,0 3 0,0-4 0,0 6 0,0-5 0,0 5 0,0 0 0,0 2 0,0 6 0,0-2 0,-5-5 0,4-3 0,-4-4 0,5 0 0,0 6 0,0 1 0,0 7 0,0-6 0,0 4 0,0-11 0,0 5 0,5 0 0,-3-5 0,8 17 0,-9-16 0,4 15 0,0-16 0,1 5 0,6 8 0,-6-4 0,6 12 0,0 25 0,2-25 0,5 33 0,-12-39 0,6 44 0,0-18 0,2 15 0,-2-31 0,-7-20 0,-1 11 0,-3-6 0,9 14 0,-10-3 0,9-13 0,-9 11 0,4-18 0,-5 4 0,0-7 0,0 1 0,0-1 0,0 1 0,0 4 0,0-3 0,5 4 0,-4-6 0,4 1 0,-5 0 0,5 6 0,-3-5 0,8 5 0,-9 0 0,9 6 0,-9 3 0,9 4 0,-9-12 0,11 6 0,-6-6 0,1 7 0,4-6 0,-5 4 0,0-4 0,5-1 0,-10-1 0,9 19 0,-8-12 0,3 27 0,-5-16 0,6 27 0,-4-23 0,4 13 0,-6-27 0,0-6 0,0 3 0,0-11 0,0 5 0,0-6 0,0 1 0,0 0 0,0-1 0,6 7 0,-5 2 0,5-1 0,-6 6 0,4-12 0,-2 10 0,7-10 0,-8 3 0,4-4 0,0-1 0,-4 1 0,4-1 0,-1 1 0,-2 4 0,8 4 0,-9-2 0,9 0 0,-8 0 0,7-5 0,-8 5 0,4-7 0,1 7 0,-5 2 0,4 0 0,0-2 0,1-2 0,0-3 0,-1 3 0,-5-4 0,5-1 0,-4 1 0,8 0 0,-8-1 0,4 1 0,0 0 0,2 6 0,-1-5 0,5 11 0,-10-11 0,9 10 0,-8-10 0,2 3 0,-4-4 0,5 0 0,-4-1 0,4 1 0,1 14 0,0-11 0,2 11 0,1-10 0,-7-3 0,7 3 0,-8-4 0,9 4 0,-9-3 0,13 18 0,-12-11 0,13 7 0,-14-11 0,8-4 0,-8 6 0,10 6 0,-5-3 0,1 8 0,-3-16 0,6 10 0,-8-10 0,12 3 0,-13-4 0,9-1 0,-9 1 0,4 0 0,0-1 0,-4 1 0,8-1 0,-3 6 0,0 2 0,4 5 0,-4-4 0,7 4 0,-3-11 0,3 12 0,-2-6 0,1 1 0,0-2 0,-1 0 0,1 1 0,0 12 0,1 4 0,-1-9 0,0 0 0,-1-14 0,-5 6 0,4 2 0,-4-1 0,1 5 0,-2-10 0,-1 8 0,-2-9 0,8 10 0,-3-4 0,5 7 0,1 8 0,0 5 0,0-9 0,3 11 0,-3-27 0,4 15 0,-7-16 0,7 16 0,-4-8 0,4 3 0,-6-6 0,0 0 0,0-4 0,2 10 0,-7-11 0,5 12 0,-5-12 0,6 11 0,1 4 0,5 11 0,-4-3 0,-1 1 0,-3-17 0,-9 4 0,9-11 0,-9 5 0,4-6 0,-1 0 0,-3-1 0,4 6 0,0-5 0,-4 5 0,9-6 0,-9 1 0,4 0 0,-5-1 0,0 1 0,4-5 0,-3 3 0,4-3 0,-5 5 0,0 0 0,0-1 0,0 1 0,5-1 0,-4 1 0,4 0 0,-5-1 0,0 1 0,0 0 0,0-1 0,0 1 0,0 0 0,0-1 0,0 1 0,5 0 0,-4-1 0,3 1 0,-4-1 0,0 1 0,0 0 0,5-1 0,-4 1 0,9 0 0,-9-1 0,4 1 0,-5 0 0,4-1 0,-2 1 0,2-5 0,-4-2 0</inkml:trace>
  <inkml:trace contextRef="#ctx0" brushRef="#br0" timeOffset="3">5500 6481 24575,'-5'-10'0,"-1"-1"0,0-6 0,-3 4 0,8-10 0,-4 10 0,5-4 0,0 6 0,-5 5 0,4-3 0,-4 3 0,5-5 0,0 0 0,0 0 0,0 1 0,0-1 0,0 0 0,-5-5 0,4 4 0,-9-3 0,9 4 0,-8 0 0,3 1 0,-12-19 0,6 14 0,0-13 0,2 17 0,4 0 0,-5 0 0,5 1 0,-3-1 0,2-11 0,-4 8 0,-2-14 0,2 9 0,-3-14 0,2 6 0,4-14 0,-3 14 0,4 1 0,1 9 0,-4-5 0,4 8 0,0-8 0,-4 11 0,9-4 0,-4 3 0,5-4 0,-4 5 0,-3-6 0,1 5 0,-5-5 0,10 6 0,-4 0 0,5 0 0,-5 1 0,4-1 0,-8 0 0,7 0 0,-2 0 0,4 1 0,-6-8 0,5 6 0,-5-5 0,1 6 0,4 0 0,-9 1 0,9-1 0,-4 0 0,5 0 0,-4 0 0,2-6 0,-7 5 0,2-16 0,1 14 0,0-8 0,1 11 0,4 0 0,-4 1 0,5-7 0,-5-2 0,3-6 0,-3 6 0,-1-5 0,-2-2 0,-4-1 0,-2-6 0,7 8 0,-3 6 0,-4-31 0,0 16 0,-6-20 0,6 13 0,0 6 0,0-8 0,0 1 0,-1-1 0,1 0 0,1 14 0,0-7 0,1 16 0,0-10 0,-1 5 0,0 0 0,0-8 0,0-2 0,-1 0 0,0-22 0,7 18 0,0-16 0,7 21 0,0 4 0,0 5 0,0-8 0,0-2 0,-5 0 0,3-6 0,-9 14 0,10-6 0,-5 14 0,0-4 0,5-1 0,-11-10 0,11-6 0,-6-3 0,7 0 0,-5 8 0,3-5 0,-9 12 0,10 2 0,-5-6 0,0 1 0,-1-13 0,-1 6 0,2-3 0,0 14 0,5-6 0,-5 14 0,6-4 0,-4 10 0,2-10 0,-8-1 0,9-10 0,-11 2 0,5-9 0,-1 6 0,-4-8 0,10 9 0,-4 1 0,0 7 0,5 8 0,-5 1 0,1 6 0,4-5 0,-4 4 0,5-3 0,0 13 0,5 3 0,3 24 0,3-10 0,2 16 0,12-11 0,-10-1 0,24 1 0,-19-8 0,13 1 0,-14-1 0,-2-1 0,-2 0 0,-3-5 0,3 3 0,-4-8 0,0 9 0,-1-9 0,1 8 0,0-3 0,-1 5 0,1-5 0,0 3 0,-1-3 0,1 5 0,-1 0 0,1-1 0,6 2 0,10 0 0,7 1 0,19 2 0,-8 6 0,16-4 0,-16 4 0,36 1 0,-31-6 0,21 5 0,-36-7 0,-2-1 0,-9-6 0,1-2 0,-6 0 0,12-4 0,7 4 0,40 9 0,6 2 0,-2-2 0,2 2 0,-9-1 0,-46-8 0,-4-7 0,-15 0 0,1 0 0,-1 0 0,7 0 0,10 6 0,17 3 0,1-1 0,7-1 0,-9-7 0,-8 0 0,6 0 0,-21 4 0,5-2 0,-8 2 0,10 3 0,7-6 0,9 12 0,0-5 0,19 6 0,-15-6 0,15-2 0,-10-6 0,-7 0 0,-1 0 0,-11 0 0,-14 0 0,-2 0 0,-7 0 0,7 0 0,2 0 0,-1 0 0,14 0 0,-18 0 0,11 0 0,-15 0 0,-9 11 0,-4 3 0,-10 19 0,-5 5 0,3-3 0,-3-5 0,12-13 0,1-7 0,5 1 0,0 0 0,0-1 0,0 1 0,0 0 0,0-1 0,0 1 0,-5 0 0,4-1 0,-4 1 0,5 6 0,0-5 0,-5 5 0,4-6 0,-4-1 0,5 1 0,0 0 0,-11-5 0,3-2 0,-9-4 0,7 0 0,-1 0 0,0 0 0,0 0 0,0 0 0,1 0 0,-1 0 0,-6 0 0,-10 0 0,-8-6 0,-8 4 0,8-4 0,9 6 0,-6 0 0,18-5 0,-16 4 0,18-4 0,-10 0 0,10 3 0,-5-3 0,6 5 0,-6-6 0,-1 5 0,-6-5 0,7 6 0,-1 0 0,8 0 0,-1 0 0,0 0 0,0-5 0,-11 4 0,9-9 0,-23 3 0,15 0 0,-20 1 0,14 6 0,-14 0 0,20 0 0,-10-6 0,19 5 0,-6-5 0,8 6 0,-6 0 0,4 0 0,-10-5 0,-5 3 0,0-3 0,-13-1 0,5 4 0,0-4 0,8 1 0,4 4 0,-1-4 0,4 5 0,-8 0 0,15 0 0,-4 0 0,0-6 0,5 5 0,-12-10 0,6 9 0,-8-9 0,-3 10 0,9-10 0,-9 10 0,17-4 0,-19-1 0,10-1 0,-6-1 0,10 2 0,6 6 0,-4-5 0,3-1 0,-4-4 0,5-1 0,1 5 0,-1-4 0,0 4 0,0 0 0,-6-4 0,5 4 0,-12-1 0,5-4 0,1 10 0,1-5 0,6 6 0,5-4 0,-4 2 0,4-7 0,-5 8 0,1-9 0,-1 9 0,0-9 0,0 4 0,0 0 0,1 2 0,4-1 0,-4 4 0,-10-11 0,5 6 0,0 3 0,17 11 0,4 4 0,0 5 0,-2-7 0,2 1 0,5 0 0,-5-1 0,-2 1 0,-4 0 0,5-5 0,-4 3 0,4-3 0,-5 5 0,5-5 0,-4 3 0,8-3 0,-7 5 0,7-1 0,-8 1 0,4-1 0,-5 1 0,5 0 0,-4-1 0,4 1 0,-1 0 0,-2-1 0,7 1 0,-8 0 0,4-1 0,0 1 0,1-1 0,-1 1 0,0 0 0,0-1 0,1 6 0,0-4 0,4 9 0,-4-8 0,6 10 0,-1-11 0,-4 5 0,-2-6 0,-1 4 0,2-3 0,0 3 0,8 1 0,-11-5 0,11 5 0,-13-6 0,4 6 0,0-4 0,1 3 0,-1 2 0,6 2 0,-10 6 0,11 7 0,-4 3 0,6 8 0,0 0 0,-6-1 0,4 1 0,-10-8 0,4 6 0,-6-21 0,0 5 0,0-14 0,0-1 0,0 6 0,0 2 0,0-1 0,0 0 0,0 0 0,0 6 0,0 3 0,0 31 0,-5-26 0,-3 29 0,-6-25 0,6-7 0,-10 23 0,9-20 0,-5 23 0,8-12 0,6 1 0,0 0 0,0-1 0,0 1 0,0 0 0,0 9 0,0-7 0,7 17 0,2-8 0,6 1 0,-6-3 0,3-9 0,-10-15 0,4 3 0,-6-18 0,0 4 0,0-7 0,5 1 0,1-1 0,4 6 0,-4-4 0,-1 3 0,5 7 0,-7-9 0,7 14 0,-5-11 0,1 1 0,0-2 0,-2-4 0,-4-1 0,5 1 0,-4 0 0,9-1 0,-9 1 0,4 0 0,-1-6 0,-2 5 0,7-4 0,-3 4 0,5 1 0,-1 0 0,1-1 0,-5 1 0,3 0 0,-8-1 0,9 1 0,-4 0 0,0-1 0,3 1 0,-3 0 0,5-6 0,-1 5 0,1-9 0,0 4 0,-5 0 0,3-4 0,-8 8 0,9-8 0,-4 4 0,4-5 0,1 0 0,-5 5 0,3-4 0,-3 4 0,5-5 0,-1 0 0,1 0 0,0 0 0,-1 4 0,1-2 0,0 2 0,-1-4 0,1 0 0,0 0 0,-1 5 0,1-4 0,-1 4 0,1-5 0,0 5 0,-1-4 0,1 4 0,0-5 0,-1 0 0,1 0 0,-5 0 0,-1 0 0</inkml:trace>
  <inkml:trace contextRef="#ctx0" brushRef="#br0" timeOffset="4">5424 594 24575,'-25'12'0,"0"1"0,0-1 0,-8 1 0,12-1 0,-4 0 0,14-1 0,1 0 0,4-1 0,1 1 0,5 0 0,0-1 0,0 1 0,0 0 0,-5-1 0,4 1 0,-4 0 0,5-1 0,0 1 0,0 9 0,0-7 0,0 12 0,5-13 0,-4 8 0,4-9 0,-1 5 0,-3-6 0,9 1 0,-9 0 0,9-1 0,0 6 0,-3-4 0,8 3 0,-10-4 0,1-1 0,4 1 0,0 4 0,2-3 0,4 3 0,-6-4 0,1 0 0,0-1 0,-1-4 0,1-1 0,-1 0 0,1 1 0,17 11 0,-13-10 0,20 10 0,-17-10 0,7 5 0,-6-5 0,4 4 0,-4-10 0,-1 10 0,5-10 0,-4 9 0,0-8 0,-2 8 0,-7-9 0,1 4 0,0-5 0,-1 0 0,1 0 0,-1 0 0,1 0 0,4-10 0,-3 3 0,4-9 0,-6 6 0,1-1 0,0 0 0,-1 0 0,1 0 0,4-4 0,-3 3 0,3-4 0,-4 5 0,0 1 0,-1-1 0,-4 0 0,4 0 0,-9 1 0,8 4 0,-7-4 0,2 4 0,-4-5 0,0 0 0,0-11 0,0 9 0,0-9 0,-5 11 0,4 0 0,-8 1 0,3-6 0,-6-2 0,6-6 0,-5 5 0,5 2 0,0 6 0,2 1 0,-1-1 0,4 0 0,-4 0 0,5 0 0,-5 1 0,4-1 0,-9 0 0,9 0 0,-8 1 0,3 4 0,0-4 0,-9-1 0,8-1 0,-9 1 0,6 2 0,-1 3 0,0 0 0,0-4 0,0 9 0,1-9 0,-1 9 0,0-4 0,0 5 0,0-4 0,1 2 0,-1-2 0,0 4 0,0 0 0,0 0 0,1 0 0,-1 0 0,0 0 0,0 0 0,1 0 0,-1 4 0,-5 7 0,4 1 0,-21 9 0,18-8 0,-13 4 0,12-7 0,4 1 0,1 0 0,6-1 0,1-4 0,2-1 0,-2-5 0</inkml:trace>
  <inkml:trace contextRef="#ctx0" brushRef="#br0" timeOffset="5">5433 1196 24575,'-13'33'0,"0"-6"0,0-1 0,2-9 0,0-6 0,0-1 0,5 1 0,-3-5 0,7 3 0,-7-7 0,3-3 0,-5 0 0,0-8 0,0 3 0,1 0 0,4-4 0,-4 9 0,4-9 0,-5 4 0,0-4 0,-6-2 0,5 1 0,-12-1 0,12 1 0,-5-1 0,6 6 0,-6-4 0,5 3 0,-12-5 0,5 0 0,-6 0 0,7 0 0,0 0 0,8 1 0,-1 1 0,0-1 0,-1-6 0,1-13 0,4 8 0,1-12 0,0 15 0,5-6 0,-5 6 0,6-4 0,-4 10 0,2-4 0,-7 6 0,3 0 0,-6-6 0,6-1 0,-5-8 0,5 8 0,-1-6 0,-8 7 0,13-1 0,-12 2 0,8 5 0,-5 1 0,0-1 0,0 0 0,0 0 0,1 0 0,-1 5 0,0 2 0,0-1 0,1 4 0,-1-4 0,-6 5 0,-2 0 0,-14 0 0,-2 0 0,0 0 0,-6-7 0,14 6 0,0-5 0,10 6 0,16 0 0,-3 0 0,9 0 0</inkml:trace>
  <inkml:trace contextRef="#ctx0" brushRef="#br0" timeOffset="6">5352 1299 24575,'-17'12'0,"-10"0"0,-8 1 0,-17 2 0,7 0 0,-7 0 0,9-1 0,8-1 0,8 0 0,10-7 0,11 4 0,-4-9 0,9 8 0,-8-3 0,3 5 0,-5 0 0,0-1 0,0 1 0,0 0 0,1-1 0,-1 1 0,0-1 0,0 1 0,5 0 0,-3-1 0,7 1 0,-7 0 0,3-1 0,-6 7 0,1 2 0,-2 6 0,1-7 0,0-1 0,2-6 0,-1 0 0,-1 6 0,-3 0 0,2 1 0,-3-3 0,5-4 0,1-1 0,-1 1 0,0 0 0,-6 0 0,-2 1 0,-14 1 0,-21 7 0,14-5 0,-12 4 0,34-7 0,0-5 0,12-3 0,2-4 0</inkml:trace>
  <inkml:trace contextRef="#ctx0" brushRef="#br0" timeOffset="7">5545 1210 24575,'25'6'0,"4"2"0,13 6 0,1 0 0,9 1 0,14 1 0,1 0 0,19 2 0,-19-9 0,8-1 0,-21-2 0,-2-4 0,-17 4 0,-8-6 0,-10 0 0,-7 0 0,1 0 0,0 0 0,-1 0 0,1 0 0,-1 0 0,1 0 0,0 0 0,-1 0 0,1 0 0,6 0 0,-5 0 0,5 0 0,-6 0 0,0 0 0,-1 0 0,1 0 0,17 0 0,-13 0 0,13 0 0,-17 0 0,6 0 0,-5 0 0,11-5 0,-11 3 0,5-3 0,-6 0 0,0 4 0,-1-9 0,1 9 0,0-4 0,-1 5 0,1-5 0,-1 4 0,1-4 0,0 5 0,-1 0 0,1 0 0,17-11 0,-7 3 0,9-5 0,-13 3 0,-6 8 0,-1-7 0,10 8 0,-7-4 0,8 0 0,-11-1 0,6-10 0,-5 4 0,9-8 0,-8 8 0,4 1 0,-6 6 0,-4 1 0,4 2 0,-4-7 0,4 3 0,1-5 0,6-1 0,6-4 0,-3 8 0,8-8 0,-16 9 0,5 1 0,0-5 0,6-1 0,4-1 0,2-5 0,-10 6 0,-2 1 0,-7 0 0,1 0 0,0 5 0,-1-3 0,1 7 0,0-7 0,6 8 0,-5-9 0,11 9 0,-11-4 0,5 5 0,-6 0 0,0 0 0,-1 5 0,1-4 0,0 4 0,-1-5 0,-4 0 0,-1 0 0</inkml:trace>
  <inkml:trace contextRef="#ctx0" brushRef="#br0" timeOffset="8">7352 1640 24575,'-46'33'0,"9"-5"0,4-15 0,0 1 0,-2 5 0,-18 5 0,-1-1 0,-1-1 0,17-8 0,13-2 0,14-1 0,0-1 0,1-4 0,4 10 0,1-8 0,5 9 0,0-2 0,0-3 0,0 3 0,0 2 0,5 2 0,1-1 0,1-1 0,3 0 0,-3 2 0,0-1 0,-1-1 0,-6-6 0,5 0 0,-4-1 0,3 1 0,-8 0 0,-2-1 0,-5 1 0,-1 14 0,-5 0 0,3 3 0,2 0 0,1-2 0,10-5 0,-6 18 0,7-25 0,0 11 0,0-14 0,0-1 0,0 1 0,-4 0 0,-2-1 0,-5-4 0,-14 5 0,-4-9 0,-23 11 0,-3-4 0,-20 8 0,8-1 0,-8-6 0,11 4 0,-1-5 0,-27 14 0,30-6 0,-11 4 0,46-9 0,10-5 0,6 2 0,-17 4 0,-1 0 0,-9 6 0,-3-5 0,6-1 0,6-5 0,-2 4 0,18-11 0,-4 5 0,6-6 0,1 0 0,-1 0 0,0 0 0,0 0 0,0-5 0,1-1 0,-1-5 0,0 0 0,0 5 0,5-3 0,-3 3 0,8-5 0,-10-6 0,10-10 0,-5 0 0,12-14 0,1 14 0,7-14 0,-2 20 0,0-4 0,12-5 0,6-3 0,12-3 0,3 0 0,-2 20 0,-1-4 0,1 6 0,0-1 0,3-4 0,-17 5 0,-1-3 0,-17 11 0,-1-4 0,1 4 0,0 0 0,-1-3 0,7 2 0,2-5 0,14-1 0,1-1 0,28-13 0,-14 10 0,13-10 0,-18 13 0,-8 0 0,5 0 0,-19 2 0,4 0 0,-14 6 0,-6-4 0,5 9 0,-14-9 0,8 4 0,-14-5 0,9 1 0,-9 4 0,9-4 0,-8-1 0,3 4 0,0-7 0,-4 12 0,4-2 0,-5-1 0,0-1 0,1 0 0,-1 1 0,0 5 0,0 0 0,1-5 0,-1 4 0,0-9 0,-6 4 0,-2-6 0,0 0 0,2 0 0,6 6 0,1-3 0,-1 8 0,-5-9 0,-1 4 0,1 0 0,0 1 0,5 0 0,-6 4 0,0-4 0,-1 5 0,2 0 0,5 0 0,0 0 0,1 0 0,-1-4 0,0 3 0,0-4 0,0 5 0,1 0 0,-1 0 0,0 0 0,-6 0 0,5 0 0,-6 0 0,8 0 0,-1 0 0,0 0 0,0 0 0,0 0 0,-6 5 0,5-3 0,-12 9 0,6-4 0,-7 5 0,-8 1 0,6 0 0,0-1 0,10-5 0,1-2 0,4 0 0,-3-4 0,4 3 0,0-4 0,0 0 0,1 0 0,-6-4 0,4 2 0,-4-2 0,-1 4 0,5 0 0,-12 0 0,1 0 0,-8-6 0,0 5 0,7-5 0,7 6 0,6 0 0,0 0 0,-6-6 0,5 0 0,-5-1 0,11-2 0,-4 3 0,4 0 0,-5-4 0,1 4 0,-6-9 0,4 3 0,-10-5 0,10 6 0,-5 0 0,6 0 0,0 5 0,0 1 0,0 5 0,1 0 0,-1 0 0,0 5 0,0 1 0,0 4 0,1 1 0,-1 0 0,0-1 0,0 1 0,0-5 0,1 3 0,-1-8 0,0 4 0,0-5 0,5 0 0,2 0 0</inkml:trace>
  <inkml:trace contextRef="#ctx0" brushRef="#br0" timeOffset="9">5361 755 24575,'0'-42'0,"0"-5"0,7-17 0,1 9 0,1 3 0,2 17 0,-5 8 0,1 10 0,3 16 0,2 8 0,8 20 0,5 0 0,2 5 0,-9-13 0,6-1 0,-12-7 0,10 5 0,-11-14 0,7-22 0,10-13 0,-3-20 0,12 7 0,-10 17 0,0 3 0,-9 14 0,-1 5 0,-6 3 0,-1 8 0,1 2 0,-5 11 0,-1 10 0,-5 0 0,0 5 0,0 1 0,0-6 0,0 25 0,4-29 0,-2 13 0,7-35 0,21-11 0,3-20 0,20 4 0,-8-3 0,7 13 0,2 8 0,1-5 0,-11 11 0,-17-4 0,-15 11 0,-3 0 0,-7 6 0,2 0 0,-4-1 0,-4 1 0,-2 0 0,-13 14 0,5-5 0,-13 21 0,8-14 0,-3 13 0,3-13 0,7 0 0,5-4 0,2-4 0,5-1 0,5 10 0,1-14 0,11 8 0,1-10 0,7 0 0,0-5 0,-6 4 0,-2-5 0,-6 4 0,-1-4 0,1-1 0,-1 0 0,1 0 0,-5 6 0,-6 0 0,-6-1 0,-11 2 0,4-1 0,-10 1 0,11-1 0,-10 0 0,14 14 0,-1-4 0,14 12 0,3-1 0,5 3 0,1 0 0,-7-9 0,5-2 0,-11-12 0,4 5 0,-5-6 0,5-5 0,-8-2 0,-5-15 0,-19-4 0,-8-12 0,-7-2 0,13 8 0,4 3 0,14 7 0,0 0 0,0 5 0,1 1 0,-1 5 0,5 5 0,1 1 0,5 19 0,0-11 0,0 11 0,-11-25 0,-11-9 0,-25-24 0,-20-9 0,6-1 0,6 11 0,38 23 0,7 4 0,15 10 0</inkml:trace>
  <inkml:trace contextRef="#ctx0" brushRef="#br0" timeOffset="10">542 4880 24575,'5'11'0,"9"14"0,1 13 0,5 7 0,2 7 0,-7-9 0,7 9 0,-8-7 0,0-1 0,-1-11 0,-1-14 0,-5-2 0,2-7 0,-8 1 0,4-10 0,-16-21 0,2-10 0,-11-27 0,5 11 0,-1-15 0,1 6 0,-1-9 0,0 0 0,1 9 0,6 3 0,-4 9 0,12 0 0,-6 8 0,7-6 0,0 6 0,0-8 0,0 8 0,0 2 0,0 15 0,0-6 0,0 12 0,0-10 0,0 10 0,5-4 0,1 5 0,0 1 0,3 4 0,-3 1 0,5 0 0,-1 4 0,1-9 0,0 9 0,16 18 0,-6-1 0,14 19 0,-15-10 0,-2 0 0,-6 0 0,0-6 0,-1-2 0,-5-7 0,-1 1 0,-5 4 0,-5-3 0,-1 3 0,-5-4 0,-14 1 0,5 0 0,-21 2 0,14-1 0,-6 0 0,14-1 0,2-1 0,6 0 0,0-1 0,5-4 0,1-1 0</inkml:trace>
  <inkml:trace contextRef="#ctx0" brushRef="#br0" timeOffset="11">286 3161 24575,'0'11'0,"0"14"0,0-5 0,0 13 0,0-8 0,0-7 0,0-1 0,5-6 0,-4 0 0,4-1 0,0 1 0,1 0 0,-1-1 0,5 1 0,-4 0 0,4-1 0,1 1 0,0-1 0,-1 1 0,1 0 0,0-1 0,-1 1 0,1 0 0,0-1 0,-1-4 0,1 4 0,-1-4 0,1-1 0,6 6 0,6-10 0,11 5 0,6-6 0,22-13 0,-15 3 0,15-10 0,-34 7 0,-3 1 0,-13-5 0,-2 4 0,2-4 0,-1 6 0,-1 0 0,1 1 0,-1-1 0,2-11 0,-6 8 0,0-14 0,-6 9 0,0-6 0,-5 7 0,-2-6 0,1 5 0,0-6 0,1 7 0,-5-4 0,-2 10 0,-4-4 0,5 5 0,0 0 0,1 1 0,-8-2 0,0 0 0,-7 0 0,-8-2 0,-2 1 0,-8 5 0,0-5 0,0 11 0,-28-4 0,11 6 0,-23 0 0,19 0 0,-38 6 0,38 2 0,-17 10 0,59 0 0,22 12 0,2-11 0,8 6 0,-5-14 0,0-1 0,6-4 0,6 5 0,19-3 0,34 8 0,54 4 0,-51-9 0,9-1 0</inkml:trace>
  <inkml:trace contextRef="#ctx0" brushRef="#br0" timeOffset="12">1366 3195 24575,'-6'-17'0,"-1"-2"0,-5-6 0,-2-8 0,1-2 0,-1 1 0,1 1 0,0 7 0,2 8 0,-1 1 0,6 6 0,1 0 0,0-6 0,3 4 0,-3-10 0,5 4 0,0-6 0,0 6 0,0-4 0,0 11 0,0-6 0,0 8 0,0-6 0,-5 4 0,4-4 0,-4 6 0,5-1 0,0 0 0,0-9 0,0-8 0,-5 4 0,-1-1 0,-5 14 0,5 1 0,1-1 0,5 0 0,5 5 0,15 1 0,9 5 0,23 7 0,2 2 0,10 7 0,-9-1 0,-11 0 0,-3-1 0,-14-2 0,14 8 0,-7-5 0,1 5 0,-8-7 0,-4-1 0,-11-1 0,12 1 0,-12-1 0,5 0 0,0 1 0,-5-1 0,11 1 0,-10-1 0,4 0 0,-7-5 0,-9-6 0,-2-6 0,-26-21 0,4-3 0,-26-28 0,7 0 0,-12-13 0,1-1 0,9 4 0,2 1 0,18 12 0,8 3 0,10 23 0,6-2 0,0 18 0,0-4 0,0 7 0,0 4 0,0 1 0</inkml:trace>
  <inkml:trace contextRef="#ctx0" brushRef="#br0" timeOffset="13">1867 1980 24575,'4'-11'0,"16"-8"0,11-10 0,47-35 0,-12 8 0,26-19 0,-33 33 0,-4 8 0,-20 14 0,-9 8 0,-9 5 0,-6 2 0,-5 5 0,-1 0 0</inkml:trace>
  <inkml:trace contextRef="#ctx0" brushRef="#br0" timeOffset="14">1891 2087 24575,'26'52'0,"-3"-13"0,23 35 0,-7-25 0,12 9 0,-12-12 0,-2-1 0,-10-11 0,-6-1 0,-4-14 0,-5-2 0,3-6 0,-3-6 0,3 0 0,-4-5 0,-5-5 0,11-15 0,-3 5 0,21-18 0,2 3 0,6-1 0,-6 1 0,-10 11 0,-10 7 0,-6 1 0,6 0 0,-5 0 0,5-1 0,-2-3 0,-8 3 0,3-4 0,-10 10 0,0 1 0</inkml:trace>
  <inkml:trace contextRef="#ctx0" brushRef="#br0" timeOffset="15">2026 2267 24575,'19'-13'0,"18"-17"0,29-6 0,15-18 0,-10 3 0,-7 9 0,-19 12 0,-17 10 0,-3 8 0,-19 6 0,-1 1 0</inkml:trace>
  <inkml:trace contextRef="#ctx0" brushRef="#br0" timeOffset="16">1141 4557 24575,'0'25'0,"0"-4"0,0 19 0,0-5 0,0 0 0,5-8 0,1-4 0,5-11 0,1 5 0,-2-6 0,1-1 0,6 2 0,9 0 0,1 1 0,14 1 0,-14-2 0,14-4 0,-14-2 0,5-6 0,-7 0 0,-6 0 0,-2-5 0,-6 4 0,4-14 0,-3 8 0,3-9 0,-4 6 0,0-27 0,-5 6 0,-6-15 0,-1 13 0,-11 0 0,4-2 0,0 0 0,-4 2 0,5 8 0,-5 6 0,1 2 0,0 6 0,0 1 0,0-1 0,-6-1 0,-6-4 0,-4 2 0,-15-3 0,13 5 0,-16 6 0,18-6 0,0 11 0,10-5 0,6 6 0,0 0 0,1 5 0,-1-4 0,-5 13 0,4-6 0,-3 7 0,4-4 0,-1 6 0,0 9 0,-5-1 0,-3 8 0,3-16 0,0 0 0,6-11 0,5 3 0,-4-8 0,14 9 0,-3-4 0,10 4 0,-1-4 0,-4-1 0,-1-5 0</inkml:trace>
  <inkml:trace contextRef="#ctx0" brushRef="#br0" timeOffset="17">1674 4107 24575,'27'27'0,"5"5"0,7 14 0,-2-1 0,-7 7 0,8-5 0,3 8 0,7-7 0,-3-8 0,19-3 0,-16-21 0,13-4 0,-32-17 0,-4-1 0,-14-11 0,1-2 0,1-14 0,1-2 0,0-7 0,0-20 0,-6 14 0,-2-23 0,-6 25 0,-6-6 0,-10 0 0,-7 7 0,-9-17 0,10 17 0,0 0 0,10 19 0,-1 2 0,2 16 0,0-7 0,5 13 0,1-2 0</inkml:trace>
  <inkml:trace contextRef="#ctx0" brushRef="#br0" timeOffset="18">2649 4210 24575,'-14'-33'0,"-5"-2"0,2-17 0,-12-3 0,4-9 0,-7 0 0,0-1 0,8 11 0,2 9 0,15 19 0,1 9 0,11 11 0,1 5 0,39 26 0,22 12 0,52 12 0,-45-23 0,3 0 0,62 24 0,-64-28 0,-3 0 0,33 16 0,-24-18 0,-26-12 0,-28-13 0,-15-7 0,-20-15 0,-9-18 0,-23-12 0,-12-11 0,-4-4 0,-5 1 0,10 10 0,9 5 0,4 11 0,11 10 0,6 2 0,4 14 0,10 2 0,-2 11 0,12 1 0,-6 5 0,7 0 0</inkml:trace>
  <inkml:trace contextRef="#ctx0" brushRef="#br0" timeOffset="19">3031 3023 24575,'38'32'0,"6"7"0,19 33 0,-1-1 0,-11-10 0,-1-3 0,-2-10 0,-10-10 0,-9-3 0,-7-12 0,-9-5 0,2-2 0,-4-10 0,0-2 0,-5 1 0,-2-4 0,-4 4 0</inkml:trace>
  <inkml:trace contextRef="#ctx0" brushRef="#br0" timeOffset="20">2885 3038 24575,'0'-10'0,"4"-1"0,-3 0 0,9 0 0,-4 0 0,4 5 0,1-3 0,6 8 0,10-11 0,17 11 0,10-5 0,10 6 0,11 0 0,-8 7 0,-1 1 0,-14 7 0,-24-3 0,4-4 0,-20 1 0,5-3 0,-6 5 0,0 6 0,1 1 0,1 15 0,0 2 0,1 8 0,-6 28 0,-1-21 0,-7 30 0,-8-25 0,7-1 0,-7-2 0,8-9 0,-4-14 0,2 2 0,-2-19 0,4 5 0,-5-6 0,4-1 0,-4 1 0,0 0 0,-1-1 0,-5 1 0,0 0 0,1-1 0,-1-4 0,0 4 0,-14 5 0,11-7 0,-18 12 0,20-19 0,-6 5 0,12-6 0,2 0 0</inkml:trace>
  <inkml:trace contextRef="#ctx0" brushRef="#br0" timeOffset="21">7210 2568 24575,'-17'5'0,"-2"2"0,-14 6 0,-2-5 0,-7 4 0,-11-10 0,-12 12 0,-26-12 0,-14 6 0,-12-8 0,32-1 0,0 2 0,-33 7 0,19-1 0,3 3 0,8 9 0,-29 6 0,63-10 0,1 0 0,18-2 0,2-5 0,15-2 0,0-6 0,8 0 0,-1 0 0,0 0 0,0 0 0,-6 0 0,-9 0 0,-9 0 0,-8 0 0,-10-8 0,-1 7 0,-10-6 0,-1 7 0,1 0 0,0 0 0,-78 5 0,76-4 0,-54 5 0,83-6 0,2 6 0,-4-4 0,-2 4 0,14-6 0,-6 0 0,8 0 0,0 0 0,0 0 0,6 0 0,-12 0 0,17 0 0,-11 0 0,7 0 0,0 0 0,-7 0 0,-19 6 0,14-4 0,-22 4 0,17 1 0,-8-6 0,8 5 0,-6 1 0,20-6 0,-4 6 0,19-7 0,1 0 0</inkml:trace>
  <inkml:trace contextRef="#ctx0" brushRef="#br0" timeOffset="22">3505 30 24575,'5'11'0,"-4"-1"0,4 1 0,0 0 0,-4-1 0,9 7 0,-9-5 0,5 5 0,-1 0 0,-3 2 0,3-1 0,-5-1 0,0-6 0,0 0 0,0 4 0,0-3 0,0 3 0,0-4 0,5 4 0,1 2 0,0-1 0,-1 0 0,-5-6 0,0 1 0,0 0 0,0-1 0,0 1 0,0 0 0,0-1 0,0 7 0,0-5 0,0 5 0,0-6 0,0 0 0,0-1 0,0 7 0,-5-4 0,4 4 0,-9-7 0,9 1 0,-4 0 0,0-1 0,4 1 0,-4 6 0,5-5 0,0 10 0,0-10 0,0 3 0,5-4 0,-4-1 0,4 1 0,-5-1 0,0 1 0,5 4 0,-4-3 0,4 21 0,-5-18 0,0 27 0,0-21 0,0 20 0,0-6 0,0-1 0,0 7 0,0-6 0,0 0 0,0-2 0,0-9 0,0-5 0,4-2 0,-3-6 0,4 6 0,-5-5 0,0 11 0,0-4 0,0 14 0,0-6 0,0 5 0,-6 12 0,4-14 0,-4 7 0,0-13 0,5-12 0,-5 5 0,6-6 0,0 6 0,0-5 0,5 5 0,-4 5 0,4 8 0,0 3 0,2 3 0,6-11 0,-6 0 0,3-7 0,-9-1 0,9 0 0,-8-4 0,3 3 0,-5-5 0,0 6 0,5 0 0,2 8 0,-1-8 0,4 0 0,-9-7 0,10 7 0,-10-5 0,5 5 0,-6-6 0,4 0 0,-2 6 0,2-5 0,2 16 0,0-15 0,6 15 0,-6-15 0,5 10 0,-9-11 0,8 5 0,-3 0 0,-1-5 0,5 12 0,-10-12 0,10 11 0,-4-6 0,-1 1 0,4-2 0,-9 1 0,4-5 0,-1 5 0,-2 0 0,8 2 0,-9-1 0,5-1 0,-2-1 0,-2-5 0,2 5 0,1-6 0,2 7 0,-1-4 0,-1 4 0,1 0 0,0-5 0,6 11 0,-6-11 0,6 12 0,-11-6 0,9 1 0,-4 3 0,0-11 0,-1 5 0,-5-6 0,4 6 0,2-4 0,0 3 0,4-4 0,-9-1 0,4 1 0,-5 0 0,0-1 0,0 7 0,0-5 0,0 5 0,0 0 0,0-4 0,-6 10 0,5 0 0,-5-3 0,1 2 0,4 3 0,-28 71 0,22-36 0,-17 62 0,17-77 0,6 9 0,-12 0 0,12-17 0,-6 7 0,7-25 0,0 4 0,0-11 0,0 5 0,0-6 0,0 0 0,0-1 0,0 1 0,0-1 0,5 1 0,-4 0 0,4-1 0,-5 1 0,0 0 0,0-1 0,0 1 0,5 6 0,8 13 0,1-3 0,-2 9 0,-1-11 0,-9 0 0,9 0 0,-4 0 0,5 0 0,0-6 0,0 4 0,-1-11 0,1 11 0,-1-10 0,0 4 0,6 4 0,-10-7 0,8 7 0,-8 4 0,4-10 0,2 16 0,0-5 0,-1 1 0,2 14 0,-1-14 0,0 6 0,0-8 0,-2-7 0,2 6 0,-2-1 0,1-3 0,0 8 0,-1-16 0,1 11 0,-6-11 0,11 23 0,-14-14 0,13 9 0,-10-7 0,6-4 0,0 6 0,-5-7 0,-1 6 0,-1-6 0,-3 1 0,9 4 0,-5-11 0,6 12 0,0-6 0,4 6 0,-8-6 0,6-3 0,-12-4 0,2 6 0,-4-5 0,5 5 0,-4-6 0,9 10 0,-9-1 0,9 10 0,-3-5 0,6 7 0,-6-5 0,0 6 0,-7 0 0,0 2 0,0 0 0,5 2 0,-3-11 0,3 4 0,-5 3 0,5-13 0,-4 20 0,10-12 0,-4 7 0,1 6 0,3-15 0,-3 15 0,5-6 0,0-7 0,0 4 0,-7-20 0,4 5 0,-4-2 0,4-3 0,1 3 0,-5 2 0,4 2 0,-3 6 0,6 0 0,-2-7 0,10 9 0,-13-14 0,11 12 0,-13-13 0,6 9 0,-1-2 0,3 14 0,5 1 0,3 9 0,7 19 0,-8-23 0,-1 13 0,-7-19 0,-1-1 0,2 2 0,-2-5 0,1-4 0,-1 0 0,1 0 0,-1 0 0,0-6 0,0 4 0,-1-11 0,0 10 0,0-10 0,-5 3 0,3-4 0,-3-1 0,0 1 0,3 0 0,-7-1 0,7 1 0,-8 0 0,4-1 0,0 1 0,-4 0 0,8-1 0,-3 1 0,0-1 0,-1-4 0,-5-1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8T17:51:52.743"/>
    </inkml:context>
    <inkml:brush xml:id="br0">
      <inkml:brushProperty name="width" value="0.05" units="cm"/>
      <inkml:brushProperty name="height" value="0.05" units="cm"/>
    </inkml:brush>
  </inkml:definitions>
  <inkml:trace contextRef="#ctx0" brushRef="#br0">244 5511 24575,'0'-36'0,"-6"12"0,5-20 0,-5 25 0,6 2 0,0 0 0,0 5 0,0-5 0,0-1 0,0 6 0,0-5 0,0 6 0,0-6 0,0-2 0,0 1 0,0 0 0,0 8 0,0-1 0,0 0 0,0 0 0,0 0 0,0 1 0,0-7 0,0 4 0,0-4 0,0 6 0,0-6 0,5 5 0,-4-23 0,10 6 0,-3-17 0,0 3 0,-2 0 0,-6 0 0,0 0 0,7 0 0,-6 8 0,6 2 0,-7 8 0,0 6 0,0-2 0,0 2 0,0 2 0,4 0 0,-3 0 0,4-2 0,-5-14 0,0-2 0,-6-8 0,4 8 0,-4-6 0,6 14 0,0-10 0,-6 2 0,4 10 0,-4-14 0,6 18 0,0-20 0,-7-32 0,6 28 0,-6-45 0,7 60 0,0-45 0,0 42 0,0-24 0,0 32 0,0 0 0,7-8 0,-6 6 0,5-6 0,-6-4 0,0-10 0,0 6 0,0 4 0,0 13 0,-6-3 0,-1 0 0,-1-6 0,-4 0 0,11-1 0,-11-1 0,4-25 0,-5 17 0,0-12 0,6 19 0,-5 11 0,5-8 0,-7-2 0,0-8 0,0 8 0,7-6 0,-5 6 0,5 6 0,-6-2 0,1 12 0,0-6 0,5-8 0,-5 6 0,11-14 0,-11-5 0,4 0 0,0-8 0,2 19 0,6 2 0,0 8 0,0 7 0,0-17 0,0 14 0,0-9 0,0-2 0,0 18 0,0-17 0,0 1 0,0 2 0,5-8 0,-3 10 0,3 1 0,0 7 0,-4 1 0,4 6 0,-5 0 0,0 0 0,0-4 0,5 3 0,-4-4 0,4 5 0,-5 0 0,0 1 0,0-1 0,0 0 0,0 0 0,0 0 0,0 1 0,0-1 0,0 5 0,0 1 0</inkml:trace>
  <inkml:trace contextRef="#ctx0" brushRef="#br0" timeOffset="1">575 1155 24575,'52'0'0,"14"0"0,1 0 0,19 0 0,-19 0 0,-2 0 0,-13 7 0,-9-6 0,0 6 0,-15-7 0,-3 4 0,-10 2 0,-3 0 0,4-1 0,-6-5 0,1 0 0,0 0 0,-1 0 0,1 0 0,0 0 0,5 0 0,14 0 0,6 0 0,10 0 0,-4 0 0,11 0 0,-8 0 0,7-7 0,-10 6 0,4-5 0,-10 6 0,0 0 0,-3 0 0,-6 0 0,6 0 0,-15-5 0,-1 4 0,0-4 0,-5 5 0,5 0 0,-6 0 0,4 4 0,-3-2 0,3 2 0,2 2 0,10 2 0,19 5 0,-1 1 0,9 0 0,-11 0 0,0 1 0,9-1 0,70 10 0,-41-14 0,51-2 0,-68-17 0,0-7 0,0 0 0,0 0 0,0 0 0,-9 1 0,16-7 0,-24 13 0,15-4 0,-19 6 0,-1 6 0,1-5 0,-8 6 0,6 6 0,4 1 0,1 7 0,8-7 0,-12 6 0,1-12 0,9 5 0,3-6 0,9-7 0,0 5 0,-10-11 0,8 4 0,-17-5 0,7-1 0,-9 0 0,-8 7 0,5-4 0,-19 10 0,4-4 0,-14 6 0,-1 0 0,1-5 0,14 4 0,13-4 0,56-3 0,-20 6 0,29-13 0,-48 13 0,-17-5 0,-14 7 0,-13 0 0,6 5 0,-5-3 0,1 8 0,-4-9 0,-3 9 0,5-9 0,-1 8 0,1-7 0,-1 7 0,1-8 0,0 4 0,-1-5 0,1 0 0,0 0 0,-1 0 0,1 0 0,0 0 0,-6 5 0,5-4 0,-4 4 0,4-5 0,7 5 0,-4-3 0,10 3 0,-4 1 0,-1 0 0,-1 0 0,-6-1 0,-5 0 0,-2 1 0,4 28 0,-7-3 0,6 21 0,-7-9 0,0 0 0,0-9 0,6-1 0,-5-10 0,5-4 0,-6-4 0,0-4 0,0-1 0,0 7 0,0-4 0,0 10 0,0-11 0,0 11 0,0-10 0,0 10 0,-5 0 0,4-3 0,-4 8 0,5-16 0,0 12 0,0-6 0,0 7 0,0 0 0,0 8 0,-6 2 0,4 7 0,-4 1 0,-1 0 0,6 9 0,-12 22 0,12-15 0,-12 12 0,11-28 0,-10-1 0,4-7 0,1 6 0,-5-6 0,10 7 0,-11 1 0,5 19 0,1-5 0,0 7 0,7-3 0,0-6 0,0 9 0,0 0 0,0-9 0,0-3 0,0-10 0,0 20 0,0-14 0,0 13 0,0-7 0,0-8 0,0 7 0,0-10 0,0 0 0,-7 37 0,5-27 0,-5 27 0,1-37 0,4 19 0,-4-15 0,-1 15 0,6-20 0,-6 1 0,1 0 0,5 0 0,-6-1 0,7 1 0,0 9 0,0-7 0,0 7 0,0 10 0,0-15 0,0 15 0,0-27 0,-5-2 0,3-8 0,-3 0 0,5 11 0,0-9 0,5 28 0,-3-17 0,9 16 0,-4-19 0,1-3 0,-2-7 0,0 8 0,-4 2 0,10 8 0,-5-9 0,1-1 0,4 0 0,-5 13 0,7-1 0,-2 1 0,-4-5 0,3-14 0,-9 6 0,9-8 0,-10 0 0,5 4 0,-1-3 0,-4 4 0,5-5 0,-6 8 0,6-6 0,-5 13 0,10-13 0,-10 6 0,5-14 0,-6 4 0,0-11 0,5 16 0,-4-8 0,4 4 0,0-1 0,-4-11 0,5 11 0,-6-10 0,0 4 0,0-7 0,0 1 0,0 0 0,0 6 0,0-5 0,-5 5 0,4-7 0,-4 1 0,0 11 0,3-2 0,-9 9 0,10-4 0,-11 8 0,4-6 0,1 6 0,-5-8 0,5 4 0,-5-3 0,5-2 0,-4-7 0,10-7 0,-8 1 0,2 6 0,1-5 0,-6 11 0,5-4 0,0 14 0,-5 2 0,5 11 0,0-17 0,-4-1 0,10-17 0,-9-1 0,9 1 0,-4-1 0,5-4 0,0-1 0</inkml:trace>
  <inkml:trace contextRef="#ctx0" brushRef="#br0" timeOffset="2">4879 1257 24575,'11'-19'0,"7"-4"0,-4-4 0,5-8 0,1-8 0,2 0 0,7 1 0,-2 7 0,-7 2 0,4 8 0,-10-1 0,5-7 0,-8 13 0,2-12 0,-2 20 0,1-5 0,4-5 0,-3 2 0,4-10 0,-5 11 0,-6 2 0,4 6 0,-15 24 0,-7 16 0,-17 44 0,-5-4 0,-3 14 0,4-19 0,9-9 0,2-3 0,9 2 0,5-23 0,2 5 0,6-26 0,11 2 0,-3-6 0,15-1 0,-4-5 0,14-6 0,1 5 0,19-13 0,1 5 0,1-6 0,-3 0 0,-10 0 0,1 7 0,-14 2 0,-4 6 0,-15 0 0,1 0 0,-1 5 0,1-4 0,0 4 0,-1-5 0,1 0 0,0 0 0,-1 0 0,1 4 0,0-2 0,-1 2 0,1-4 0,-1 0 0,1 0 0,0 0 0,-1 0 0,-4 5 0,4-4 0,-4 4 0,4-5 0,1 0 0,-10 0 0,-7 0 0,-1 0 0,-3 0 0</inkml:trace>
  <inkml:trace contextRef="#ctx0" brushRef="#br0" timeOffset="3">3259 2205 24575,'-33'-14'0,"-11"-7"0,-2 5 0,-15-7 0,15 8 0,-6 0 0,17 7 0,8 2 0,10 6 0,7 4 0,-8 3 0,0 5 0,-7 0 0,-8 1 0,6 0 0,-14 1 0,14-1 0,0-6 0,10 4 0,6-5 0,0 4 0,-6 7 0,-2-4 0,-14 6 0,13-7 0,-12 1 0,20-2 0,-5 0 0,11 0 0,-4-1 0,4 1 0,0 0 0,1-1 0,5 7 0,0-4 0,6 10 0,-5-5 0,10 1 0,-10-2 0,8-6 0,-3-1 0,5 1 0,-1 0 0,1-1 0,0 1 0,-1-1 0,1 1 0,0 0 0,-1-5 0,1 3 0,0-3 0,-6 5 0,5-1 0,-4 1 0,0 0 0,3-6 0,-8 5 0,-1 2 0,-8 7 0,-4 6 0,0-7 0,5-1 0,-2-6 0,2 6 0,-4-5 0,-1 5 0,1-6 0,1-1 0,-1 1 0,-1 6 0,1-5 0,0 5 0,0-6 0,0 0 0,0-1 0,1 1 0,-1-1 0,0 1 0,0 0 0,0-5 0,1-2 0,-15-16 0,-14 1 0,-15-10 0,-10 5 0,9 0 0,3 1 0,17 2 0,8 0 0,10 1 0,11 2 0,-4 4 0,9-4 0,-8 9 0,7-9 0,-7 4 0,8-4 0,-9-1 0,4 0 0,-5 0 0,0 0 0,1 1 0,-2-8 0,1 6 0,-1-11 0,1 10 0,-2-10 0,1 4 0,1 0 0,-7-15 0,-1 18 0,-2-27 0,-2 27 0,2-16 0,2 13 0,0-14 0,0 11 0,-1-9 0,1 11 0,-4-10 0,10 10 0,-4-2 0,6 5 0,0 5 0,-1-5 0,6 6 0,-3 0 0,3 0 0,0 1 0,-4-1 0,4 0 0,0 0 0,1 0 0,0 1 0,-1-1 0,-4-5 0,4 4 0,-4-3 0,9 4 0,-9-5 0,4 9 0,0-7 0,-18 0 0,8-5 0,-34-11 0,13 3 0,-16 3 0,11 3 0,-1 7 0,14 1 0,4 6 0,14 2 0,5 0 0,2 8 0,18 22 0,-4 6 0,19 31 0,-12-8 0,6 10 0,-7-9 0,-1-3 0,-8-17 0,6 5 0,-11-19 0,4 4 0,-17-19 0,-11-1 0,-5-5 0,-6 0 0,8 0 0,-8 0 0,6 0 0,-14 6 0,20 0 0,-4 2 0,19 1 0,6-3 0,14 19 0,6 3 0,17 17 0,-13-9 0,4-1 0,-16-16 0,0 4 0,-1-11 0,-4 5 0,-3-6 0,-4-1 0,-4 1 0,-17 1 0,-7 7 0,-15-3 0,0 4 0,14-7 0,4-6 0,15 3 0,-1-9 0,10 9 0,2-5 0,9 6 0,1-5 0,6 4 0,-5-8 0,5 8 0,-6-9 0,-1 9 0,1-9 0,0 3 0,-1-4 0,1 5 0,0-4 0,-1 4 0,1-5 0,0 0 0,-1 0 0,1 0 0,-1 0 0,-4 5 0,4-4 0,-4 4 0,4-5 0,7 0 0,10 0 0,-7 0 0,5 0 0,-14 0 0,0 0 0,-1 0 0,6 0 0,-5 0 0,5 4 0,-6-2 0,1 7 0,0-3 0,-1 5 0,1-1 0,0 1 0,6 0 0,1 1 0,7 6 0,0-4 0,27 17 0,-21-9 0,15 4 0,-29-9 0,-6-6 0,-1-1 0,1 1 0,-1 0 0,1-1 0,0 1 0,4 4 0,-3-3 0,3 3 0,-4-4 0,0 0 0,-5-1 0,8 6 0,-2 0 0,-1 1 0,4-2 0,-10-4 0,6-1 0,0 1 0,-1 0 0,2 6 0,-1-5 0,0 5 0,4-2 0,-3-3 0,4 3 0,-6-9 0,1 4 0,0-9 0,-1 9 0,1-5 0,0 1 0,-1 4 0,1-4 0,-1 4 0,6 6 0,2-4 0,-1-1 0,6-5 0,-11-2 0,5-2 0,-6 7 0,0-8 0,-1 9 0,1-9 0,0 8 0,-1-3 0,1 0 0,0 4 0,-1-4 0,1-1 0,0 10 0,-1-13 0,1 12 0,-1-8 0,1 5 0,0-1 0,-1 1 0,1 0 0,0-5 0,-1-2 0,-4 1 0,-6 1 0,-19 30 0,4-13 0,-10 15 0,14-21 0,0-7 0,0 1 0,0 0 0,5-1 0,-3 1 0,3 0 0,0-1 0,-10 12 0,9-9 0,-14 14 0,9-15 0,-5 9 0,6-8 0,-1 10 0,6-4 0,-5 5 0,4-5 0,-5 4 0,0-4 0,0 6 0,0-7 0,-1 6 0,2-12 0,-1 11 0,0-4 0,-11 11 0,9-11 0,-9 9 0,12-15 0,-1 10 0,1-11 0,-1 5 0,1-6 0,0-1 0,1 1 0,-13 12 0,9-10 0,-9 10 0,13-13 0,-1 1 0,-1 6 0,-4 0 0,4 1 0,-4-2 0,5-6 0,0 1 0,1-1 0,-1 1 0,0 0 0,-1 6 0,1 1 0,-6 6 0,4-6 0,-2-3 0,4-4 0,0-1 0,0 1 0,0 0 0,1-1 0,-2 7 0,-5 2 0,-3 6 0,-6 8 0,-1 1 0,0 1 0,5-2 0,4-8 0,2-2 0,8-4 0,-7-4 0,19-9 0,-3-1 0,10-5 0,-1 0 0,1 0 0,14-7 0,13-9 0,16-1 0,10-6 0,0 7 0,-9 1 0,-3 0 0,-17 7 0,-14-4 0,-16 30 0,-13 1 0,-6 24 0,0 0 0,-1-1 0,1 1 0,1-8 0,5-2 0,-3-15 0,15-1 0,32-51 0,-3 22 0,17-42 0,-25 41 0,-13-5 0,-2 8 0,1 4 0,-5-4 0,3 9 0,-7-9 0,7 9 0,-2 15 0,5-4 0,-5 15 0,-2-15 0,-1-4 0,-2 4 0,9-28 0,-4-1 0,23-27 0,3 1 0,0-1 0,8-11 0,-24 12 0,7 5 0,-12 15 0,-1 14 0,-5 0 0,3 1 0,-7-1 0,7 0 0,-8 0 0,4 0 0,0 1 0,-4-1 0,8 0 0,-2-6 0,4 4 0,0-4 0,0 7 0,-5-1 0,3 5 0,-7-4 0,7 9 0,-8-9 0,4 4 0,0-4 0,-4-1 0,8 0 0,-7 0 0,7 0 0,-8 1 0,9-1 0,-4 0 0,4 0 0,10-14 0,-11 11 0,9-11 0,-12 19 0,0-4 0,8-1 0,-11-1 0,11-3 0,-8 4 0,5 0 0,4-5 0,-3 9 0,-2-7 0,-5 17 0,-5 5 0,0 18 0,-5 1 0,-2 6 0,-6-8 0,6-6 0,1-2 0,6-7 0,0 1 0,0-1 0,0 1 0,0 0 0,0-1 0,5 1 0,1 0 0,0-1 0,3 1 0,-8 0 0,4-1 0,0 1 0,-4-1 0,4 1 0,0 0 0,-4-1 0,3 1 0,1 0 0,-4-1 0,9 1 0,-4 0 0,4-1 0,1 1 0,0-1 0,-1 6 0,1-4 0,-5 3 0,3-4 0,-7-1 0,2 1 0,1 0 0,-4-1 0,4 1 0,-5 0 0,0-1 0,0 1 0,0-1 0,0 1 0,0 0 0,0-1 0,0 1 0,0 0 0,0-1 0,-5 1 0,-1 0 0,0-1 0,-4 6 0,4-5 0,-4 5 0,4-6 0,-4 1 0,4-5 0,0 3 0,-3-3 0,3 5 0,0 0 0,-4-5 0,9 3 0,-9-3 0,4 5 0,-5-6 0,1 10 0,-1-8 0,5 8 0,-4-4 0,4-1 0,-5 1 0,1 0 0,4-1 0,-4 1 0,9 0 0,-9-1 0,4 1 0,0-1 0,-3 1 0,7 0 0,-7-1 0,3 1 0,-5 0 0,0-1 0,0 1 0,0 6 0,0 0 0,-1 1 0,2-3 0,-1-4 0,0 0 0,0-1 0,0 1 0,5 0 0,-3-1 0,3-4 0,0 8 0,-4-7 0,9 9 0,-9-6 0,9 1 0,-8-5 0,3 3 0,-5-3 0,0 5 0,0 0 0,0-1 0,1 1 0,-1 0 0,5-1 0,-4 1 0,4 0 0,-5-1 0,5 1 0,-3-1 0,3 1 0,0 0 0,-4 4 0,9-3 0,-4 3 0,5-4 0,-4-5 0,2 10 0,-9 5 0,5 0 0,-7 10 0,6-19 0,-3 5 0,9-6 0,-10 6 0,10-5 0,-9 5 0,4-6 0,0 0 0,-4-1 0,4 1 0,0-1 0,-8 20 0,6-15 0,-7 15 0,9-19 0,-4 4 0,4-3 0,-5 3 0,5-4 0,-3-1 0,8 6 0,-9-4 0,9 3 0,-4-4 0,0 4 0,-1-3 0,0 3 0,-3-4 0,8-1 0,-4 1 0,5 0 0,4-5 0,9-2 0,-1-4 0,5 0 0,-6 0 0,-1 0 0,1 0 0,0 0 0,-1 0 0,1 0 0,-1 0 0,15 0 0,4 0 0,13 0 0,1 0 0,0 0 0,-8 0 0,5-6 0,-13 4 0,0-9 0,-10 10 0,0-14 0,-5 7 0,5-8 0,-6 5 0,-1 0 0,1 5 0,0-3 0,-1 3 0,1-5 0,0 5 0,-1-3 0,1 3 0,4-10 0,-3 4 0,3-4 0,-4 10 0,4-8 0,-3 7 0,4-9 0,-6 5 0,1 5 0,-1-3 0,1 3 0,0-5 0,-5 0 0,3 0 0,-8 1 0,4-1 0,-5 0 0,0 0 0,0 0 0,0 1 0,0-1 0,0 0 0,0 0 0,0 1 0,5-1 0,1 0 0,0 0 0,3 0 0,-3 1 0,5-1 0,-1 0 0,7-6 0,10 3 0,7-12 0,1 6 0,-2-7 0,-14 8 0,-2 2 0,-7 7 0,-4-1 0,4 0 0,-4 5 0,0-4 0,3 4 0,-3-4 0,0-1 0,3 0 0,-3 0 0,0 0 0,4 1 0,-9-1 0,3 0 0,1 5 0,-4-4 0,4 4 0,-5-4 0,0-1 0,0 0 0,0-14 0,5 11 0,1-11 0,5 7 0,0 6 0,-4-5 0,2 6 0,-3 10 0,0 2 0,-1 16 0,-5-5 0,0 12 0,0-6 0,0 1 0,0 4 0,0-4 0,4-1 0,-2-1 0,2-6 0,-4-1 0,5 1 0,-4 0 0,9-1 0,0 6 0,2-4 0,4 3 0,-10-4 0,3-1 0,-3 1 0,9 4 0,-3-3 0,3 3 0,-4-4 0,0 0 0,5 10 0,-4-7 0,4 8 0,-5-12 0,-1 1 0,1-1 0,0 1 0,-1 0 0,6 4 0,-5-3 0,5 3 0,-6-4 0,1 0 0,0-1 0,-1 1 0,1 0 0,0-1 0,-1 1 0,1-1 0,0 1 0,4 4 0,2-3 0,-1 4 0,-1-10 0,-4 3 0,0-3 0,-1 5 0,1-1 0,0-4 0,-1 4 0,-4-5 0,4 1 0,-9 4 0,13-4 0,-7 4 0,8 1 0,-3 6 0,-1-5 0,1 12 0,-1-12 0,0 5 0,0-7 0,0 7 0,0-4 0,6 15 0,-4-9 0,3 5 0,-4-7 0,-1-7 0,-1 1 0,-4 0 0,4-1 0,-9 1 0,8 0 0,-8 6 0,4-5 0,-5 5 0,0-7 0,0 1 0,0 6 0,0-5 0,-5 5 0,-1-6 0,0 0 0,-3-1 0,2 7 0,-5 2 0,0-1 0,0 6 0,0-6 0,-1 7 0,-5 11 0,5-14 0,1 6 0,2-18 0,4 1 0,0 0 0,-4-6 0,9 5 0,-4-4 0,5 4 0,-4 1 0,2 0 0,-7-5 0,8 3 0,-4-3 0,0 0 0,4 3 0,-4-3 0,5 5 0,5-5 0,1-1 0,0-5 0,-2 0 0</inkml:trace>
  <inkml:trace contextRef="#ctx0" brushRef="#br0" timeOffset="4">3407 6837 24575,'10'0'0,"1"0"0,14-7 0,3 6 0,24-6 0,-7 7 0,17 0 0,-7 0 0,32 9 0,-17-7 0,18 14 0,-41-14 0,-11 5 0,-19-7 0,-7 0 0,-4 4 0,-6-2 0,-1-7 0,-4-2 0,-1-15 0,-1 3 0,0-14 0,-4 6 0,3-14 0,-5 6 0,-6 0 0,4 2 0,-2 14 0,5 2 0,1 6 0,10 5 0,16 2 0,6 4 0,20 0 0,-7 0 0,9 0 0,-8-6 0,-2 5 0,-15-5 0,-5 1 0,-13 4 0,-6-9 0,-5 4 0,0-4 0,-6-2 0,-2 0 0,-14-1 0,12 1 0,-4 4 0,24 4 0,50 4 0,35 0 0,37 0 0,-14 0 0,-19-8 0,-41 1 0,-11-2 0,-24-1 0,-13-2 0,-22-17 0,-19-12 0,-16 0 0,-9-1 0,12 18 0,10 3 0,12 7 0,15 2 0,1 6 0,6 1 0,0 5 0,5-5 0,1-1 0,5-5 0,5 0 0,2-6 0,3 5 0,2-5 0,-6 6 0,3 0 0,-3 0 0,5 1 0,0-8 0,0 6 0,1-5 0,-2 6 0,1 5 0,0-3 0,-6 3 0,0-5 0,1-6 0,0 4 0,1-4 0,-3 6 0,-4 1 0,0-1 0,0 0 0,5 0 0,-4 0 0,4 1 0,0-1 0,1 0 0,-1 0 0,5 0 0,-9 1 0,4-1 0,-5 0 0,0 0 0,0 0 0,0 1 0,5-1 0,-4 0 0,3 0 0,-4 1 0,0-1 0,0 0 0,0 0 0,0 0 0,0 1 0,0-1 0,0-6 0,0 4 0,0-4 0,0 6 0,0 1 0,-4-1 0,2 0 0,-2 0 0,4 0 0,0 1 0,0-1 0,0 0 0,0-6 0,-5 0 0,-2-8 0,1 8 0,-5 0 0,10 6 0,-8 0 0,7 0 0,-7 1 0,8-1 0,-9-5 0,4 4 0,-5-3 0,1 4 0,-1 0 0,0 0 0,0 0 0,0 1 0,5-1 0,-3 0 0,3 5 0,-5-4 0,5 4 0,-4 0 0,4-3 0,-4 3 0,-1-5 0,0 0 0,-5-4 0,-5-7 0,3 4 0,-3 3 0,11 5 0,-1 4 0,0-5 0,0 5 0,1-3 0,-1 7 0,9-2 0,-1 4 0,8 0 0</inkml:trace>
  <inkml:trace contextRef="#ctx0" brushRef="#br0" timeOffset="5">4033 5051 24575,'5'6'0,"1"-1"0,5 0 0,-1-4 0,7-2 0,-4-5 0,10-6 0,-11 1 0,11-2 0,-10 2 0,10-1 0,-11 1 0,5-1 0,-6 1 0,0 1 0,-1-1 0,1 5 0,-1-4 0,1 9 0,0-4 0,-1 0 0,1-1 0,0 0 0,-1-3 0,1 8 0,0-9 0,-1 4 0,1-5 0,6 0 0,-10 0 0,9-1 0,-10 6 0,5 1 0,-5 0 0,3 4 0,-3-4 0,5 1 0,-1-2 0,1-5 0,0 5 0,-1-4 0,1 9 0,-1-4 0,1 0 0,-5-1 0,3 0 0,-3-3 0,5 3 0,-5-5 0,3 5 0,-3-4 0,0 5 0,4-6 0,-4 5 0,4-4 0,1 4 0,-1-5 0,1 1 0,-5-1 0,3 0 0,-3 0 0,5 0 0,0 1 0,-5-1 0,3 0 0,-8 0 0,4 0 0,0-4 0,1 3 0,0-4 0,-2 5 0,-4 1 0,0-1 0,5 0 0,-4-6 0,4 5 0,0-6 0,-4 1 0,4-1 0,-5-8 0,5 1 0,-4 7 0,11-6 0,-11-2 0,10-2 0,-10-4 0,10 13 0,-10-5 0,8 12 0,-2-12 0,-1 12 0,4-10 0,-8 4 0,7 1 0,-8-1 0,9 8 0,-9-1 0,8 0 0,-8 0 0,9 0 0,-9 1 0,13-6 0,-6-2 0,3 1 0,0-7 0,-9 12 0,3-5 0,-5-1 0,0 0 0,0-12 0,0 10 0,-5-2 0,4 11 0,-9 0 0,4 1 0,-4-1 0,-2-6 0,1 4 0,-7-10 0,6 10 0,-11-15 0,11 15 0,-5-9 0,6 4 0,0 6 0,-1-5 0,1 6 0,-6 0 0,-1-7 0,-8-1 0,1-6 0,-8-2 0,5-6 0,-6 4 0,8-4 0,7 14 0,2 2 0,1 2 0,9 3 0,-12-9 0,6-2 0,-4 5 0,6-4 0,0 5 0,10-2 0,-10-6 0,4 0 0,0 0 0,1-8 0,12-2 0,2-8 0,7-10 0,6-11 0,-5 7 0,4 3 0,-6 13 0,-1 6 0,5-4 0,-4 11 0,3-1 0,-6 17 0,0-5 0,0 6 0,-1 0 0,1 1 0,0-1 0,-1 0 0,1 0 0,0 0 0,-1 1 0,1-1 0,-5-6 0,-1 4 0,-5-4 0,0 0 0,0-10 0,-6 0 0,-2-14 0,-12-13 0,5 15 0,-5-13 0,9 33 0,-7-5 0,5 12 0,-4-5 0,0 5 0,5 1 0,-5 4 0,6-2 0,-6 8 0,-2-4 0,-14 5 0,-13 0 0,0 6 0,-8 2 0,11 0 0,0 4 0,1-10 0,-12 16 0,11-5 0,4 6 0,17-2 0,11-7 0,0 7 0,-1 2 0,-1 6 0,1 0 0,5 0 0,-4-7 0,4 6 0,-4-12 0,0 5 0,5-7 0,1 1 0,5 0 0,0-1 0,0 1 0,0 6 0,0 2 0,0 5 0,0 1 0,0 8 0,0 13 0,6-4 0,0-3 0,5-17 0,0-12 0,-1 1 0,-4 0 0,4-1 0,-9 1 0,8-5 0,-3 3 0,5-7 0,0 2 0,-1-4 0,1 0 0,0-4 0,-1-2 0,1-5 0,-1 0 0,7-1 0,-4 1 0,4 0 0,-11 0 0,3 0 0,-8 0 0,4 1 0,-10-1 0,4 0 0,-9 0 0,4 0 0,-4 1 0,-1-11 0,5 8 0,-4-12 0,4 8 0,0-4 0,1 4 0,5 1 0,0 5 0,5 1 0,1-1 0,5 0 0,-1 0 0,7 0 0,2-1 0,-1 5 0,14-5 0,7 4 0,-1-6 0,-1 7 0,-20 1 0,-6 6 0,0 5 0,6 1 0,-5 5 0,10 12 0,-10-10 0,5 9 0,-7-11 0,2 6 0,-2-5 0,3 11 0,-7-4 0,5 17 0,-10-1 0,5 11 0,-6-3 0,0-15 0,0 4 0,0-14 0,-6 7 0,0 5 0,-1-11 0,2 3 0,0-5 0,-1-5 0,-1 5 0,-4 0 0,10 2 0,-10 6 0,4 0 0,-11 4 0,10-2 0,-7-4 0,14-6 0,-9-6 0,9-1 0,-9 1 0,9-1 0,-8 1 0,7 0 0,-2-1 0,4 1 0,0 6 0,0-5 0,0 16 0,0-8 0,0 10 0,5-5 0,-3-7 0,9 6 0,-10-12 0,9 5 0,-4-7 0,5 1 0,-1 0 0,-4-1 0,4 6 0,-4-4 0,4 3 0,1-4 0,6 0 0,-4 6 0,11 3 0,-11-2 0,4 5 0,-6-10 0,7 10 0,-5-4 0,10 10 0,-10-9 0,4 8 0,-6-16 0,5 10 0,-4-10 0,3 3 0,-4-4 0,-1 0 0,1-1 0,-1 1 0,1-1 0,0 1 0,-1 0 0,2 6 0,-6-5 0,4 5 0,-4-6 0,0-1 0,9 12 0,-8-9 0,5 9 0,-8-11 0,-4-1 0,0 1 0,0 0 0,0-1 0,0 1 0,0 0 0,0-1 0,0 1 0,0-1 0,0 1 0,-4 4 0,3-3 0,-9 4 0,9-6 0,-9 1 0,9 0 0,-9-1 0,4 7 0,-6 2 0,0-1 0,-1 6 0,7-6 0,-6 15 0,11-12 0,-16 15 0,9-17 0,-9 5 0,5-1 0,1-11 0,-2 12 0,2-6 0,-2 7 0,0 0 0,1 0 0,0-6 0,0 4 0,-4-6 0,3 1 0,-3-3 0,6-4 0,4 0 0,-4-5 0,9 3 0,-4-3 0,0 0 0,-1 3 0,-5-3 0,1 5 0,-8 0 0,-8 8 0,-1-5 0,-6 11 0,3-6 0,10-1 0,-7-2 0,15-10 0,-3 4 0,4-9 0,0 9 0,0-9 0,0 8 0,1-8 0,-1 4 0,0 0 0,0-4 0,1 4 0,-1-5 0,0 0 0,0 0 0,0 4 0,1-2 0,-1 2 0,0-4 0,0 0 0,0 0 0,-6 0 0,5-4 0,-20 2 0,4-2 0,-53-4 0,29 7 0,-29-7 0,38 8 0,8 0 0,2 0 0,14 0 0,2-4 0,6 2 0,1-7 0,-1 8 0,0-4 0,0 0 0,0 4 0,1-9 0,-1 4 0,0-5 0,0 1 0,0-1 0,1 0 0,-1 0 0,-6 0 0,4-7 0,-5 5 0,7-4 0,0 6 0,0 0 0,0 1 0,0-1 0,1 0 0,-1 0 0,0 0 0,0 1 0,1-1 0,-1 0 0,-5-4 0,4 3 0,1-4 0,2 10 0,8-4 0,-9 4 0,4-4 0,0-1 0,-4 0 0,4 0 0,-4 0 0,-1 1 0,0-1 0,5 0 0,-4 0 0,4 0 0,0 1 0,-3 4 0,8-4 0,-4 4 0,5-5 0,0 0 0,-5 5 0,9 2 0,-8-1 0,13-1 0,-7-5 0,2 0 0,-4 1 0,0-1 0,0 0 0,0 0 0,5 0 0,-4 1 0,4-1 0,-5 0 0,0 0 0,0 0 0,5-4 0,-4 3 0,4-4 0,-5 5 0,0 1 0,0-1 0,0-6 0,0-2 0,-6-6 0,5 6 0,-5-4 0,6 10 0,5-4 0,-4 0 0,4 5 0,-1-5 0,-2 6 0,2 0 0,1 0 0,-4 0 0,9 1 0,-9-1 0,8 0 0,-3-5 0,5 4 0,-1-3 0,-4 4 0,4 0 0,-4 0 0,0 1 0,3-1 0,-8 0 0,9 0 0,-4 0 0,0 1 0,8-1 0,-7 0 0,3 0 0,0 5 0,-4-3 0,0 3 0,3-5 0,-8 0 0,9 5 0,-9-3 0,9 7 0,-5-2 0,11 4 0,-14 0 0,2-5 0,-10-15 0,1 5 0,5-10 0,0 14 0,0-14 0,0 11 0,0-17 0,0 18 0,0-4 0,0 6 0,0 0 0,0 1 0,0-1 0,0 0 0,0 0 0,0 0 0,0 1 0,4-1 0,-2 0 0,7 0 0,-8 1 0,9-1 0,-4 0 0,4-5 0,1 4 0,0-3 0,-5 4 0,8-5 0,-7 4 0,8-3 0,-4 4 0,-5 0 0,3 0 0,-3 1 0,5-1 0,-1 0 0,1 0 0,0 0 0,-1 1 0,6-6 0,-5 4 0,5-3 0,-6 4 0,1 0 0,-5 0 0,3 0 0,-7 1 0,2-1 0,1 0 0,-4-6 0,9 4 0,-9-10 0,8 11 0,-7-12 0,8 5 0,-9-6 0,10 0 0,-9 2 0,3-2 0,-5 8 0,0 0 0,0 6 0,0 0 0,0 0 0,0-6 0,0 5 0,0-12 0,-5 1 0,-1 3 0,0-2 0,-3 11 0,8 0 0,-9 1 0,9-1 0,-9 0 0,9-5 0,-4 4 0,0-3 0,4 4 0,-8 0 0,2-6 0,-4 5 0,-1-5 0,1 6 0,1 0 0,-6-5 0,4 4 0,-3-3 0,4 4 0,0 0 0,0 0 0,0 1 0,1-1 0,-1 0 0,0 0 0,0 5 0,0-3 0,1 7 0,-1-7 0,-5 3 0,4-5 0,-3 5 0,4 1 0,0 0 0,5 4 0,1-4 0</inkml:trace>
  <inkml:trace contextRef="#ctx0" brushRef="#br0" timeOffset="6">2981 1845 24575,'6'24'0,"2"5"0,6 14 0,0-1 0,0 1 0,0-8 0,0 6 0,-7-15 0,5 7 0,-11-14 0,4-2 0,-5-6 0,5-1 0,-4 1 0,9-1 0,-9 1 0,4 0 0,-5-1 0,0 1 0,0 0 0,4-5 0,19-23 0,6-1 0,16-13 0,-2 10 0,-8 8 0,-9 0 0,-9 2 0,-6 5 0,-1-4 0,1 4 0,0-5 0,-1 0 0,1 5 0,-5-3 0,3 3 0,-3-5 0,5 5 0,-5 1 0,-2 5 0</inkml:trace>
  <inkml:trace contextRef="#ctx0" brushRef="#br0" timeOffset="7">2790 2352 24575,'0'0'0</inkml:trace>
  <inkml:trace contextRef="#ctx0" brushRef="#br0" timeOffset="8">2661 2620 24575,'10'6'0,"1"4"0,0-4 0,-1 0 0,1 3 0,-1-8 0,1 9 0,0-4 0,-1 0 0,1 3 0,0-3 0,-1 0 0,1 3 0,6-2 0,-5-1 0,5 0 0,-6-2 0,6 3 0,1-1 0,7 5 0,0-9 0,11 3 0,-8 1 0,2-5 0,-13 5 0,-7-6 0,-4 4 0,-20 4 0,-2 4 0,-25 2 0,6-1 0,-8 1 0,0 0 0,8 0 0,2-1 0,15-1 0,0-6 0,8 4 0,-1-4 0,-6 5 0,4 0 0,-4-4 0,6 2 0,1-8 0,-1 4 0,0-5 0,0-5 0,0 4 0,1-4 0,-1 1 0,0-2 0,0-5 0,1 5 0,-1-4 0,0 4 0,0 0 0,0 1 0,5 1 0,-3 2 0,8-2 0,-4 4 0</inkml:trace>
  <inkml:trace contextRef="#ctx0" brushRef="#br0" timeOffset="9">2419 3636 24575,'17'6'0,"1"1"0,15 6 0,2 0 0,8 1 0,-9 0 0,-1-1 0,-8-6 0,44 10 0,-39-14 0,31 9 0,-50-12 0,-1-5 0,1 4 0,-5-9 0,3 4 0,-3-4 0,5-1 0,6-1 0,2 0 0,13-1 0,3-1 0,8 0 0,9-1 0,3 0 0,-1-7 0,-2 5 0,-17-2 0,-2 5 0,-10-2 0,-5 8 0,-7-7 0,-6 25 0,-10-7 0,4 9 0,-4-7 0</inkml:trace>
  <inkml:trace contextRef="#ctx0" brushRef="#br0" timeOffset="10">3044 5333 24575,'5'-6'0,"2"-18"0,5 8 0,1-17 0,-1 14 0,-1 2 0,0 6 0,-5 0 0,3 5 0,-7-3 0,2 3 0,6-10 0,-8 4 0,12-3 0,-8 4 0,5 0 0,0 0 0,-1 0 0,1 1 0,-1-1 0,1 5 0,0 1 0,-5 5 0,-2 0 0</inkml:trace>
  <inkml:trace contextRef="#ctx0" brushRef="#br0" timeOffset="11">3697 5174 24575,'-5'17'0,"-2"1"0,-7 15 0,2-6 0,-1 0 0,6-4 0,-3-4 0,8-1 0,-3-1 0,0-6 0,4-1 0,-4 1 0,10 0 0,1-1 0,4 1 0,1 0 0,0-1 0,-1-4 0,-4 4 0,4-5 0,-4 1 0,4 4 0,1-4 0,-1 0 0,1 3 0,0-3 0,-1 5 0,1-1 0,6 2 0,-5-1 0,5 0 0,-6 0 0,-1-5 0,1 3 0,0-3 0,-1 5 0,1-1 0,6 2 0,-5-1 0,5 0 0,0 0 0,-5 0 0,12 2 0,2-1 0,1-5 0,14 6 0,-6-6 0,7 1 0,-7-1 0,9-7 0,-23 0 0,8 0 0,-19 0 0,2 11 0,-2-4 0,2 10 0,-1-6 0,-1-1 0,2 7 0,-1-4 0,1 10 0,-1-11 0,0 5 0,0-6 0,-5 0 0,3-1 0,-8 1 0,9-1 0,-9 1 0,4 0 0,-1-5 0,-2 3 0,2-3 0,-4 5 0,0-1 0,0 1 0,5 0 0,-4-1 0,4 1 0,-5 4 0,0-3 0,0 3 0,0-4 0,0 0 0,0-1 0,0 1 0,0 0 0,0-1 0,0 1 0,0-1 0,5 1 0,-4 0 0,4-1 0,-5 1 0,0 0 0,0-1 0,0-4 0,0-1 0</inkml:trace>
  <inkml:trace contextRef="#ctx0" brushRef="#br0" timeOffset="12">3038 5322 24575,'-10'-10'0,"-1"-1"0,0 0 0,0 0 0,0 0 0,1 1 0,-1-1 0,0 0 0,-5-5 0,4 4 0,-3-3 0,9 4 0,-4 0 0,4 0 0,0 1 0,-3-1 0,3 0 0,-5 0 0,0 0 0,0 1 0,-4-6 0,3 4 0,-4-3 0,5 4 0,1 0 0,-1 0 0,0 0 0,5 1 0,-4-1 0,9 0 0,-8 0 0,7 0 0,-7 1 0,8-1 0,-4 0 0,5 0 0,0-4 0,0 3 0,0-4 0,0 5 0,5 0 0,-4 1 0,3-1 0,1 0 0,-4 0 0,4 1 0,-5-1 0,0 0 0,5 0 0,1-4 0,9-2 0,-3 0 0,3 1 0,-4 6 0,0-1 0,-1 0 0,1 0 0,-1 0 0,1 1 0,0 8 0,-5-1 0,-2 8 0</inkml:trace>
  <inkml:trace contextRef="#ctx0" brushRef="#br0" timeOffset="13">2315 6361 24575,'-35'19'0,"-5"3"0,5-2 0,-8 1 0,-38 6 0,28-10 0,-28 3 0,47-13 0,1-13 0,14 5 0,2-5 0,6 1 0,0-1 0,0-5 0,0 1 0,5-1 0,-3 5 0,8-4 0,-9 4 0,9-5 0,-9 5 0,4-3 0,0 3 0,-8-10 0,7 4 0,-10-10 0,0 9 0,-3-5 0,-5 5 0,7 2 0,1-1 0,11 1 0,-4 5 0,9-3 0,-9 3 0,4-5 0,-5 0 0,-4-5 0,3 4 0,-4-3 0,5 4 0,1 0 0,-1 5 0,5-3 0,1 3 0,0-5 0,-1 5 0,-5-4 0,5 4 0,-3-4 0,3-1 0,-10-5 0,4 4 0,-3-3 0,4 4 0,5 0 0,-4 0 0,9 0 0,1 5 0,20 8 0,1 5 0,12 6 0,-8-6 0,-1 4 0,1-9 0,0 3 0,-6 0 0,4 2 0,-4 4 0,6 2 0,0-1 0,0 6 0,7-3 0,3 4 0,0-6 0,6 1 0,-6-1 0,7 2 0,4 4 0,-17-10 0,-5 6 0,-20-13 0,-4 2 0</inkml:trace>
  <inkml:trace contextRef="#ctx0" brushRef="#br0" timeOffset="14">1554 1444 24575,'0'17'0,"-4"-4"0,-2 4 0,0-7 0,1 1 0,0-1 0,4 1 0,-4 0 0,5-1 0,-5 1 0,4 0 0,-4-1 0,0 1 0,4 0 0,-4-1 0,1 1 0,2 0 0,-2-1 0,4 1 0,0 4 0,0-3 0,0 3 0,0-4 0,-5-5 0,-2-13 0,1-6 0,0-6 0,6-5 0,0 12 0,0-5 0,0 6 0,0 0 0,0 0 0,0 1 0,0-1 0,0 0 0,0 0 0,5 0 0,-4 1 0,9-1 0,0-5 0,2 4 0,3 2 0,-4 0 0,0 9 0,-5-9 0,3 4 0,-3 0 0,5-3 0,-1 3 0,1-5 0,6-1 0,-5 1 0,5 0 0,-2 0 0,-3 5 0,4-4 0,-6 9 0,7-4 0,2 5 0,6 6 0,0-5 0,8 11 0,-13-6 0,5 6 0,-14-6 0,-1 4 0,1-4 0,0 4 0,-6 1 0,0 0 0,-5-1 0,0 1 0,0 0 0,-10 10 0,-4-1 0,-4 3 0,-5-5 0,10-7 0,-4 0 0,6 0 0,0-5 0,-6-1 0,-1 0 0,-27 2 0,8 0 0,-17-1 0,25-6 0,-2 0 0,18-5 0,-4 4 0,6-9 0,1 4 0,4-5 0,1 0 0,5 1 0,5 8 0,0 4 0,6 8 0,0 1 0,-1-1 0,1 1 0,0 0 0,-1-1 0,7 2 0,-4 5 0,5 2 0,0 1 0,-5-3 0,4-6 0,-6 5 0,0-9 0,-5 7 0,3-13 0,-3 9 0,5-9 0,-6 8 0,5-7 0,-4 7 0,4-3 0,-4 5 0,-1-1 0,0 1 0,-4-1 0,9-4 0,-5 4 0,6-4 0,-5 4 0,3-4 0,-7 4 0,2-4 0,-4 0 0,0-2 0</inkml:trace>
  <inkml:trace contextRef="#ctx0" brushRef="#br0" timeOffset="15">2000 1582 24575,'-5'10'0,"4"1"0,-8 0 0,7-1 0,-2 1 0,4 0 0,0-1 0,0 1 0,0 0 0,0-1 0,0 1 0,0-1 0,4 1 0,-2 0 0,7-5 0,-8 3 0,9-3 0,-4 5 0,4-1 0,1 1 0,-1 0 0,1-6 0,-5 5 0,3-9 0,-3 9 0,5-9 0,0 8 0,-1-8 0,1 4 0,0 0 0,-1-4 0,1 4 0,-1-5 0,1 0 0,0-5 0,-1 4 0,1-9 0,0 9 0,-1-9 0,-4 4 0,4-4 0,-4-1 0,4 0 0,-4 0 0,-1 0 0,-5 1 0,0-1 0,5 0 0,-4 0 0,-1 0 0,-6 1 0,-5-1 0,5 0 0,1 0 0,0 5 0,-5-8 0,2 7 0,-1-9 0,4 10 0,4-3 0,-9 3 0,4-5 0,-5 0 0,1 0 0,-1 5 0,0 1 0,0 10 0,0 1 0,1 0 0,-1 3 0,5-3 0,-4 0 0,9 4 0,-9-9 0,9 4 0,-4-5 0</inkml:trace>
  <inkml:trace contextRef="#ctx0" brushRef="#br0" timeOffset="16">2524 1806 24575,'0'-25'0,"7"-4"0,0-13 0,8-1 0,-1 0 0,-1 8 0,0 2 0,-1 14 0,-1 2 0,-5 6 0,4 0 0,-9 1 0,8-1 0,-3 5 0,0-4 0,4 9 0,-4-8 0,4 7 0,1-2 0,0 4 0,-1 0 0,1 0 0,-1 0 0,1 0 0,-5 4 0,3-3 0,-3 9 0,0-4 0,8 9 0,-11 3 0,6 6 0,-9 1 0,0-1 0,0 1 0,0 0 0,0 0 0,0-6 0,-5-2 0,4-7 0,-8 1 0,7 0 0,-7-1 0,8 6 0,-9-4 0,9 3 0,-4-4 0,5-1 0,0 1 0,0 0 0,-5-6 0,4 0 0,-4-5 0</inkml:trace>
  <inkml:trace contextRef="#ctx0" brushRef="#br0" timeOffset="17">2587 1656 24575,'11'-6'0,"-4"6"0,10 1 0,-6 4 0,0-5 0,-1-5 0,1 4 0,0-9 0,-1 4 0,1 0 0,0 1 0,-6 0 0,5 4 0,-4-4 0,5 5 0,-6 0 0,0 0 0</inkml:trace>
  <inkml:trace contextRef="#ctx0" brushRef="#br0" timeOffset="18">3056 1522 24575,'0'11'0,"0"6"0,-6 2 0,5 6 0,-11 0 0,11-7 0,-5 5 0,6-10 0,-4 4 0,2-7 0,-2 1 0,-1-10 0,-2-9 0,1-4 0,-5-11 0,9 10 0,-3-4 0,5 6 0,0-6 0,0 5 0,0-12 0,0 12 0,4-10 0,-2 10 0,7-4 0,-8 6 0,9-1 0,-4 0 0,4 0 0,1 0 0,-1 1 0,1-1 0,0 0 0,-1 0 0,1 0 0,0 5 0,-1 2 0,7 4 0,2 5 0,-1 1 0,-1 1 0,-6-2 0,0-5 0,-5 4 0,3 2 0,-3 0 0,5 4 0,-1-4 0,-4 4 0,4 1 0,-9 0 0,4-1 0,-5 1 0,4 0 0,-3-1 0,4 1 0,-5-1 0,0 1 0,0 0 0,0-1 0,0 1 0,-5 0 0,-1-1 0,0 1 0,-3-5 0,3-1 0,-5-5 0,0 0 0,0 0 0,1 0 0,-1 0 0,0 0 0,0 0 0,5-5 0,-3 4 0,3-4 0,-5 0 0,10 4 0,6 5 0,7 4 0,4 7 0,-6-4 0,1-1 0,0 1 0,-1-1 0,1 1 0,-1 0 0,1-1 0,0 1 0,-1 0 0,1-1 0,0 1 0,-1 0 0,1-6 0,-5 5 0,3-9 0,-3 4 0,0 0 0,4-4 0,-9 8 0,8-3 0,-3 5 0,5-5 0,-5 3 0,3-3 0,-8 5 0,9 4 0,-9-8 0,4 3 0</inkml:trace>
  <inkml:trace contextRef="#ctx0" brushRef="#br0" timeOffset="19">2005 324 24575,'-17'-6'0,"-2"-1"0,-6 0 0,0 1 0,-8 6 0,6 0 0,-6 0 0,8 6 0,0 1 0,6 5 0,2-1 0,11 0 0,1-1 0,0-4 0,4 10 0,-4-8 0,5 9 0,0-7 0,0 1 0,5-1 0,-4 1 0,9 0 0,-4-1 0,4 1 0,1 0 0,0-1 0,6 2 0,1-1 0,7 2 0,0-1 0,-6 0 0,4 0 0,-11-1 0,5 1 0,-6-2 0,-1 1 0,1-1 0,-5 1 0,-1 0 0,-5-1 0,-5 1 0,-1 0 0,-5-1 0,0 1 0,-11 5 0,2-9 0,-17 4 0,10-11 0,-6 0 0,14 0 0,2 0 0,6 0 0,0 0 0,0 0 0,5 0 0,2 0 0</inkml:trace>
  <inkml:trace contextRef="#ctx0" brushRef="#br0" timeOffset="20">2049 296 24575,'10'0'0,"25"0"0,-12 0 0,27 0 0,-30 0 0,5 0 0,-14 0 0,0 0 0,-1 0 0,1 0 0,-1-5 0,15-3 0,-10 2 0,16-6 0,-13 11 0,1-5 0,-2 6 0,-6 0 0,-1 0 0,1 0 0,-1 0 0,-8-5 0,-10 4 0,-19-4 0,-8 5 0,0 0 0,2 0 0,15 0 0,1 0 0,11 11 0,-4-3 0,4 9 0,-5-7 0,5 1 0,1 0 0,1-5 0,2 3 0,-2-3 0,4 19 0,0-11 0,0 17 0,0-4 0,0-7 0,0 12 0,0-14 0,0 1 0,4-2 0,2-7 0,5 1 0,0 0 0,-1-1 0,-4 1 0,8 4 0,-7-3 0,9 4 0,-6-6 0,1 1 0,0-1 0,-1 1 0,1 0 0,6 0 0,1 1 0,18 0 0,-14-5 0,6-1 0,-17-6 0,6 0 0,1 0 0,1 0 0,-2-5 0,-7 4 0,-9-4 0,3 5 0,-9 0 0</inkml:trace>
  <inkml:trace contextRef="#ctx0" brushRef="#br0" timeOffset="21">2252 543 24575,'5'-6'0,"15"-5"0,8 3 0,15 0 0,-8-3 0,-2 9 0,-8-3 0,-7 5 0,-1 0 0,-6 0 0,-1 0 0,1 0 0,-5 0 0,-1 0 0</inkml:trace>
  <inkml:trace contextRef="#ctx0" brushRef="#br0" timeOffset="22">2550 269 24575,'20'33'0,"-5"1"0,5 9 0,-5 0 0,-2-8 0,0-3 0,0-7 0,-2-6 0,1-2 0,-2-6 0,1-6 0,0-11 0,2-16 0,1-22 0,1-11 0,1-9 0,0 0 0,0 0 0,-7 9 0,-2-7 0,-7 17 0,0 7 0,0 13 0,0 14 0,0 5 0,0 1 0</inkml:trace>
  <inkml:trace contextRef="#ctx0" brushRef="#br0" timeOffset="23">2973 128 24575,'10'0'0,"1"0"0,14 0 0,3 0 0,15 0 0,0 0 0,-1 0 0,1-6 0,0-2 0,0 0 0,-9-4 0,-1 10 0,-14-3 0,-2 5 0,-16 0 0,-37-8 0,-7 6 0,-23-6 0,21 8 0,5 6 0,12 1 0,2 1 0,9-3 0,5 6 0,1-3 0,0 9 0,-2 8 0,0 3 0,-1 15 0,0 0 0,0-1 0,6 1 0,1 0 0,7-8 0,6-2 0,0-4 0,6-3 0,-1-2 0,1-1 0,-1-11 0,1 5 0,-2-6 0,1-1 0,0 1 0,-1 0 0,12 5 0,-2-9 0,17 10 0,-2-16 0,17 6 0,14-15 0,12-2 0,-1-7 0,-1 0 0,-22 1 0,-10 2 0,-17 6 0,-34-4 0,7 11 0,-19-6 0</inkml:trace>
  <inkml:trace contextRef="#ctx0" brushRef="#br0" timeOffset="24">3045 358 24575,'25'0'0,"13"0"0,17 0 0,8-8 0,-8 0 0,7 0 0,-25 1 0,-1 2 0,-24 4 0,-7-4 0</inkml:trace>
  <inkml:trace contextRef="#ctx0" brushRef="#br0" timeOffset="25">3843 615 24575,'0'-17'0,"0"-2"0,-5-6 0,-3-8 0,-5-2 0,-2-8 0,1 0 0,0 0 0,-1 1 0,1-1 0,0 0 0,6 0 0,2 14 0,6 4 0,23 51 0,-4-4 0,31 46 0,-25-22 0,13 9 0,-22-12 0,4-8 0,-8-9 0,-1-9 0,0-6 0,0 0 0,-1-6 0,1 0 0,0-10 0,0-7 0,1-15 0,1 0 0,1-14 0,-1 6 0,2-7 0,-8-1 0,6 0 0,-11 0 0,4 8 0,-6 8 0,0 10 0,0 11 0,0 1 0</inkml:trace>
  <inkml:trace contextRef="#ctx0" brushRef="#br0" timeOffset="26">4222 204 24575,'17'0'0,"-5"0"0,29 7 0,-1-5 0,35 13 0,3-5 0,11 7 0,0-7 0,0-2 0,-11-8 0,-13 0 0,-20-6 0,-19 5 0,-18-5 0,-5 6 0,-8 0 0</inkml:trace>
  <inkml:trace contextRef="#ctx0" brushRef="#br0" timeOffset="27">4719 321 24575,'15'52'0,"0"3"0,0-1 0,1 8 0,-8-17 0,5 7 0,-11-17 0,9-9 0,-10-2 0,4-12 0,-5 5 0,0-7 0,0-4 0,0-1 0</inkml:trace>
  <inkml:trace contextRef="#ctx0" brushRef="#br0" timeOffset="28">5105 425 24575,'30'27'0,"-5"-7"0,-14-3 0,0-6 0,-5 0 0,-2-6 0,-4 0 0</inkml:trace>
  <inkml:trace contextRef="#ctx0" brushRef="#br0" timeOffset="29">5359 332 24575,'-13'35'0,"-1"6"0,0-6 0,-5 0 0,4-3 0,-16 12 0,16-14 0,-11 14 0,14-26 0,1-1 0,0-6 0,5 0 0,-4-1 0,9 1 0,-3-5 0,4-1 0</inkml:trace>
  <inkml:trace contextRef="#ctx0" brushRef="#br0" timeOffset="30">5535 1863 24575,'88'10'0,"42"1"0,-38-4 0,6-1-1384,5-1 1,2-1 1383,4-4 0,3 0-709,12 0 0,3 0 709,0-5 0,-1-2 0,0 2 0,-6-3 0,-30-2 0,-7-2 0,40-8 959,-44 10-959,-42-2 0,-21 11 0,-112 7 1298,14 14-1298,-59 9 0,62 5 1928,35-11-1928,17-4 0,15-13 0,7-1 0</inkml:trace>
  <inkml:trace contextRef="#ctx0" brushRef="#br0" timeOffset="31">6838 1979 24575,'-17'82'0,"-15"11"0,0-2 0,11-25 0,-37 75 0,56-131 0,-2 1 0,4-5 0,0-1 0</inkml:trace>
  <inkml:trace contextRef="#ctx0" brushRef="#br0" timeOffset="32">6193 2042 24575,'-50'179'0,"5"-38"0,39-158 0,-1-2 0,2 0 0,5 2 0,0 11 0,0 1 0</inkml:trace>
  <inkml:trace contextRef="#ctx0" brushRef="#br0" timeOffset="33">5701 2738 24575,'11'0'0,"0"0"0,-1 0 0,7 0 0,19 0 0,49-10 0,59-3-1322,-34 1 1,11-1 1321,24-1 0,6 0 0,-46 4 0,2 1 0,-1-1 0,46-4 0,-8 1 0,-31 1 0,-10-1 0,38-7 0,-77 9 0,-29 4 0,-34 7 0,-2 0 0,-10 0 2643,0 0-2643,-14 0 0,-4 0 0,6 0 0,4 0 0</inkml:trace>
  <inkml:trace contextRef="#ctx0" brushRef="#br0" timeOffset="34">6786 3062 24575,'-23'0'0,"-19"0"0,-36 8 0,-11-6 0,-27 6 0,-6-8-350,39 0 1,0 0 349,-43 0 172,5 7-172,70-5 0,16 9 0,24-9 0,0 7 0,1-8 527,4 9-527,6-4 0,32 23 0,24 17 0,26 10 0,15 19 0,-15-19 0,9 8 0,-10-10 0,-3-10 0,8 7 0,-19-24 0,-2 5 0,-27-19 0,-13-6 0,-24-2 0,3-5 0,-9 0 0</inkml:trace>
  <inkml:trace contextRef="#ctx0" brushRef="#br0" timeOffset="35">5646 4126 24575,'11'0'0,"23"0"0,-3 0 0,31-7 0,3-3 0,26 1 0,28 1 0,32 8-710,-67 0 1,1 0 709,0 0 0,-1 0 0,67-9 345,-43 7-345,-30-13 0,-40 13 0,-13-4 0,-19 17 0,-9 20 1074,-6 16-1074,-7 17 0,0 0 0,0 0 0,-7 0 0,-1-10 0,0 8 0,3-17 0,6-1 0,3-17 0,5-10 0,-3-12 0,9 5 0,-8-14 0,7 8 0,-2-9 0</inkml:trace>
  <inkml:trace contextRef="#ctx0" brushRef="#br0" timeOffset="36">6427 4183 24575,'0'32'0,"0"13"0,-6 0 0,-3 16 0,-5-16 0,-9 17 0,6-7 0,-6-1 0,9-10 0,1-11 0,6-8 0,-4-11 0,10 2 0,-4-15 0,5 4 0</inkml:trace>
  <inkml:trace contextRef="#ctx0" brushRef="#br0" timeOffset="37">5784 4171 24575,'7'33'0,"-2"1"0,-5 19 0,-8 12 0,-2 13 0,-7 0 0,0-3 0,2-20 0,0-3 0,0-10 0,7-7 0,-3-2 0,9-14 0,-8-7 0,9-7 0,-4-5 0</inkml:trace>
  <inkml:trace contextRef="#ctx0" brushRef="#br0" timeOffset="38">6183 5920 24575,'-11'-11'0,"5"0"0,1 0 0,0-6 0,3 5 0,-9-12 0,10 12 0,-5-20 0,0 4 0,4-15 0,-4 0 0,6 0 0,-6 0 0,4 8 0,-4 2 0,0 8 0,5 7 0,-5-6 0,0 1 0,-1-4 0,0-3 0,-3 12 0,3-6 0,1 12 0,-4-5 0,4 6 0,0 0 0,1 0 0,-1-6 0,5 5 0,-5-5 0,1 6 0,4 0 0,-4 0 0,5 0 0,0 1 0,5-1 0,1 0 0,5 0 0,-1 0 0,-4 1 0,4-1 0,-9 0 0,8 0 0,-7 1 0,7-1 0,-8 0 0,4 0 0,0 0 0,-4 1 0,8 4 0,-8 1 0,4 5 0</inkml:trace>
  <inkml:trace contextRef="#ctx0" brushRef="#br0" timeOffset="39">6251 5645 24575,'5'11'0,"-4"-1"0,9 1 0,-9 0 0,4-1 0,-5 1 0,0 0 0,0-1 0,0 1 0,0 0 0,0-1 0,0 1 0,0-1 0,4 1 0,-2-10 0,-2-13 0,-9-25 0,3-6 0,-2-9 0,8 9 0,0 0 0,0 0 0,0 1 0,0 7 0,0 2 0,0 14 0,0 2 0,0 6 0,0 0 0,0-11 0,0 9 0,0-9 0,0 11 0,0 0 0,0 0 0,0 1 0,0-1 0,0 0 0,0 0 0,-4 0 0,2-6 0,-2 5 0,4-12 0,0 1 0,4 3 0,-2-2 0,7 11 0,-8 0 0,4 1 0,-5 4 0,0 1 0</inkml:trace>
  <inkml:trace contextRef="#ctx0" brushRef="#br0" timeOffset="40">6240 1600 24575,'-6'-36'0,"5"8"0,-10-2 0,10-1 0,-4 17 0,5-18 0,0 14 0,0-7 0,0-1 0,0 8 0,5 1 0,-4 6 0,9 5 0,-9-4 0,3 9 0,-4-4 0</inkml:trace>
  <inkml:trace contextRef="#ctx0" brushRef="#br0" timeOffset="41">6539 1753 24575,'-5'-18'0,"-1"6"0,-7-11 0,7 10 0,-5-10 0,9 10 0,-3-4 0,0 6 0,4 1 0,-4-1 0,5 0 0,0 0 0,0-6 0,0-2 0,-6-17 0,5 8 0,-5-8 0,6 17 0,0 2 0,0 6 0,0 1 0,0-1 0,0 0 0,0 0 0,0 0 0,0 1 0,0-1 0,0 0 0,0 0 0,0 0 0,0 1 0,-6-15 0,4 10 0,-4-10 0,1 10 0,4 3 0,-4-4 0,0 5 0,4 0 0,-8 1 0,3-1 0,0 0 0,1 0 0,0 5 0,4-3 0,-4 3 0,0 0 0,-15-5 0,-9 9 0,-13-4 0,-11-2 0,-13-1 0,-54-11 0,-7 10-367,37 4 0,-1 1 367,-48 5 0,-9 0 0,43 0 0,15-7 0,24 5 0,28-10 0,13 11 0,14-8 734,-6 2-734,5-4 0,-20-2 0,4 0 0,-15-1 0,-10-1 0,-1-1 0,-1 1 0,-7-1 0,17 2 0,-17 5 0,8 2 0,-1 7 0,3 0 0,9 0 0,0 0 0,0 7 0,8-6 0,-6 12 0,6-5 0,-8 0 0,1-2 0,-1-6 0,-19 0 0,14 0 0,-6 0 0,16 0 0,12 0 0,-9 0 0,9 0 0,-12 0 0,3 0 0,-8 0 0,1 0 0,-1 0 0,-10 0 0,-1 7 0,-10-5 0,-1 12 0,1-5 0,0 0 0,0-2 0,0 0 0,0-5 0,0 12 0,-1-5 0,-27 7 0,30-7 0,-19-2 0,38-1 0,0-5 0,9 11 0,-7-10 0,6 3 0,0-5 0,-6 0 0,-32 0 0,1 0 0,-17 0 0,22-5 0,27 4 0,9-4 0,14 5 0,1 0 0,-2-5 0,-17 3 0,0-3 0,-40-2 0,15-1 0,-13 0 0,28-5 0,4 11 0,6-3 0,-7 5 0,-1 0 0,0 0 0,0 0 0,-9-7 0,6 5 0,-6-12 0,17 13 0,-6-12 0,6 5 0,-17-7 0,7 7 0,-8-6 0,19 7 0,-4-1 0,18 3 0,-2 5 0,11 0 0,0-5 0,1 4 0,-8-4 0,0 5 0,-7 0 0,-8 0 0,-6 0 0,-4 6 0,4 1 0,7 1 0,13-2 0,2-6 0,6 0 0,5 4 0,6 2 0,6 5 0,11 6 0,1 1 0,-4-4 0,-3-3 0</inkml:trace>
  <inkml:trace contextRef="#ctx0" brushRef="#br0" timeOffset="42">814 988 24575,'33'13'0,"-6"0"0,13 1 0,-13-1 0,14 1 0,-14-7 0,14 5 0,-7-10 0,19 11 0,1-4 0,21 0 0,16-2 0,13-16 0,14-2 0,-1-8-517,15-2 517,3 10 0,0-7 0,-16 8-28,-29-1 28,-24 3 0,-28 8 0,-13 0 0,-15 0 0,1 0 516,-1 0-516,7 0 29,10-6-29,8 4 0,7-10 0,20-3 0,-14-1 0,13-4 0,-18 12 0,-15-3 0,2 10 0,-18-4 0,10 5 0,14 0 0,-7 0 0,21 0 0,-23 0 0,-1 0 0,-9 0 0,0 5 0,2-3 0,14 3 0,2-5 0,7 7 0,1-6 0,0 12 0,10-6 0,-7 1 0,0 4 0,-5-4 0,-21-1 0,5-1 0,-14-1 0,-1-4 0,7 9 0,2-3 0,14 0 0,2 5 0,26-4 0,-4 0 0,28-2 0,-7-6 0,10 0 0,-10 0 0,-3 0 0,-11 0 0,29-6 0,-31 4 0,18-4 0,-45 6 0,6 6 0,-14 1 0,5 1 0,-7 3 0,0-4 0,0 0 0,8-2 0,2 2 0,8-6 0,-1 12 0,1-12 0,-8 6 0,15-7 0,-13 0 0,25 0 0,3 0 0,2 0 0,37 7 0,-43-6 0,20 7 0,-38-8 0,-9 0 0,-1 0 0,0 0 0,-6 0 0,4 0 0,-6 0 0,-2 0 0,10 0 0,2 0 0,7 0 0,1 0 0,-8-6 0,-2 5 0,-15-5 0,-1 6 0,-6-5 0,4 4 0,-3-9 0,4 9 0,-6-4 0,1 5 0,-1 0 0,15-6 0,-4 4 0,24-4 0,-23 6 0,8 0 0,-20 0 0,7 6 0,-4 0 0,18 7 0,-17-7 0,11 0 0,-14-6 0,-1 0 0,1 0 0,1 19 0,-1-9 0,1 15 0,-6-8 0,4-5 0,-4 11 0,7 23 0,-6-7 0,-1 23 0,-6-19 0,0-1 0,0 1 0,0-8 0,0-2 0,-6-8 0,5-7 0,-5-1 0,6-6 0,0-1 0,0 1 0,5 0 0,-4-1 0,4 1 0,-5 0 0,0-5 0,0-2 0</inkml:trace>
  <inkml:trace contextRef="#ctx0" brushRef="#br0" timeOffset="43">349 1651 24575,'11'0'0,"0"0"0,-1 0 0,1 5 0,14-4 0,3 10 0,24-10 0,3 6 0,9-7 0,0 0 0,-9 0 0,-3 0 0,-10 6 0,-7-4 0,-2 4 0,-8-1 0,8-3 0,2 10 0,17-11 0,2 13 0,10-13 0,-9 6 0,-11-7 0,-17 0 0,-10 0 0,-7 0 0,1 0 0,-1 0 0,-4 0 0,-1 0 0</inkml:trace>
  <inkml:trace contextRef="#ctx0" brushRef="#br0" timeOffset="44">3456 1705 24575,'11'0'0,"0"0"0,-1 0 0,1 0 0,23 0 0,30 0 0,77 11 0,-55-4 0,5 0-666,20 0 0,2 0 666,-9 0 0,-1-3 0,0-8 0,-4-2 0,-20 1 0,-3-2-116,71-14 116,-29 2 0,-1-1 0,-12 9 0,-15 2 0,-32 9 0,-22 0 330,-29 0 1,-3 0 0,-9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B55E2-0DE5-D54B-B88D-E7233F7616B6}" type="datetimeFigureOut">
              <a:rPr lang="en-GB" smtClean="0"/>
              <a:t>16/11/2018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873C7A-2225-0E41-BFD8-5F2DADCACE51}" type="slidenum">
              <a:rPr lang="en-GB" smtClean="0"/>
              <a:t>‹#›</a:t>
            </a:fld>
            <a:endParaRPr lang="en-GB"/>
          </a:p>
        </p:txBody>
      </p:sp>
    </p:spTree>
    <p:extLst>
      <p:ext uri="{BB962C8B-B14F-4D97-AF65-F5344CB8AC3E}">
        <p14:creationId xmlns:p14="http://schemas.microsoft.com/office/powerpoint/2010/main" val="4052852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have new data </a:t>
            </a:r>
          </a:p>
          <a:p>
            <a:r>
              <a:rPr lang="en-GB" dirty="0"/>
              <a:t>And loads of code for you to play with</a:t>
            </a:r>
          </a:p>
        </p:txBody>
      </p:sp>
      <p:sp>
        <p:nvSpPr>
          <p:cNvPr id="4" name="Slide Number Placeholder 3"/>
          <p:cNvSpPr>
            <a:spLocks noGrp="1"/>
          </p:cNvSpPr>
          <p:nvPr>
            <p:ph type="sldNum" sz="quarter" idx="5"/>
          </p:nvPr>
        </p:nvSpPr>
        <p:spPr/>
        <p:txBody>
          <a:bodyPr/>
          <a:lstStyle/>
          <a:p>
            <a:fld id="{52873C7A-2225-0E41-BFD8-5F2DADCACE51}" type="slidenum">
              <a:rPr lang="en-GB" smtClean="0"/>
              <a:t>1</a:t>
            </a:fld>
            <a:endParaRPr lang="en-GB"/>
          </a:p>
        </p:txBody>
      </p:sp>
    </p:spTree>
    <p:extLst>
      <p:ext uri="{BB962C8B-B14F-4D97-AF65-F5344CB8AC3E}">
        <p14:creationId xmlns:p14="http://schemas.microsoft.com/office/powerpoint/2010/main" val="132046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aim is to reduce the coins in your pockets. Naively we can just cut down the number of coins. We can go from the left (EUR), from the middle (JPY), or from the right (USD). Middle increases number of coins you need though.</a:t>
            </a:r>
          </a:p>
        </p:txBody>
      </p:sp>
      <p:sp>
        <p:nvSpPr>
          <p:cNvPr id="4" name="Slide Number Placeholder 3"/>
          <p:cNvSpPr>
            <a:spLocks noGrp="1"/>
          </p:cNvSpPr>
          <p:nvPr>
            <p:ph type="sldNum" sz="quarter" idx="5"/>
          </p:nvPr>
        </p:nvSpPr>
        <p:spPr/>
        <p:txBody>
          <a:bodyPr/>
          <a:lstStyle/>
          <a:p>
            <a:fld id="{52873C7A-2225-0E41-BFD8-5F2DADCACE51}" type="slidenum">
              <a:rPr lang="en-GB" smtClean="0"/>
              <a:t>4</a:t>
            </a:fld>
            <a:endParaRPr lang="en-GB"/>
          </a:p>
        </p:txBody>
      </p:sp>
    </p:spTree>
    <p:extLst>
      <p:ext uri="{BB962C8B-B14F-4D97-AF65-F5344CB8AC3E}">
        <p14:creationId xmlns:p14="http://schemas.microsoft.com/office/powerpoint/2010/main" val="3460696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self-service machines suck</a:t>
            </a:r>
          </a:p>
        </p:txBody>
      </p:sp>
      <p:sp>
        <p:nvSpPr>
          <p:cNvPr id="4" name="Slide Number Placeholder 3"/>
          <p:cNvSpPr>
            <a:spLocks noGrp="1"/>
          </p:cNvSpPr>
          <p:nvPr>
            <p:ph type="sldNum" sz="quarter" idx="5"/>
          </p:nvPr>
        </p:nvSpPr>
        <p:spPr/>
        <p:txBody>
          <a:bodyPr/>
          <a:lstStyle/>
          <a:p>
            <a:fld id="{52873C7A-2225-0E41-BFD8-5F2DADCACE51}" type="slidenum">
              <a:rPr lang="en-GB" smtClean="0"/>
              <a:t>7</a:t>
            </a:fld>
            <a:endParaRPr lang="en-GB"/>
          </a:p>
        </p:txBody>
      </p:sp>
    </p:spTree>
    <p:extLst>
      <p:ext uri="{BB962C8B-B14F-4D97-AF65-F5344CB8AC3E}">
        <p14:creationId xmlns:p14="http://schemas.microsoft.com/office/powerpoint/2010/main" val="110190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SAVE POCKETS EVERYWHERE</a:t>
            </a:r>
          </a:p>
        </p:txBody>
      </p:sp>
      <p:sp>
        <p:nvSpPr>
          <p:cNvPr id="4" name="Slide Number Placeholder 3"/>
          <p:cNvSpPr>
            <a:spLocks noGrp="1"/>
          </p:cNvSpPr>
          <p:nvPr>
            <p:ph type="sldNum" sz="quarter" idx="5"/>
          </p:nvPr>
        </p:nvSpPr>
        <p:spPr/>
        <p:txBody>
          <a:bodyPr/>
          <a:lstStyle/>
          <a:p>
            <a:fld id="{52873C7A-2225-0E41-BFD8-5F2DADCACE51}" type="slidenum">
              <a:rPr lang="en-GB" smtClean="0"/>
              <a:t>23</a:t>
            </a:fld>
            <a:endParaRPr lang="en-GB"/>
          </a:p>
        </p:txBody>
      </p:sp>
    </p:spTree>
    <p:extLst>
      <p:ext uri="{BB962C8B-B14F-4D97-AF65-F5344CB8AC3E}">
        <p14:creationId xmlns:p14="http://schemas.microsoft.com/office/powerpoint/2010/main" val="69314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0197A8-F769-D044-B5F0-FD6C807A5618}"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1664372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197A8-F769-D044-B5F0-FD6C807A5618}"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99123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197A8-F769-D044-B5F0-FD6C807A5618}"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3820666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197A8-F769-D044-B5F0-FD6C807A5618}"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298737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0197A8-F769-D044-B5F0-FD6C807A5618}" type="datetimeFigureOut">
              <a:rPr lang="en-GB" smtClean="0"/>
              <a:t>16/11/2018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382341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0197A8-F769-D044-B5F0-FD6C807A5618}" type="datetimeFigureOut">
              <a:rPr lang="en-GB" smtClean="0"/>
              <a:t>16/11/2018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455210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0197A8-F769-D044-B5F0-FD6C807A5618}" type="datetimeFigureOut">
              <a:rPr lang="en-GB" smtClean="0"/>
              <a:t>16/11/2018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4097293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0197A8-F769-D044-B5F0-FD6C807A5618}" type="datetimeFigureOut">
              <a:rPr lang="en-GB" smtClean="0"/>
              <a:t>16/11/2018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235715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197A8-F769-D044-B5F0-FD6C807A5618}" type="datetimeFigureOut">
              <a:rPr lang="en-GB" smtClean="0"/>
              <a:t>16/11/2018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234469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0197A8-F769-D044-B5F0-FD6C807A5618}" type="datetimeFigureOut">
              <a:rPr lang="en-GB" smtClean="0"/>
              <a:t>16/11/2018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3900997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0197A8-F769-D044-B5F0-FD6C807A5618}" type="datetimeFigureOut">
              <a:rPr lang="en-GB" smtClean="0"/>
              <a:t>16/11/2018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7197742-59E6-6842-8ACB-95DF0EC740BB}" type="slidenum">
              <a:rPr lang="en-GB" smtClean="0"/>
              <a:t>‹#›</a:t>
            </a:fld>
            <a:endParaRPr lang="en-GB"/>
          </a:p>
        </p:txBody>
      </p:sp>
    </p:spTree>
    <p:extLst>
      <p:ext uri="{BB962C8B-B14F-4D97-AF65-F5344CB8AC3E}">
        <p14:creationId xmlns:p14="http://schemas.microsoft.com/office/powerpoint/2010/main" val="737066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0197A8-F769-D044-B5F0-FD6C807A5618}" type="datetimeFigureOut">
              <a:rPr lang="en-GB" smtClean="0"/>
              <a:t>16/11/2018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197742-59E6-6842-8ACB-95DF0EC740BB}" type="slidenum">
              <a:rPr lang="en-GB" smtClean="0"/>
              <a:t>‹#›</a:t>
            </a:fld>
            <a:endParaRPr lang="en-GB"/>
          </a:p>
        </p:txBody>
      </p:sp>
    </p:spTree>
    <p:extLst>
      <p:ext uri="{BB962C8B-B14F-4D97-AF65-F5344CB8AC3E}">
        <p14:creationId xmlns:p14="http://schemas.microsoft.com/office/powerpoint/2010/main" val="2496897528"/>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customXml" Target="../ink/ink3.xml"/><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36.png"/><Relationship Id="rId2" Type="http://schemas.openxmlformats.org/officeDocument/2006/relationships/image" Target="../media/image2.png"/><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customXml" Target="../ink/ink2.xml"/><Relationship Id="rId5" Type="http://schemas.openxmlformats.org/officeDocument/2006/relationships/image" Target="../media/image5.png"/><Relationship Id="rId15" Type="http://schemas.openxmlformats.org/officeDocument/2006/relationships/customXml" Target="../ink/ink4.xml"/><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customXml" Target="../ink/ink1.xml"/><Relationship Id="rId1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customXml" Target="../ink/ink5.xml"/><Relationship Id="rId1" Type="http://schemas.openxmlformats.org/officeDocument/2006/relationships/slideLayout" Target="../slideLayouts/slideLayout1.xml"/><Relationship Id="rId6" Type="http://schemas.openxmlformats.org/officeDocument/2006/relationships/customXml" Target="../ink/ink7.xml"/><Relationship Id="rId5" Type="http://schemas.openxmlformats.org/officeDocument/2006/relationships/image" Target="../media/image37.png"/><Relationship Id="rId4" Type="http://schemas.openxmlformats.org/officeDocument/2006/relationships/customXml" Target="../ink/ink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8.jpeg"/><Relationship Id="rId21" Type="http://schemas.openxmlformats.org/officeDocument/2006/relationships/image" Target="../media/image19.png"/><Relationship Id="rId34" Type="http://schemas.openxmlformats.org/officeDocument/2006/relationships/image" Target="../media/image32.jpeg"/><Relationship Id="rId7" Type="http://schemas.openxmlformats.org/officeDocument/2006/relationships/image" Target="../media/image5.png"/><Relationship Id="rId12" Type="http://schemas.microsoft.com/office/2007/relationships/hdphoto" Target="../media/hdphoto1.wdp"/><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24" Type="http://schemas.openxmlformats.org/officeDocument/2006/relationships/image" Target="../media/image22.png"/><Relationship Id="rId32" Type="http://schemas.openxmlformats.org/officeDocument/2006/relationships/image" Target="../media/image30.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9.pn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11" Type="http://schemas.microsoft.com/office/2007/relationships/hdphoto" Target="../media/hdphoto2.wdp"/><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E7BD1DC-2C2B-8B48-862C-DA6490AEF03D}"/>
              </a:ext>
            </a:extLst>
          </p:cNvPr>
          <p:cNvSpPr/>
          <p:nvPr/>
        </p:nvSpPr>
        <p:spPr>
          <a:xfrm>
            <a:off x="2528887" y="385762"/>
            <a:ext cx="4057650" cy="40576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a:extLst>
              <a:ext uri="{FF2B5EF4-FFF2-40B4-BE49-F238E27FC236}">
                <a16:creationId xmlns:a16="http://schemas.microsoft.com/office/drawing/2014/main" id="{9F34830F-E066-B04D-A62B-A6FA86C4BAB4}"/>
              </a:ext>
            </a:extLst>
          </p:cNvPr>
          <p:cNvSpPr>
            <a:spLocks noGrp="1"/>
          </p:cNvSpPr>
          <p:nvPr>
            <p:ph type="subTitle" idx="1"/>
          </p:nvPr>
        </p:nvSpPr>
        <p:spPr>
          <a:xfrm>
            <a:off x="1143000" y="4653598"/>
            <a:ext cx="6858000" cy="1655762"/>
          </a:xfrm>
        </p:spPr>
        <p:txBody>
          <a:bodyPr>
            <a:normAutofit/>
          </a:bodyPr>
          <a:lstStyle/>
          <a:p>
            <a:r>
              <a:rPr lang="en-GB" sz="3200" dirty="0"/>
              <a:t>Adam Townsend</a:t>
            </a:r>
          </a:p>
          <a:p>
            <a:r>
              <a:rPr lang="en-GB" sz="3200" dirty="0">
                <a:solidFill>
                  <a:schemeClr val="accent5">
                    <a:lumMod val="60000"/>
                    <a:lumOff val="40000"/>
                  </a:schemeClr>
                </a:solidFill>
              </a:rPr>
              <a:t>@</a:t>
            </a:r>
            <a:r>
              <a:rPr lang="en-GB" sz="3200" dirty="0" err="1">
                <a:solidFill>
                  <a:schemeClr val="accent5">
                    <a:lumMod val="60000"/>
                    <a:lumOff val="40000"/>
                  </a:schemeClr>
                </a:solidFill>
              </a:rPr>
              <a:t>Pecnut</a:t>
            </a:r>
            <a:endParaRPr lang="en-GB" sz="3200" dirty="0">
              <a:solidFill>
                <a:schemeClr val="accent5">
                  <a:lumMod val="60000"/>
                  <a:lumOff val="40000"/>
                </a:schemeClr>
              </a:solidFill>
            </a:endParaRPr>
          </a:p>
        </p:txBody>
      </p:sp>
      <p:pic>
        <p:nvPicPr>
          <p:cNvPr id="1036" name="Picture 12" descr="Image result for 1p coin">
            <a:extLst>
              <a:ext uri="{FF2B5EF4-FFF2-40B4-BE49-F238E27FC236}">
                <a16:creationId xmlns:a16="http://schemas.microsoft.com/office/drawing/2014/main" id="{B67F6901-4E44-0E41-8CA3-1F8D723B99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518160"/>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D60BC9-0C29-E04C-BCCE-5B59E142EDD2}"/>
              </a:ext>
            </a:extLst>
          </p:cNvPr>
          <p:cNvSpPr txBox="1">
            <a:spLocks/>
          </p:cNvSpPr>
          <p:nvPr/>
        </p:nvSpPr>
        <p:spPr>
          <a:xfrm>
            <a:off x="3216021" y="1242371"/>
            <a:ext cx="2711958" cy="3584963"/>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r>
              <a:rPr lang="en-GB" sz="31000" b="1" dirty="0">
                <a:ln w="28575">
                  <a:solidFill>
                    <a:sysClr val="windowText" lastClr="000000"/>
                  </a:solidFill>
                </a:ln>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256668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826872025"/>
              </p:ext>
            </p:extLst>
          </p:nvPr>
        </p:nvGraphicFramePr>
        <p:xfrm>
          <a:off x="514011" y="329184"/>
          <a:ext cx="8267970" cy="619963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4D85988-8853-5145-93C1-07C30C62DE0F}"/>
              </a:ext>
            </a:extLst>
          </p:cNvPr>
          <p:cNvSpPr/>
          <p:nvPr/>
        </p:nvSpPr>
        <p:spPr>
          <a:xfrm>
            <a:off x="514011" y="192024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2EDC5-171B-FC48-ADF3-BEF001108400}"/>
              </a:ext>
            </a:extLst>
          </p:cNvPr>
          <p:cNvSpPr/>
          <p:nvPr/>
        </p:nvSpPr>
        <p:spPr>
          <a:xfrm>
            <a:off x="532299" y="333298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 Euro</a:t>
            </a:r>
          </a:p>
        </p:txBody>
      </p:sp>
      <p:sp>
        <p:nvSpPr>
          <p:cNvPr id="6" name="Rectangle 5">
            <a:extLst>
              <a:ext uri="{FF2B5EF4-FFF2-40B4-BE49-F238E27FC236}">
                <a16:creationId xmlns:a16="http://schemas.microsoft.com/office/drawing/2014/main" id="{1DBD8D6C-4C75-5D45-80B2-75B84012EAC0}"/>
              </a:ext>
            </a:extLst>
          </p:cNvPr>
          <p:cNvSpPr/>
          <p:nvPr/>
        </p:nvSpPr>
        <p:spPr>
          <a:xfrm>
            <a:off x="514010"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8A4734-554B-6F48-B5A8-27D1CDF0538B}"/>
              </a:ext>
            </a:extLst>
          </p:cNvPr>
          <p:cNvSpPr/>
          <p:nvPr/>
        </p:nvSpPr>
        <p:spPr>
          <a:xfrm>
            <a:off x="514010" y="479374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EB8950-73A7-3542-B537-73A142A4B61C}"/>
              </a:ext>
            </a:extLst>
          </p:cNvPr>
          <p:cNvSpPr/>
          <p:nvPr/>
        </p:nvSpPr>
        <p:spPr>
          <a:xfrm>
            <a:off x="514010" y="529132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5A0306-9F13-8F45-91A5-6D6CBC7BD069}"/>
              </a:ext>
            </a:extLst>
          </p:cNvPr>
          <p:cNvSpPr/>
          <p:nvPr/>
        </p:nvSpPr>
        <p:spPr>
          <a:xfrm>
            <a:off x="514010" y="5891784"/>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5710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44449718"/>
              </p:ext>
            </p:extLst>
          </p:nvPr>
        </p:nvGraphicFramePr>
        <p:xfrm>
          <a:off x="514011" y="329184"/>
          <a:ext cx="8267970" cy="619963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4D85988-8853-5145-93C1-07C30C62DE0F}"/>
              </a:ext>
            </a:extLst>
          </p:cNvPr>
          <p:cNvSpPr/>
          <p:nvPr/>
        </p:nvSpPr>
        <p:spPr>
          <a:xfrm>
            <a:off x="514011" y="192024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2EDC5-171B-FC48-ADF3-BEF001108400}"/>
              </a:ext>
            </a:extLst>
          </p:cNvPr>
          <p:cNvSpPr/>
          <p:nvPr/>
        </p:nvSpPr>
        <p:spPr>
          <a:xfrm>
            <a:off x="532299" y="333298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 Euro</a:t>
            </a:r>
          </a:p>
        </p:txBody>
      </p:sp>
      <p:sp>
        <p:nvSpPr>
          <p:cNvPr id="6" name="Rectangle 5">
            <a:extLst>
              <a:ext uri="{FF2B5EF4-FFF2-40B4-BE49-F238E27FC236}">
                <a16:creationId xmlns:a16="http://schemas.microsoft.com/office/drawing/2014/main" id="{1DBD8D6C-4C75-5D45-80B2-75B84012EAC0}"/>
              </a:ext>
            </a:extLst>
          </p:cNvPr>
          <p:cNvSpPr/>
          <p:nvPr/>
        </p:nvSpPr>
        <p:spPr>
          <a:xfrm>
            <a:off x="514010"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8A4734-554B-6F48-B5A8-27D1CDF0538B}"/>
              </a:ext>
            </a:extLst>
          </p:cNvPr>
          <p:cNvSpPr/>
          <p:nvPr/>
        </p:nvSpPr>
        <p:spPr>
          <a:xfrm>
            <a:off x="514010" y="479374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EB8950-73A7-3542-B537-73A142A4B61C}"/>
              </a:ext>
            </a:extLst>
          </p:cNvPr>
          <p:cNvSpPr/>
          <p:nvPr/>
        </p:nvSpPr>
        <p:spPr>
          <a:xfrm>
            <a:off x="514010" y="529132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5A0306-9F13-8F45-91A5-6D6CBC7BD069}"/>
              </a:ext>
            </a:extLst>
          </p:cNvPr>
          <p:cNvSpPr/>
          <p:nvPr/>
        </p:nvSpPr>
        <p:spPr>
          <a:xfrm>
            <a:off x="514010" y="5891784"/>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82CE1D-5B5D-7549-A4ED-28133D7F687C}"/>
              </a:ext>
            </a:extLst>
          </p:cNvPr>
          <p:cNvSpPr/>
          <p:nvPr/>
        </p:nvSpPr>
        <p:spPr>
          <a:xfrm>
            <a:off x="532299" y="195072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no 1p or 2p</a:t>
            </a:r>
          </a:p>
        </p:txBody>
      </p:sp>
    </p:spTree>
    <p:extLst>
      <p:ext uri="{BB962C8B-B14F-4D97-AF65-F5344CB8AC3E}">
        <p14:creationId xmlns:p14="http://schemas.microsoft.com/office/powerpoint/2010/main" val="626707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893975186"/>
              </p:ext>
            </p:extLst>
          </p:nvPr>
        </p:nvGraphicFramePr>
        <p:xfrm>
          <a:off x="514011" y="329184"/>
          <a:ext cx="8267970" cy="619963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4D85988-8853-5145-93C1-07C30C62DE0F}"/>
              </a:ext>
            </a:extLst>
          </p:cNvPr>
          <p:cNvSpPr/>
          <p:nvPr/>
        </p:nvSpPr>
        <p:spPr>
          <a:xfrm>
            <a:off x="514011" y="192024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2EDC5-171B-FC48-ADF3-BEF001108400}"/>
              </a:ext>
            </a:extLst>
          </p:cNvPr>
          <p:cNvSpPr/>
          <p:nvPr/>
        </p:nvSpPr>
        <p:spPr>
          <a:xfrm>
            <a:off x="532299" y="333298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 Euro</a:t>
            </a:r>
          </a:p>
        </p:txBody>
      </p:sp>
      <p:sp>
        <p:nvSpPr>
          <p:cNvPr id="6" name="Rectangle 5">
            <a:extLst>
              <a:ext uri="{FF2B5EF4-FFF2-40B4-BE49-F238E27FC236}">
                <a16:creationId xmlns:a16="http://schemas.microsoft.com/office/drawing/2014/main" id="{1DBD8D6C-4C75-5D45-80B2-75B84012EAC0}"/>
              </a:ext>
            </a:extLst>
          </p:cNvPr>
          <p:cNvSpPr/>
          <p:nvPr/>
        </p:nvSpPr>
        <p:spPr>
          <a:xfrm>
            <a:off x="514010"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8A4734-554B-6F48-B5A8-27D1CDF0538B}"/>
              </a:ext>
            </a:extLst>
          </p:cNvPr>
          <p:cNvSpPr/>
          <p:nvPr/>
        </p:nvSpPr>
        <p:spPr>
          <a:xfrm>
            <a:off x="514010" y="479374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EB8950-73A7-3542-B537-73A142A4B61C}"/>
              </a:ext>
            </a:extLst>
          </p:cNvPr>
          <p:cNvSpPr/>
          <p:nvPr/>
        </p:nvSpPr>
        <p:spPr>
          <a:xfrm>
            <a:off x="514010" y="529132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5A0306-9F13-8F45-91A5-6D6CBC7BD069}"/>
              </a:ext>
            </a:extLst>
          </p:cNvPr>
          <p:cNvSpPr/>
          <p:nvPr/>
        </p:nvSpPr>
        <p:spPr>
          <a:xfrm>
            <a:off x="514010" y="5891784"/>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82CE1D-5B5D-7549-A4ED-28133D7F687C}"/>
              </a:ext>
            </a:extLst>
          </p:cNvPr>
          <p:cNvSpPr/>
          <p:nvPr/>
        </p:nvSpPr>
        <p:spPr>
          <a:xfrm>
            <a:off x="532299" y="195072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no 1p or 2p</a:t>
            </a:r>
          </a:p>
        </p:txBody>
      </p:sp>
      <p:sp>
        <p:nvSpPr>
          <p:cNvPr id="11" name="Rectangle 10">
            <a:extLst>
              <a:ext uri="{FF2B5EF4-FFF2-40B4-BE49-F238E27FC236}">
                <a16:creationId xmlns:a16="http://schemas.microsoft.com/office/drawing/2014/main" id="{C24A73E8-1499-8144-AAB0-2814A91694E8}"/>
              </a:ext>
            </a:extLst>
          </p:cNvPr>
          <p:cNvSpPr/>
          <p:nvPr/>
        </p:nvSpPr>
        <p:spPr>
          <a:xfrm>
            <a:off x="532299"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1960</a:t>
            </a:r>
          </a:p>
        </p:txBody>
      </p:sp>
    </p:spTree>
    <p:extLst>
      <p:ext uri="{BB962C8B-B14F-4D97-AF65-F5344CB8AC3E}">
        <p14:creationId xmlns:p14="http://schemas.microsoft.com/office/powerpoint/2010/main" val="4082548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00196585"/>
              </p:ext>
            </p:extLst>
          </p:nvPr>
        </p:nvGraphicFramePr>
        <p:xfrm>
          <a:off x="514011" y="329184"/>
          <a:ext cx="8267970" cy="619963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4D85988-8853-5145-93C1-07C30C62DE0F}"/>
              </a:ext>
            </a:extLst>
          </p:cNvPr>
          <p:cNvSpPr/>
          <p:nvPr/>
        </p:nvSpPr>
        <p:spPr>
          <a:xfrm>
            <a:off x="514011" y="192024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2EDC5-171B-FC48-ADF3-BEF001108400}"/>
              </a:ext>
            </a:extLst>
          </p:cNvPr>
          <p:cNvSpPr/>
          <p:nvPr/>
        </p:nvSpPr>
        <p:spPr>
          <a:xfrm>
            <a:off x="532299" y="333298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 Euro</a:t>
            </a:r>
          </a:p>
        </p:txBody>
      </p:sp>
      <p:sp>
        <p:nvSpPr>
          <p:cNvPr id="6" name="Rectangle 5">
            <a:extLst>
              <a:ext uri="{FF2B5EF4-FFF2-40B4-BE49-F238E27FC236}">
                <a16:creationId xmlns:a16="http://schemas.microsoft.com/office/drawing/2014/main" id="{1DBD8D6C-4C75-5D45-80B2-75B84012EAC0}"/>
              </a:ext>
            </a:extLst>
          </p:cNvPr>
          <p:cNvSpPr/>
          <p:nvPr/>
        </p:nvSpPr>
        <p:spPr>
          <a:xfrm>
            <a:off x="514010"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8A4734-554B-6F48-B5A8-27D1CDF0538B}"/>
              </a:ext>
            </a:extLst>
          </p:cNvPr>
          <p:cNvSpPr/>
          <p:nvPr/>
        </p:nvSpPr>
        <p:spPr>
          <a:xfrm>
            <a:off x="514010" y="479374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EB8950-73A7-3542-B537-73A142A4B61C}"/>
              </a:ext>
            </a:extLst>
          </p:cNvPr>
          <p:cNvSpPr/>
          <p:nvPr/>
        </p:nvSpPr>
        <p:spPr>
          <a:xfrm>
            <a:off x="514010" y="529132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5A0306-9F13-8F45-91A5-6D6CBC7BD069}"/>
              </a:ext>
            </a:extLst>
          </p:cNvPr>
          <p:cNvSpPr/>
          <p:nvPr/>
        </p:nvSpPr>
        <p:spPr>
          <a:xfrm>
            <a:off x="514010" y="5891784"/>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82CE1D-5B5D-7549-A4ED-28133D7F687C}"/>
              </a:ext>
            </a:extLst>
          </p:cNvPr>
          <p:cNvSpPr/>
          <p:nvPr/>
        </p:nvSpPr>
        <p:spPr>
          <a:xfrm>
            <a:off x="532299" y="195072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no 1p or 2p</a:t>
            </a:r>
          </a:p>
        </p:txBody>
      </p:sp>
      <p:sp>
        <p:nvSpPr>
          <p:cNvPr id="11" name="Rectangle 10">
            <a:extLst>
              <a:ext uri="{FF2B5EF4-FFF2-40B4-BE49-F238E27FC236}">
                <a16:creationId xmlns:a16="http://schemas.microsoft.com/office/drawing/2014/main" id="{C24A73E8-1499-8144-AAB0-2814A91694E8}"/>
              </a:ext>
            </a:extLst>
          </p:cNvPr>
          <p:cNvSpPr/>
          <p:nvPr/>
        </p:nvSpPr>
        <p:spPr>
          <a:xfrm>
            <a:off x="532299"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1960</a:t>
            </a:r>
          </a:p>
        </p:txBody>
      </p:sp>
      <p:sp>
        <p:nvSpPr>
          <p:cNvPr id="12" name="Rectangle 11">
            <a:extLst>
              <a:ext uri="{FF2B5EF4-FFF2-40B4-BE49-F238E27FC236}">
                <a16:creationId xmlns:a16="http://schemas.microsoft.com/office/drawing/2014/main" id="{B5374C7B-CA47-5A42-9411-B0FB46172670}"/>
              </a:ext>
            </a:extLst>
          </p:cNvPr>
          <p:cNvSpPr/>
          <p:nvPr/>
        </p:nvSpPr>
        <p:spPr>
          <a:xfrm>
            <a:off x="532299" y="47442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Sainsbury’s</a:t>
            </a:r>
          </a:p>
        </p:txBody>
      </p:sp>
    </p:spTree>
    <p:extLst>
      <p:ext uri="{BB962C8B-B14F-4D97-AF65-F5344CB8AC3E}">
        <p14:creationId xmlns:p14="http://schemas.microsoft.com/office/powerpoint/2010/main" val="3681134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81189487"/>
              </p:ext>
            </p:extLst>
          </p:nvPr>
        </p:nvGraphicFramePr>
        <p:xfrm>
          <a:off x="514011" y="329184"/>
          <a:ext cx="8267970" cy="619963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4D85988-8853-5145-93C1-07C30C62DE0F}"/>
              </a:ext>
            </a:extLst>
          </p:cNvPr>
          <p:cNvSpPr/>
          <p:nvPr/>
        </p:nvSpPr>
        <p:spPr>
          <a:xfrm>
            <a:off x="514011" y="192024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2EDC5-171B-FC48-ADF3-BEF001108400}"/>
              </a:ext>
            </a:extLst>
          </p:cNvPr>
          <p:cNvSpPr/>
          <p:nvPr/>
        </p:nvSpPr>
        <p:spPr>
          <a:xfrm>
            <a:off x="532299" y="333298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 Euro</a:t>
            </a:r>
          </a:p>
        </p:txBody>
      </p:sp>
      <p:sp>
        <p:nvSpPr>
          <p:cNvPr id="6" name="Rectangle 5">
            <a:extLst>
              <a:ext uri="{FF2B5EF4-FFF2-40B4-BE49-F238E27FC236}">
                <a16:creationId xmlns:a16="http://schemas.microsoft.com/office/drawing/2014/main" id="{1DBD8D6C-4C75-5D45-80B2-75B84012EAC0}"/>
              </a:ext>
            </a:extLst>
          </p:cNvPr>
          <p:cNvSpPr/>
          <p:nvPr/>
        </p:nvSpPr>
        <p:spPr>
          <a:xfrm>
            <a:off x="514010"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8A4734-554B-6F48-B5A8-27D1CDF0538B}"/>
              </a:ext>
            </a:extLst>
          </p:cNvPr>
          <p:cNvSpPr/>
          <p:nvPr/>
        </p:nvSpPr>
        <p:spPr>
          <a:xfrm>
            <a:off x="514010" y="479374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EB8950-73A7-3542-B537-73A142A4B61C}"/>
              </a:ext>
            </a:extLst>
          </p:cNvPr>
          <p:cNvSpPr/>
          <p:nvPr/>
        </p:nvSpPr>
        <p:spPr>
          <a:xfrm>
            <a:off x="514010" y="529132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5A0306-9F13-8F45-91A5-6D6CBC7BD069}"/>
              </a:ext>
            </a:extLst>
          </p:cNvPr>
          <p:cNvSpPr/>
          <p:nvPr/>
        </p:nvSpPr>
        <p:spPr>
          <a:xfrm>
            <a:off x="514010" y="5891784"/>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82CE1D-5B5D-7549-A4ED-28133D7F687C}"/>
              </a:ext>
            </a:extLst>
          </p:cNvPr>
          <p:cNvSpPr/>
          <p:nvPr/>
        </p:nvSpPr>
        <p:spPr>
          <a:xfrm>
            <a:off x="532299" y="195072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no 1p or 2p</a:t>
            </a:r>
          </a:p>
        </p:txBody>
      </p:sp>
      <p:sp>
        <p:nvSpPr>
          <p:cNvPr id="11" name="Rectangle 10">
            <a:extLst>
              <a:ext uri="{FF2B5EF4-FFF2-40B4-BE49-F238E27FC236}">
                <a16:creationId xmlns:a16="http://schemas.microsoft.com/office/drawing/2014/main" id="{C24A73E8-1499-8144-AAB0-2814A91694E8}"/>
              </a:ext>
            </a:extLst>
          </p:cNvPr>
          <p:cNvSpPr/>
          <p:nvPr/>
        </p:nvSpPr>
        <p:spPr>
          <a:xfrm>
            <a:off x="532299"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1960</a:t>
            </a:r>
          </a:p>
        </p:txBody>
      </p:sp>
      <p:sp>
        <p:nvSpPr>
          <p:cNvPr id="12" name="Rectangle 11">
            <a:extLst>
              <a:ext uri="{FF2B5EF4-FFF2-40B4-BE49-F238E27FC236}">
                <a16:creationId xmlns:a16="http://schemas.microsoft.com/office/drawing/2014/main" id="{B5374C7B-CA47-5A42-9411-B0FB46172670}"/>
              </a:ext>
            </a:extLst>
          </p:cNvPr>
          <p:cNvSpPr/>
          <p:nvPr/>
        </p:nvSpPr>
        <p:spPr>
          <a:xfrm>
            <a:off x="532299" y="47442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Sainsbury’s</a:t>
            </a:r>
          </a:p>
        </p:txBody>
      </p:sp>
      <p:sp>
        <p:nvSpPr>
          <p:cNvPr id="13" name="Rectangle 12">
            <a:extLst>
              <a:ext uri="{FF2B5EF4-FFF2-40B4-BE49-F238E27FC236}">
                <a16:creationId xmlns:a16="http://schemas.microsoft.com/office/drawing/2014/main" id="{CB4D2A91-7EAF-7B4C-897C-5DF677BC6090}"/>
              </a:ext>
            </a:extLst>
          </p:cNvPr>
          <p:cNvSpPr/>
          <p:nvPr/>
        </p:nvSpPr>
        <p:spPr>
          <a:xfrm>
            <a:off x="532299" y="531799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stamps</a:t>
            </a:r>
          </a:p>
        </p:txBody>
      </p:sp>
    </p:spTree>
    <p:extLst>
      <p:ext uri="{BB962C8B-B14F-4D97-AF65-F5344CB8AC3E}">
        <p14:creationId xmlns:p14="http://schemas.microsoft.com/office/powerpoint/2010/main" val="3860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00231479"/>
              </p:ext>
            </p:extLst>
          </p:nvPr>
        </p:nvGraphicFramePr>
        <p:xfrm>
          <a:off x="514011" y="329184"/>
          <a:ext cx="8267970" cy="619963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4D85988-8853-5145-93C1-07C30C62DE0F}"/>
              </a:ext>
            </a:extLst>
          </p:cNvPr>
          <p:cNvSpPr/>
          <p:nvPr/>
        </p:nvSpPr>
        <p:spPr>
          <a:xfrm>
            <a:off x="514011" y="192024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2EDC5-171B-FC48-ADF3-BEF001108400}"/>
              </a:ext>
            </a:extLst>
          </p:cNvPr>
          <p:cNvSpPr/>
          <p:nvPr/>
        </p:nvSpPr>
        <p:spPr>
          <a:xfrm>
            <a:off x="532299" y="333298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 Euro</a:t>
            </a:r>
          </a:p>
        </p:txBody>
      </p:sp>
      <p:sp>
        <p:nvSpPr>
          <p:cNvPr id="6" name="Rectangle 5">
            <a:extLst>
              <a:ext uri="{FF2B5EF4-FFF2-40B4-BE49-F238E27FC236}">
                <a16:creationId xmlns:a16="http://schemas.microsoft.com/office/drawing/2014/main" id="{1DBD8D6C-4C75-5D45-80B2-75B84012EAC0}"/>
              </a:ext>
            </a:extLst>
          </p:cNvPr>
          <p:cNvSpPr/>
          <p:nvPr/>
        </p:nvSpPr>
        <p:spPr>
          <a:xfrm>
            <a:off x="514010"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8A4734-554B-6F48-B5A8-27D1CDF0538B}"/>
              </a:ext>
            </a:extLst>
          </p:cNvPr>
          <p:cNvSpPr/>
          <p:nvPr/>
        </p:nvSpPr>
        <p:spPr>
          <a:xfrm>
            <a:off x="514010" y="479374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EB8950-73A7-3542-B537-73A142A4B61C}"/>
              </a:ext>
            </a:extLst>
          </p:cNvPr>
          <p:cNvSpPr/>
          <p:nvPr/>
        </p:nvSpPr>
        <p:spPr>
          <a:xfrm>
            <a:off x="514010" y="529132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5A0306-9F13-8F45-91A5-6D6CBC7BD069}"/>
              </a:ext>
            </a:extLst>
          </p:cNvPr>
          <p:cNvSpPr/>
          <p:nvPr/>
        </p:nvSpPr>
        <p:spPr>
          <a:xfrm>
            <a:off x="514010" y="5891784"/>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982CE1D-5B5D-7549-A4ED-28133D7F687C}"/>
              </a:ext>
            </a:extLst>
          </p:cNvPr>
          <p:cNvSpPr/>
          <p:nvPr/>
        </p:nvSpPr>
        <p:spPr>
          <a:xfrm>
            <a:off x="532299" y="195072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no 1p or 2p</a:t>
            </a:r>
          </a:p>
        </p:txBody>
      </p:sp>
      <p:sp>
        <p:nvSpPr>
          <p:cNvPr id="11" name="Rectangle 10">
            <a:extLst>
              <a:ext uri="{FF2B5EF4-FFF2-40B4-BE49-F238E27FC236}">
                <a16:creationId xmlns:a16="http://schemas.microsoft.com/office/drawing/2014/main" id="{C24A73E8-1499-8144-AAB0-2814A91694E8}"/>
              </a:ext>
            </a:extLst>
          </p:cNvPr>
          <p:cNvSpPr/>
          <p:nvPr/>
        </p:nvSpPr>
        <p:spPr>
          <a:xfrm>
            <a:off x="532299"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1960</a:t>
            </a:r>
          </a:p>
        </p:txBody>
      </p:sp>
      <p:sp>
        <p:nvSpPr>
          <p:cNvPr id="12" name="Rectangle 11">
            <a:extLst>
              <a:ext uri="{FF2B5EF4-FFF2-40B4-BE49-F238E27FC236}">
                <a16:creationId xmlns:a16="http://schemas.microsoft.com/office/drawing/2014/main" id="{B5374C7B-CA47-5A42-9411-B0FB46172670}"/>
              </a:ext>
            </a:extLst>
          </p:cNvPr>
          <p:cNvSpPr/>
          <p:nvPr/>
        </p:nvSpPr>
        <p:spPr>
          <a:xfrm>
            <a:off x="532299" y="47442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Sainsbury’s</a:t>
            </a:r>
          </a:p>
        </p:txBody>
      </p:sp>
      <p:sp>
        <p:nvSpPr>
          <p:cNvPr id="13" name="Rectangle 12">
            <a:extLst>
              <a:ext uri="{FF2B5EF4-FFF2-40B4-BE49-F238E27FC236}">
                <a16:creationId xmlns:a16="http://schemas.microsoft.com/office/drawing/2014/main" id="{CB4D2A91-7EAF-7B4C-897C-5DF677BC6090}"/>
              </a:ext>
            </a:extLst>
          </p:cNvPr>
          <p:cNvSpPr/>
          <p:nvPr/>
        </p:nvSpPr>
        <p:spPr>
          <a:xfrm>
            <a:off x="532299" y="531799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UK stamps</a:t>
            </a:r>
          </a:p>
        </p:txBody>
      </p:sp>
      <p:sp>
        <p:nvSpPr>
          <p:cNvPr id="14" name="Rectangle 13">
            <a:extLst>
              <a:ext uri="{FF2B5EF4-FFF2-40B4-BE49-F238E27FC236}">
                <a16:creationId xmlns:a16="http://schemas.microsoft.com/office/drawing/2014/main" id="{EE69782F-8E7A-C740-B6D3-1A4D53BE4AEB}"/>
              </a:ext>
            </a:extLst>
          </p:cNvPr>
          <p:cNvSpPr/>
          <p:nvPr/>
        </p:nvSpPr>
        <p:spPr>
          <a:xfrm>
            <a:off x="532299" y="5869686"/>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rgbClr val="FFFF00"/>
                </a:solidFill>
                <a:latin typeface="Arial" panose="020B0604020202020204" pitchFamily="34" charset="0"/>
                <a:cs typeface="Arial" panose="020B0604020202020204" pitchFamily="34" charset="0"/>
              </a:rPr>
              <a:t>Harry Potter</a:t>
            </a:r>
          </a:p>
        </p:txBody>
      </p:sp>
    </p:spTree>
    <p:extLst>
      <p:ext uri="{BB962C8B-B14F-4D97-AF65-F5344CB8AC3E}">
        <p14:creationId xmlns:p14="http://schemas.microsoft.com/office/powerpoint/2010/main" val="2010767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6E26-CDEA-A44F-9F83-1D39F5DF5010}"/>
              </a:ext>
            </a:extLst>
          </p:cNvPr>
          <p:cNvSpPr>
            <a:spLocks noGrp="1"/>
          </p:cNvSpPr>
          <p:nvPr>
            <p:ph type="title"/>
          </p:nvPr>
        </p:nvSpPr>
        <p:spPr>
          <a:xfrm>
            <a:off x="628650" y="2587118"/>
            <a:ext cx="7886700" cy="1325563"/>
          </a:xfrm>
        </p:spPr>
        <p:txBody>
          <a:bodyPr/>
          <a:lstStyle/>
          <a:p>
            <a:pPr algn="ctr"/>
            <a:r>
              <a:rPr lang="en-GB" dirty="0"/>
              <a:t>Real price data?</a:t>
            </a:r>
          </a:p>
        </p:txBody>
      </p:sp>
    </p:spTree>
    <p:extLst>
      <p:ext uri="{BB962C8B-B14F-4D97-AF65-F5344CB8AC3E}">
        <p14:creationId xmlns:p14="http://schemas.microsoft.com/office/powerpoint/2010/main" val="1152751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7E36D27-22A8-9042-91AD-246E6B2DFB58}"/>
              </a:ext>
            </a:extLst>
          </p:cNvPr>
          <p:cNvGraphicFramePr/>
          <p:nvPr>
            <p:extLst>
              <p:ext uri="{D42A27DB-BD31-4B8C-83A1-F6EECF244321}">
                <p14:modId xmlns:p14="http://schemas.microsoft.com/office/powerpoint/2010/main" val="3081432129"/>
              </p:ext>
            </p:extLst>
          </p:nvPr>
        </p:nvGraphicFramePr>
        <p:xfrm>
          <a:off x="481584" y="429768"/>
          <a:ext cx="8369808" cy="61447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A92E8A2-F1A4-1242-B263-65B23BB69083}"/>
              </a:ext>
            </a:extLst>
          </p:cNvPr>
          <p:cNvSpPr txBox="1"/>
          <p:nvPr/>
        </p:nvSpPr>
        <p:spPr>
          <a:xfrm>
            <a:off x="481584" y="429768"/>
            <a:ext cx="283464" cy="369332"/>
          </a:xfrm>
          <a:prstGeom prst="rect">
            <a:avLst/>
          </a:prstGeom>
          <a:noFill/>
        </p:spPr>
        <p:txBody>
          <a:bodyPr wrap="square" rtlCol="0">
            <a:spAutoFit/>
          </a:bodyPr>
          <a:lstStyle/>
          <a:p>
            <a:r>
              <a:rPr lang="en-GB" dirty="0"/>
              <a:t>%</a:t>
            </a:r>
          </a:p>
        </p:txBody>
      </p:sp>
    </p:spTree>
    <p:extLst>
      <p:ext uri="{BB962C8B-B14F-4D97-AF65-F5344CB8AC3E}">
        <p14:creationId xmlns:p14="http://schemas.microsoft.com/office/powerpoint/2010/main" val="1948516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7E36D27-22A8-9042-91AD-246E6B2DFB58}"/>
              </a:ext>
            </a:extLst>
          </p:cNvPr>
          <p:cNvGraphicFramePr/>
          <p:nvPr>
            <p:extLst>
              <p:ext uri="{D42A27DB-BD31-4B8C-83A1-F6EECF244321}">
                <p14:modId xmlns:p14="http://schemas.microsoft.com/office/powerpoint/2010/main" val="1539319129"/>
              </p:ext>
            </p:extLst>
          </p:nvPr>
        </p:nvGraphicFramePr>
        <p:xfrm>
          <a:off x="481584" y="429768"/>
          <a:ext cx="8369808" cy="61447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A92E8A2-F1A4-1242-B263-65B23BB69083}"/>
              </a:ext>
            </a:extLst>
          </p:cNvPr>
          <p:cNvSpPr txBox="1"/>
          <p:nvPr/>
        </p:nvSpPr>
        <p:spPr>
          <a:xfrm>
            <a:off x="481584" y="429768"/>
            <a:ext cx="283464" cy="369332"/>
          </a:xfrm>
          <a:prstGeom prst="rect">
            <a:avLst/>
          </a:prstGeom>
          <a:noFill/>
        </p:spPr>
        <p:txBody>
          <a:bodyPr wrap="square" rtlCol="0">
            <a:spAutoFit/>
          </a:bodyPr>
          <a:lstStyle/>
          <a:p>
            <a:r>
              <a:rPr lang="en-GB" dirty="0"/>
              <a:t>%</a:t>
            </a:r>
          </a:p>
        </p:txBody>
      </p:sp>
      <p:sp>
        <p:nvSpPr>
          <p:cNvPr id="2" name="TextBox 1">
            <a:extLst>
              <a:ext uri="{FF2B5EF4-FFF2-40B4-BE49-F238E27FC236}">
                <a16:creationId xmlns:a16="http://schemas.microsoft.com/office/drawing/2014/main" id="{BB2026AB-F8DD-5447-8204-0ADF21B2BCAC}"/>
              </a:ext>
            </a:extLst>
          </p:cNvPr>
          <p:cNvSpPr txBox="1"/>
          <p:nvPr/>
        </p:nvSpPr>
        <p:spPr>
          <a:xfrm>
            <a:off x="2304288" y="614434"/>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CE1879E9-DC4D-0944-ADF5-6356D62E1498}"/>
              </a:ext>
            </a:extLst>
          </p:cNvPr>
          <p:cNvSpPr txBox="1"/>
          <p:nvPr/>
        </p:nvSpPr>
        <p:spPr>
          <a:xfrm>
            <a:off x="3819144" y="2979682"/>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C0A29E9C-5DD1-0240-90C9-9B54449DBE82}"/>
              </a:ext>
            </a:extLst>
          </p:cNvPr>
          <p:cNvSpPr txBox="1"/>
          <p:nvPr/>
        </p:nvSpPr>
        <p:spPr>
          <a:xfrm>
            <a:off x="5315712" y="3863602"/>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£3</a:t>
            </a:r>
          </a:p>
        </p:txBody>
      </p:sp>
      <p:sp>
        <p:nvSpPr>
          <p:cNvPr id="9" name="TextBox 8">
            <a:extLst>
              <a:ext uri="{FF2B5EF4-FFF2-40B4-BE49-F238E27FC236}">
                <a16:creationId xmlns:a16="http://schemas.microsoft.com/office/drawing/2014/main" id="{022AC080-5D3E-A94B-AA3A-0C014A4AD503}"/>
              </a:ext>
            </a:extLst>
          </p:cNvPr>
          <p:cNvSpPr txBox="1"/>
          <p:nvPr/>
        </p:nvSpPr>
        <p:spPr>
          <a:xfrm>
            <a:off x="6812280" y="4162306"/>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£4</a:t>
            </a:r>
          </a:p>
        </p:txBody>
      </p:sp>
      <p:sp>
        <p:nvSpPr>
          <p:cNvPr id="10" name="TextBox 9">
            <a:extLst>
              <a:ext uri="{FF2B5EF4-FFF2-40B4-BE49-F238E27FC236}">
                <a16:creationId xmlns:a16="http://schemas.microsoft.com/office/drawing/2014/main" id="{BA68B295-317C-B34F-A70E-AE8861EF3F6C}"/>
              </a:ext>
            </a:extLst>
          </p:cNvPr>
          <p:cNvSpPr txBox="1"/>
          <p:nvPr/>
        </p:nvSpPr>
        <p:spPr>
          <a:xfrm>
            <a:off x="813816" y="4286536"/>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3546419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7E36D27-22A8-9042-91AD-246E6B2DFB58}"/>
              </a:ext>
            </a:extLst>
          </p:cNvPr>
          <p:cNvGraphicFramePr/>
          <p:nvPr>
            <p:extLst>
              <p:ext uri="{D42A27DB-BD31-4B8C-83A1-F6EECF244321}">
                <p14:modId xmlns:p14="http://schemas.microsoft.com/office/powerpoint/2010/main" val="3307623367"/>
              </p:ext>
            </p:extLst>
          </p:nvPr>
        </p:nvGraphicFramePr>
        <p:xfrm>
          <a:off x="481584" y="429768"/>
          <a:ext cx="8369808" cy="61447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A92E8A2-F1A4-1242-B263-65B23BB69083}"/>
              </a:ext>
            </a:extLst>
          </p:cNvPr>
          <p:cNvSpPr txBox="1"/>
          <p:nvPr/>
        </p:nvSpPr>
        <p:spPr>
          <a:xfrm>
            <a:off x="481584" y="429768"/>
            <a:ext cx="283464" cy="369332"/>
          </a:xfrm>
          <a:prstGeom prst="rect">
            <a:avLst/>
          </a:prstGeom>
          <a:noFill/>
        </p:spPr>
        <p:txBody>
          <a:bodyPr wrap="square" rtlCol="0">
            <a:spAutoFit/>
          </a:bodyPr>
          <a:lstStyle/>
          <a:p>
            <a:r>
              <a:rPr lang="en-GB" dirty="0"/>
              <a:t>%</a:t>
            </a:r>
          </a:p>
        </p:txBody>
      </p:sp>
      <p:sp>
        <p:nvSpPr>
          <p:cNvPr id="2" name="TextBox 1">
            <a:extLst>
              <a:ext uri="{FF2B5EF4-FFF2-40B4-BE49-F238E27FC236}">
                <a16:creationId xmlns:a16="http://schemas.microsoft.com/office/drawing/2014/main" id="{BB2026AB-F8DD-5447-8204-0ADF21B2BCAC}"/>
              </a:ext>
            </a:extLst>
          </p:cNvPr>
          <p:cNvSpPr txBox="1"/>
          <p:nvPr/>
        </p:nvSpPr>
        <p:spPr>
          <a:xfrm>
            <a:off x="2304288" y="614434"/>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£1</a:t>
            </a:r>
          </a:p>
        </p:txBody>
      </p:sp>
      <p:sp>
        <p:nvSpPr>
          <p:cNvPr id="5" name="TextBox 4">
            <a:extLst>
              <a:ext uri="{FF2B5EF4-FFF2-40B4-BE49-F238E27FC236}">
                <a16:creationId xmlns:a16="http://schemas.microsoft.com/office/drawing/2014/main" id="{CE1879E9-DC4D-0944-ADF5-6356D62E1498}"/>
              </a:ext>
            </a:extLst>
          </p:cNvPr>
          <p:cNvSpPr txBox="1"/>
          <p:nvPr/>
        </p:nvSpPr>
        <p:spPr>
          <a:xfrm>
            <a:off x="3819144" y="2979682"/>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£2</a:t>
            </a:r>
          </a:p>
        </p:txBody>
      </p:sp>
      <p:sp>
        <p:nvSpPr>
          <p:cNvPr id="8" name="TextBox 7">
            <a:extLst>
              <a:ext uri="{FF2B5EF4-FFF2-40B4-BE49-F238E27FC236}">
                <a16:creationId xmlns:a16="http://schemas.microsoft.com/office/drawing/2014/main" id="{C0A29E9C-5DD1-0240-90C9-9B54449DBE82}"/>
              </a:ext>
            </a:extLst>
          </p:cNvPr>
          <p:cNvSpPr txBox="1"/>
          <p:nvPr/>
        </p:nvSpPr>
        <p:spPr>
          <a:xfrm>
            <a:off x="5315712" y="3863602"/>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£3</a:t>
            </a:r>
          </a:p>
        </p:txBody>
      </p:sp>
      <p:sp>
        <p:nvSpPr>
          <p:cNvPr id="9" name="TextBox 8">
            <a:extLst>
              <a:ext uri="{FF2B5EF4-FFF2-40B4-BE49-F238E27FC236}">
                <a16:creationId xmlns:a16="http://schemas.microsoft.com/office/drawing/2014/main" id="{022AC080-5D3E-A94B-AA3A-0C014A4AD503}"/>
              </a:ext>
            </a:extLst>
          </p:cNvPr>
          <p:cNvSpPr txBox="1"/>
          <p:nvPr/>
        </p:nvSpPr>
        <p:spPr>
          <a:xfrm>
            <a:off x="6812280" y="4162306"/>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£4</a:t>
            </a:r>
          </a:p>
        </p:txBody>
      </p:sp>
      <p:sp>
        <p:nvSpPr>
          <p:cNvPr id="10" name="TextBox 9">
            <a:extLst>
              <a:ext uri="{FF2B5EF4-FFF2-40B4-BE49-F238E27FC236}">
                <a16:creationId xmlns:a16="http://schemas.microsoft.com/office/drawing/2014/main" id="{BA68B295-317C-B34F-A70E-AE8861EF3F6C}"/>
              </a:ext>
            </a:extLst>
          </p:cNvPr>
          <p:cNvSpPr txBox="1"/>
          <p:nvPr/>
        </p:nvSpPr>
        <p:spPr>
          <a:xfrm>
            <a:off x="813816" y="4286536"/>
            <a:ext cx="740664" cy="369332"/>
          </a:xfrm>
          <a:prstGeom prst="rect">
            <a:avLst/>
          </a:prstGeom>
          <a:noFill/>
        </p:spPr>
        <p:txBody>
          <a:bodyPr wrap="square" rtlCol="0">
            <a:spAutoFit/>
          </a:bodyPr>
          <a:lstStyle/>
          <a:p>
            <a:r>
              <a:rPr lang="en-GB" b="1" dirty="0">
                <a:solidFill>
                  <a:srgbClr val="FFFF00"/>
                </a:solidFill>
                <a:latin typeface="Arial" panose="020B0604020202020204" pitchFamily="34" charset="0"/>
                <a:cs typeface="Arial" panose="020B0604020202020204" pitchFamily="34" charset="0"/>
              </a:rPr>
              <a:t>£0</a:t>
            </a:r>
          </a:p>
        </p:txBody>
      </p:sp>
      <p:sp>
        <p:nvSpPr>
          <p:cNvPr id="11" name="TextBox 10">
            <a:extLst>
              <a:ext uri="{FF2B5EF4-FFF2-40B4-BE49-F238E27FC236}">
                <a16:creationId xmlns:a16="http://schemas.microsoft.com/office/drawing/2014/main" id="{4BFD7828-FFCD-534D-8C49-834E68319DAA}"/>
              </a:ext>
            </a:extLst>
          </p:cNvPr>
          <p:cNvSpPr txBox="1"/>
          <p:nvPr/>
        </p:nvSpPr>
        <p:spPr>
          <a:xfrm>
            <a:off x="1408176" y="3553599"/>
            <a:ext cx="868680" cy="369332"/>
          </a:xfrm>
          <a:prstGeom prst="rect">
            <a:avLst/>
          </a:prstGeom>
          <a:noFill/>
        </p:spPr>
        <p:txBody>
          <a:bodyPr wrap="square" rtlCol="0">
            <a:spAutoFit/>
          </a:bodyPr>
          <a:lstStyle/>
          <a:p>
            <a:r>
              <a:rPr lang="en-GB" b="1" dirty="0">
                <a:solidFill>
                  <a:srgbClr val="FF70E7"/>
                </a:solidFill>
                <a:latin typeface="Arial" panose="020B0604020202020204" pitchFamily="34" charset="0"/>
                <a:cs typeface="Arial" panose="020B0604020202020204" pitchFamily="34" charset="0"/>
              </a:rPr>
              <a:t>£0.50</a:t>
            </a:r>
          </a:p>
        </p:txBody>
      </p:sp>
      <p:sp>
        <p:nvSpPr>
          <p:cNvPr id="12" name="TextBox 11">
            <a:extLst>
              <a:ext uri="{FF2B5EF4-FFF2-40B4-BE49-F238E27FC236}">
                <a16:creationId xmlns:a16="http://schemas.microsoft.com/office/drawing/2014/main" id="{EDF644DE-8651-9E49-A050-9288DC66B92C}"/>
              </a:ext>
            </a:extLst>
          </p:cNvPr>
          <p:cNvSpPr txBox="1"/>
          <p:nvPr/>
        </p:nvSpPr>
        <p:spPr>
          <a:xfrm>
            <a:off x="2900172" y="3523643"/>
            <a:ext cx="868680" cy="369332"/>
          </a:xfrm>
          <a:prstGeom prst="rect">
            <a:avLst/>
          </a:prstGeom>
          <a:noFill/>
        </p:spPr>
        <p:txBody>
          <a:bodyPr wrap="square" rtlCol="0">
            <a:spAutoFit/>
          </a:bodyPr>
          <a:lstStyle/>
          <a:p>
            <a:r>
              <a:rPr lang="en-GB" b="1" dirty="0">
                <a:solidFill>
                  <a:srgbClr val="FF70E7"/>
                </a:solidFill>
                <a:latin typeface="Arial" panose="020B0604020202020204" pitchFamily="34" charset="0"/>
                <a:cs typeface="Arial" panose="020B0604020202020204" pitchFamily="34" charset="0"/>
              </a:rPr>
              <a:t>£1.50</a:t>
            </a:r>
          </a:p>
        </p:txBody>
      </p:sp>
      <p:sp>
        <p:nvSpPr>
          <p:cNvPr id="13" name="TextBox 12">
            <a:extLst>
              <a:ext uri="{FF2B5EF4-FFF2-40B4-BE49-F238E27FC236}">
                <a16:creationId xmlns:a16="http://schemas.microsoft.com/office/drawing/2014/main" id="{63C397D1-C020-8743-9ED2-0C8E14DBBF58}"/>
              </a:ext>
            </a:extLst>
          </p:cNvPr>
          <p:cNvSpPr txBox="1"/>
          <p:nvPr/>
        </p:nvSpPr>
        <p:spPr>
          <a:xfrm>
            <a:off x="5943600" y="4162306"/>
            <a:ext cx="868680" cy="369332"/>
          </a:xfrm>
          <a:prstGeom prst="rect">
            <a:avLst/>
          </a:prstGeom>
          <a:noFill/>
        </p:spPr>
        <p:txBody>
          <a:bodyPr wrap="square" rtlCol="0">
            <a:spAutoFit/>
          </a:bodyPr>
          <a:lstStyle/>
          <a:p>
            <a:r>
              <a:rPr lang="en-GB" b="1" dirty="0">
                <a:solidFill>
                  <a:srgbClr val="FF70E7"/>
                </a:solidFill>
                <a:latin typeface="Arial" panose="020B0604020202020204" pitchFamily="34" charset="0"/>
                <a:cs typeface="Arial" panose="020B0604020202020204" pitchFamily="34" charset="0"/>
              </a:rPr>
              <a:t>£3.50</a:t>
            </a:r>
          </a:p>
        </p:txBody>
      </p:sp>
      <p:sp>
        <p:nvSpPr>
          <p:cNvPr id="14" name="TextBox 13">
            <a:extLst>
              <a:ext uri="{FF2B5EF4-FFF2-40B4-BE49-F238E27FC236}">
                <a16:creationId xmlns:a16="http://schemas.microsoft.com/office/drawing/2014/main" id="{9C0027C7-1DE1-794F-9DA5-FABAC3978F93}"/>
              </a:ext>
            </a:extLst>
          </p:cNvPr>
          <p:cNvSpPr txBox="1"/>
          <p:nvPr/>
        </p:nvSpPr>
        <p:spPr>
          <a:xfrm>
            <a:off x="7440168" y="4531638"/>
            <a:ext cx="868680" cy="369332"/>
          </a:xfrm>
          <a:prstGeom prst="rect">
            <a:avLst/>
          </a:prstGeom>
          <a:noFill/>
        </p:spPr>
        <p:txBody>
          <a:bodyPr wrap="square" rtlCol="0">
            <a:spAutoFit/>
          </a:bodyPr>
          <a:lstStyle/>
          <a:p>
            <a:r>
              <a:rPr lang="en-GB" b="1" dirty="0">
                <a:solidFill>
                  <a:srgbClr val="FF70E7"/>
                </a:solidFill>
                <a:latin typeface="Arial" panose="020B0604020202020204" pitchFamily="34" charset="0"/>
                <a:cs typeface="Arial" panose="020B0604020202020204" pitchFamily="34" charset="0"/>
              </a:rPr>
              <a:t>£4.50</a:t>
            </a:r>
          </a:p>
        </p:txBody>
      </p:sp>
    </p:spTree>
    <p:extLst>
      <p:ext uri="{BB962C8B-B14F-4D97-AF65-F5344CB8AC3E}">
        <p14:creationId xmlns:p14="http://schemas.microsoft.com/office/powerpoint/2010/main" val="429042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C2523B7-11B1-A14D-8531-612E94A37816}"/>
              </a:ext>
            </a:extLst>
          </p:cNvPr>
          <p:cNvGrpSpPr/>
          <p:nvPr/>
        </p:nvGrpSpPr>
        <p:grpSpPr>
          <a:xfrm>
            <a:off x="3582776" y="782955"/>
            <a:ext cx="4765696" cy="5260507"/>
            <a:chOff x="3006704" y="993267"/>
            <a:chExt cx="3274869" cy="3614891"/>
          </a:xfrm>
        </p:grpSpPr>
        <p:pic>
          <p:nvPicPr>
            <p:cNvPr id="12" name="Picture 4" descr="British fifty pence coin 2015 reverse.png">
              <a:extLst>
                <a:ext uri="{FF2B5EF4-FFF2-40B4-BE49-F238E27FC236}">
                  <a16:creationId xmlns:a16="http://schemas.microsoft.com/office/drawing/2014/main" id="{8A334F98-0D1C-F84A-8402-BCFCFF92DB11}"/>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16680" y="3253282"/>
              <a:ext cx="1359408" cy="1354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ritish twenty pence coin 2015 reverse.png">
              <a:extLst>
                <a:ext uri="{FF2B5EF4-FFF2-40B4-BE49-F238E27FC236}">
                  <a16:creationId xmlns:a16="http://schemas.microsoft.com/office/drawing/2014/main" id="{57BFFF53-0213-5C49-95CD-D21E562D27B2}"/>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87950" y="2377440"/>
              <a:ext cx="109362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British ten pence coin 2015 reverse.png">
              <a:extLst>
                <a:ext uri="{FF2B5EF4-FFF2-40B4-BE49-F238E27FC236}">
                  <a16:creationId xmlns:a16="http://schemas.microsoft.com/office/drawing/2014/main" id="{BCAA159F-EE61-B344-A7C8-878E07EB529D}"/>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104134" y="993267"/>
              <a:ext cx="1219581" cy="12195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British five pence coin 2015 reverse.png">
              <a:extLst>
                <a:ext uri="{FF2B5EF4-FFF2-40B4-BE49-F238E27FC236}">
                  <a16:creationId xmlns:a16="http://schemas.microsoft.com/office/drawing/2014/main" id="{343A1961-5902-0548-A042-A6F4CE39E7C1}"/>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192504" y="2189490"/>
              <a:ext cx="918992" cy="9189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British two pence coin 2015 reverse.png">
              <a:extLst>
                <a:ext uri="{FF2B5EF4-FFF2-40B4-BE49-F238E27FC236}">
                  <a16:creationId xmlns:a16="http://schemas.microsoft.com/office/drawing/2014/main" id="{8DB5CB67-94FA-8042-9147-34778C9F7316}"/>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865116" y="994400"/>
              <a:ext cx="1283208" cy="12832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British one penny coin 2015 reverse.png">
              <a:extLst>
                <a:ext uri="{FF2B5EF4-FFF2-40B4-BE49-F238E27FC236}">
                  <a16:creationId xmlns:a16="http://schemas.microsoft.com/office/drawing/2014/main" id="{4BFF3848-5424-2649-ACED-A4FB6BF3307A}"/>
                </a:ext>
              </a:extLst>
            </p:cNvPr>
            <p:cNvPicPr>
              <a:picLocks noChangeAspect="1" noChangeArrowheads="1"/>
            </p:cNvPicPr>
            <p:nvPr/>
          </p:nvPicPr>
          <p:blipFill>
            <a:blip r:embed="rId7">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06704" y="2306720"/>
              <a:ext cx="1025799" cy="1025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9516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7E36D27-22A8-9042-91AD-246E6B2DFB58}"/>
              </a:ext>
            </a:extLst>
          </p:cNvPr>
          <p:cNvGraphicFramePr/>
          <p:nvPr>
            <p:extLst>
              <p:ext uri="{D42A27DB-BD31-4B8C-83A1-F6EECF244321}">
                <p14:modId xmlns:p14="http://schemas.microsoft.com/office/powerpoint/2010/main" val="3348635666"/>
              </p:ext>
            </p:extLst>
          </p:nvPr>
        </p:nvGraphicFramePr>
        <p:xfrm>
          <a:off x="481584" y="429768"/>
          <a:ext cx="8369808" cy="61447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8A92E8A2-F1A4-1242-B263-65B23BB69083}"/>
              </a:ext>
            </a:extLst>
          </p:cNvPr>
          <p:cNvSpPr txBox="1"/>
          <p:nvPr/>
        </p:nvSpPr>
        <p:spPr>
          <a:xfrm>
            <a:off x="481584" y="429768"/>
            <a:ext cx="283464" cy="369332"/>
          </a:xfrm>
          <a:prstGeom prst="rect">
            <a:avLst/>
          </a:prstGeom>
          <a:noFill/>
        </p:spPr>
        <p:txBody>
          <a:bodyPr wrap="square" rtlCol="0">
            <a:spAutoFit/>
          </a:bodyPr>
          <a:lstStyle/>
          <a:p>
            <a:r>
              <a:rPr lang="en-GB" dirty="0"/>
              <a:t>%</a:t>
            </a:r>
          </a:p>
        </p:txBody>
      </p:sp>
      <p:sp>
        <p:nvSpPr>
          <p:cNvPr id="4" name="TextBox 3">
            <a:extLst>
              <a:ext uri="{FF2B5EF4-FFF2-40B4-BE49-F238E27FC236}">
                <a16:creationId xmlns:a16="http://schemas.microsoft.com/office/drawing/2014/main" id="{F9618B60-CD73-7147-BC76-8285022590EF}"/>
              </a:ext>
            </a:extLst>
          </p:cNvPr>
          <p:cNvSpPr txBox="1"/>
          <p:nvPr/>
        </p:nvSpPr>
        <p:spPr>
          <a:xfrm>
            <a:off x="2139696" y="4449711"/>
            <a:ext cx="868680" cy="369332"/>
          </a:xfrm>
          <a:prstGeom prst="rect">
            <a:avLst/>
          </a:prstGeom>
          <a:noFill/>
        </p:spPr>
        <p:txBody>
          <a:bodyPr wrap="square" rtlCol="0">
            <a:spAutoFit/>
          </a:bodyPr>
          <a:lstStyle/>
          <a:p>
            <a:r>
              <a:rPr lang="en-GB" b="1" dirty="0">
                <a:solidFill>
                  <a:srgbClr val="00FF08"/>
                </a:solidFill>
                <a:latin typeface="Arial" panose="020B0604020202020204" pitchFamily="34" charset="0"/>
                <a:cs typeface="Arial" panose="020B0604020202020204" pitchFamily="34" charset="0"/>
              </a:rPr>
              <a:t>£0.99</a:t>
            </a:r>
          </a:p>
        </p:txBody>
      </p:sp>
      <p:sp>
        <p:nvSpPr>
          <p:cNvPr id="5" name="TextBox 4">
            <a:extLst>
              <a:ext uri="{FF2B5EF4-FFF2-40B4-BE49-F238E27FC236}">
                <a16:creationId xmlns:a16="http://schemas.microsoft.com/office/drawing/2014/main" id="{1E8DCA86-90D4-FA4C-97BB-02415FD7ED29}"/>
              </a:ext>
            </a:extLst>
          </p:cNvPr>
          <p:cNvSpPr txBox="1"/>
          <p:nvPr/>
        </p:nvSpPr>
        <p:spPr>
          <a:xfrm>
            <a:off x="3654552" y="4484656"/>
            <a:ext cx="868680" cy="369332"/>
          </a:xfrm>
          <a:prstGeom prst="rect">
            <a:avLst/>
          </a:prstGeom>
          <a:noFill/>
        </p:spPr>
        <p:txBody>
          <a:bodyPr wrap="square" rtlCol="0">
            <a:spAutoFit/>
          </a:bodyPr>
          <a:lstStyle/>
          <a:p>
            <a:r>
              <a:rPr lang="en-GB" b="1" dirty="0">
                <a:solidFill>
                  <a:srgbClr val="00FF08"/>
                </a:solidFill>
                <a:latin typeface="Arial" panose="020B0604020202020204" pitchFamily="34" charset="0"/>
                <a:cs typeface="Arial" panose="020B0604020202020204" pitchFamily="34" charset="0"/>
              </a:rPr>
              <a:t>£1.99</a:t>
            </a:r>
          </a:p>
        </p:txBody>
      </p:sp>
      <p:sp>
        <p:nvSpPr>
          <p:cNvPr id="8" name="TextBox 7">
            <a:extLst>
              <a:ext uri="{FF2B5EF4-FFF2-40B4-BE49-F238E27FC236}">
                <a16:creationId xmlns:a16="http://schemas.microsoft.com/office/drawing/2014/main" id="{96B03C71-E213-634F-9FF5-0ADE648A3F49}"/>
              </a:ext>
            </a:extLst>
          </p:cNvPr>
          <p:cNvSpPr txBox="1"/>
          <p:nvPr/>
        </p:nvSpPr>
        <p:spPr>
          <a:xfrm>
            <a:off x="5167884" y="4484656"/>
            <a:ext cx="868680" cy="369332"/>
          </a:xfrm>
          <a:prstGeom prst="rect">
            <a:avLst/>
          </a:prstGeom>
          <a:noFill/>
        </p:spPr>
        <p:txBody>
          <a:bodyPr wrap="square" rtlCol="0">
            <a:spAutoFit/>
          </a:bodyPr>
          <a:lstStyle/>
          <a:p>
            <a:r>
              <a:rPr lang="en-GB" b="1" dirty="0">
                <a:solidFill>
                  <a:srgbClr val="00FF08"/>
                </a:solidFill>
                <a:latin typeface="Arial" panose="020B0604020202020204" pitchFamily="34" charset="0"/>
                <a:cs typeface="Arial" panose="020B0604020202020204" pitchFamily="34" charset="0"/>
              </a:rPr>
              <a:t>£2.99</a:t>
            </a:r>
          </a:p>
        </p:txBody>
      </p:sp>
      <p:sp>
        <p:nvSpPr>
          <p:cNvPr id="9" name="TextBox 8">
            <a:extLst>
              <a:ext uri="{FF2B5EF4-FFF2-40B4-BE49-F238E27FC236}">
                <a16:creationId xmlns:a16="http://schemas.microsoft.com/office/drawing/2014/main" id="{5054B78F-D70D-A240-8E9D-3D11716EABF4}"/>
              </a:ext>
            </a:extLst>
          </p:cNvPr>
          <p:cNvSpPr txBox="1"/>
          <p:nvPr/>
        </p:nvSpPr>
        <p:spPr>
          <a:xfrm>
            <a:off x="6644640" y="4819043"/>
            <a:ext cx="868680" cy="369332"/>
          </a:xfrm>
          <a:prstGeom prst="rect">
            <a:avLst/>
          </a:prstGeom>
          <a:noFill/>
        </p:spPr>
        <p:txBody>
          <a:bodyPr wrap="square" rtlCol="0">
            <a:spAutoFit/>
          </a:bodyPr>
          <a:lstStyle/>
          <a:p>
            <a:r>
              <a:rPr lang="en-GB" b="1" dirty="0">
                <a:solidFill>
                  <a:srgbClr val="00FF08"/>
                </a:solidFill>
                <a:latin typeface="Arial" panose="020B0604020202020204" pitchFamily="34" charset="0"/>
                <a:cs typeface="Arial" panose="020B0604020202020204" pitchFamily="34" charset="0"/>
              </a:rPr>
              <a:t>£3.99</a:t>
            </a:r>
          </a:p>
        </p:txBody>
      </p:sp>
      <p:sp>
        <p:nvSpPr>
          <p:cNvPr id="10" name="TextBox 9">
            <a:extLst>
              <a:ext uri="{FF2B5EF4-FFF2-40B4-BE49-F238E27FC236}">
                <a16:creationId xmlns:a16="http://schemas.microsoft.com/office/drawing/2014/main" id="{DE5CDAE9-80C6-C340-B2BC-F4D454621CEE}"/>
              </a:ext>
            </a:extLst>
          </p:cNvPr>
          <p:cNvSpPr txBox="1"/>
          <p:nvPr/>
        </p:nvSpPr>
        <p:spPr>
          <a:xfrm>
            <a:off x="8121396" y="4791611"/>
            <a:ext cx="868680" cy="369332"/>
          </a:xfrm>
          <a:prstGeom prst="rect">
            <a:avLst/>
          </a:prstGeom>
          <a:noFill/>
        </p:spPr>
        <p:txBody>
          <a:bodyPr wrap="square" rtlCol="0">
            <a:spAutoFit/>
          </a:bodyPr>
          <a:lstStyle/>
          <a:p>
            <a:r>
              <a:rPr lang="en-GB" b="1" dirty="0">
                <a:solidFill>
                  <a:srgbClr val="00FF08"/>
                </a:solidFill>
                <a:latin typeface="Arial" panose="020B0604020202020204" pitchFamily="34" charset="0"/>
                <a:cs typeface="Arial" panose="020B0604020202020204" pitchFamily="34" charset="0"/>
              </a:rPr>
              <a:t>£4.99</a:t>
            </a:r>
          </a:p>
        </p:txBody>
      </p:sp>
    </p:spTree>
    <p:extLst>
      <p:ext uri="{BB962C8B-B14F-4D97-AF65-F5344CB8AC3E}">
        <p14:creationId xmlns:p14="http://schemas.microsoft.com/office/powerpoint/2010/main" val="14258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4DED17C-3548-3E40-AE37-774F7EB6E49B}"/>
              </a:ext>
            </a:extLst>
          </p:cNvPr>
          <p:cNvGraphicFramePr/>
          <p:nvPr>
            <p:extLst>
              <p:ext uri="{D42A27DB-BD31-4B8C-83A1-F6EECF244321}">
                <p14:modId xmlns:p14="http://schemas.microsoft.com/office/powerpoint/2010/main" val="2661821931"/>
              </p:ext>
            </p:extLst>
          </p:nvPr>
        </p:nvGraphicFramePr>
        <p:xfrm>
          <a:off x="493776" y="409448"/>
          <a:ext cx="8156448" cy="591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4415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0C8572B-6FE3-3B4F-A433-89B5C350662C}"/>
              </a:ext>
            </a:extLst>
          </p:cNvPr>
          <p:cNvGraphicFramePr>
            <a:graphicFrameLocks noGrp="1"/>
          </p:cNvGraphicFramePr>
          <p:nvPr>
            <p:ph idx="1"/>
            <p:extLst>
              <p:ext uri="{D42A27DB-BD31-4B8C-83A1-F6EECF244321}">
                <p14:modId xmlns:p14="http://schemas.microsoft.com/office/powerpoint/2010/main" val="4085578965"/>
              </p:ext>
            </p:extLst>
          </p:nvPr>
        </p:nvGraphicFramePr>
        <p:xfrm>
          <a:off x="473202" y="399160"/>
          <a:ext cx="8259318" cy="5965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022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6E26-CDEA-A44F-9F83-1D39F5DF5010}"/>
              </a:ext>
            </a:extLst>
          </p:cNvPr>
          <p:cNvSpPr>
            <a:spLocks noGrp="1"/>
          </p:cNvSpPr>
          <p:nvPr>
            <p:ph type="title"/>
          </p:nvPr>
        </p:nvSpPr>
        <p:spPr>
          <a:xfrm>
            <a:off x="628650" y="2120774"/>
            <a:ext cx="7886700" cy="2725546"/>
          </a:xfrm>
        </p:spPr>
        <p:txBody>
          <a:bodyPr>
            <a:normAutofit fontScale="90000"/>
          </a:bodyPr>
          <a:lstStyle/>
          <a:p>
            <a:pPr algn="ctr"/>
            <a:r>
              <a:rPr lang="en-GB" sz="18300" b="1" baseline="30000" dirty="0"/>
              <a:t>£</a:t>
            </a:r>
            <a:r>
              <a:rPr lang="en-GB" sz="19900" b="1" dirty="0"/>
              <a:t>1.75</a:t>
            </a:r>
            <a:endParaRPr lang="en-GB" sz="16600" b="1" dirty="0"/>
          </a:p>
        </p:txBody>
      </p:sp>
    </p:spTree>
    <p:extLst>
      <p:ext uri="{BB962C8B-B14F-4D97-AF65-F5344CB8AC3E}">
        <p14:creationId xmlns:p14="http://schemas.microsoft.com/office/powerpoint/2010/main" val="21895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ritish fifty pence coin 2015 reverse.png">
            <a:extLst>
              <a:ext uri="{FF2B5EF4-FFF2-40B4-BE49-F238E27FC236}">
                <a16:creationId xmlns:a16="http://schemas.microsoft.com/office/drawing/2014/main" id="{31F189B0-E6D6-8E4F-AAB8-31C192A11CBF}"/>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97190" y="3873554"/>
            <a:ext cx="1941510" cy="19350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itish twenty pence coin 2015 reverse.png">
            <a:extLst>
              <a:ext uri="{FF2B5EF4-FFF2-40B4-BE49-F238E27FC236}">
                <a16:creationId xmlns:a16="http://schemas.microsoft.com/office/drawing/2014/main" id="{B0DE5B27-1C56-2747-A8C3-A56E6505AF64}"/>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75077" y="2814698"/>
            <a:ext cx="1561915" cy="15671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tish ten pence coin 2015 reverse.png">
            <a:extLst>
              <a:ext uri="{FF2B5EF4-FFF2-40B4-BE49-F238E27FC236}">
                <a16:creationId xmlns:a16="http://schemas.microsoft.com/office/drawing/2014/main" id="{709C49BA-850B-DA46-9A42-B8972C3F8846}"/>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856166" y="974979"/>
            <a:ext cx="1741809" cy="17418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itish five pence coin 2015 reverse.png">
            <a:extLst>
              <a:ext uri="{FF2B5EF4-FFF2-40B4-BE49-F238E27FC236}">
                <a16:creationId xmlns:a16="http://schemas.microsoft.com/office/drawing/2014/main" id="{DCF45A81-73E3-0D43-B001-C64CD42F6E38}"/>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72834" y="2582844"/>
            <a:ext cx="1312507" cy="13125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ritish two pence coin 2015 reverse.png">
            <a:extLst>
              <a:ext uri="{FF2B5EF4-FFF2-40B4-BE49-F238E27FC236}">
                <a16:creationId xmlns:a16="http://schemas.microsoft.com/office/drawing/2014/main" id="{9C7D3227-BB95-1340-BB14-E73375BBADC3}"/>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831709" y="1004029"/>
            <a:ext cx="1832681" cy="18326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itish one penny coin 2015 reverse.png">
            <a:extLst>
              <a:ext uri="{FF2B5EF4-FFF2-40B4-BE49-F238E27FC236}">
                <a16:creationId xmlns:a16="http://schemas.microsoft.com/office/drawing/2014/main" id="{77C39645-C324-134F-BD21-9CCC7CDB69A3}"/>
              </a:ext>
            </a:extLst>
          </p:cNvPr>
          <p:cNvPicPr>
            <a:picLocks noChangeAspect="1" noChangeArrowheads="1"/>
          </p:cNvPicPr>
          <p:nvPr/>
        </p:nvPicPr>
        <p:blipFill>
          <a:blip r:embed="rId7">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707872" y="2750272"/>
            <a:ext cx="1465049" cy="14650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https://upload.wikimedia.org/wikipedia/en/5/58/British_one_pound_coin_2015_reverse.png">
            <a:extLst>
              <a:ext uri="{FF2B5EF4-FFF2-40B4-BE49-F238E27FC236}">
                <a16:creationId xmlns:a16="http://schemas.microsoft.com/office/drawing/2014/main" id="{B112E9DC-A4F3-1649-9B61-F50F0E04BA79}"/>
              </a:ext>
            </a:extLst>
          </p:cNvPr>
          <p:cNvPicPr>
            <a:picLocks noChangeAspect="1" noChangeArrowheads="1"/>
          </p:cNvPicPr>
          <p:nvPr/>
        </p:nvPicPr>
        <p:blipFill>
          <a:blip r:embed="rId8">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0441" y="2365936"/>
            <a:ext cx="1746321" cy="17463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https://24carat.co.uk/images/2017annualcoinsetonepoundrev400.jpg">
            <a:extLst>
              <a:ext uri="{FF2B5EF4-FFF2-40B4-BE49-F238E27FC236}">
                <a16:creationId xmlns:a16="http://schemas.microsoft.com/office/drawing/2014/main" id="{631F0236-C976-F348-AEA3-612C40CE004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488" b="98010" l="3250" r="98000">
                        <a14:foregroundMark x1="19448" y1="11336" x2="40000" y2="5224"/>
                        <a14:foregroundMark x1="40000" y1="5224" x2="59750" y2="5721"/>
                        <a14:foregroundMark x1="59750" y1="5721" x2="74000" y2="11692"/>
                        <a14:foregroundMark x1="74000" y1="11692" x2="88500" y2="38308"/>
                        <a14:foregroundMark x1="88500" y1="38308" x2="88250" y2="53234"/>
                        <a14:foregroundMark x1="88250" y1="53234" x2="83000" y2="69403"/>
                        <a14:foregroundMark x1="83000" y1="69403" x2="68750" y2="83831"/>
                        <a14:foregroundMark x1="68750" y1="83831" x2="59500" y2="86318"/>
                        <a14:foregroundMark x1="59500" y1="86318" x2="29250" y2="80348"/>
                        <a14:foregroundMark x1="29250" y1="80348" x2="20250" y2="76368"/>
                        <a14:foregroundMark x1="20250" y1="76368" x2="11500" y2="67662"/>
                        <a14:foregroundMark x1="11500" y1="67662" x2="3750" y2="39055"/>
                        <a14:foregroundMark x1="4464" y1="29104" x2="4482" y2="28856"/>
                        <a14:foregroundMark x1="3750" y1="39055" x2="4303" y2="31351"/>
                        <a14:foregroundMark x1="6376" y1="23823" x2="6451" y2="23632"/>
                        <a14:foregroundMark x1="5866" y1="25124" x2="5963" y2="24876"/>
                        <a14:foregroundMark x1="5768" y1="25373" x2="5866" y2="25124"/>
                        <a14:foregroundMark x1="5034" y1="27245" x2="5127" y2="27008"/>
                        <a14:foregroundMark x1="4695" y1="28109" x2="4830" y2="27764"/>
                        <a14:foregroundMark x1="15691" y1="15672" x2="16054" y2="15534"/>
                        <a14:foregroundMark x1="15039" y1="15920" x2="15691" y2="15672"/>
                        <a14:foregroundMark x1="14385" y1="16169" x2="15039" y2="15920"/>
                        <a14:foregroundMark x1="51000" y1="7960" x2="51000" y2="7960"/>
                        <a14:foregroundMark x1="45750" y1="2736" x2="45750" y2="2736"/>
                        <a14:foregroundMark x1="78500" y1="12189" x2="78500" y2="12189"/>
                        <a14:foregroundMark x1="87750" y1="21144" x2="87750" y2="21144"/>
                        <a14:foregroundMark x1="94250" y1="34826" x2="94250" y2="34826"/>
                        <a14:foregroundMark x1="98000" y1="48756" x2="98000" y2="48756"/>
                        <a14:foregroundMark x1="71250" y1="93781" x2="71250" y2="93781"/>
                        <a14:foregroundMark x1="55000" y1="98010" x2="55000" y2="98010"/>
                        <a14:foregroundMark x1="3250" y1="62687" x2="3250" y2="62687"/>
                        <a14:backgroundMark x1="10500" y1="19652" x2="10500" y2="19652"/>
                        <a14:backgroundMark x1="9000" y1="19154" x2="9000" y2="19154"/>
                        <a14:backgroundMark x1="11000" y1="18159" x2="11000" y2="18159"/>
                        <a14:backgroundMark x1="11750" y1="17413" x2="11750" y2="17413"/>
                        <a14:backgroundMark x1="7000" y1="21642" x2="6750" y2="22388"/>
                        <a14:backgroundMark x1="7250" y1="18408" x2="6000" y2="23134"/>
                        <a14:backgroundMark x1="17750" y1="11940" x2="17750" y2="11940"/>
                        <a14:backgroundMark x1="17750" y1="11940" x2="19750" y2="10697"/>
                        <a14:backgroundMark x1="3000" y1="30846" x2="3500" y2="31095"/>
                        <a14:backgroundMark x1="5500" y1="24627" x2="5500" y2="24627"/>
                        <a14:backgroundMark x1="6000" y1="24876" x2="6000" y2="24876"/>
                        <a14:backgroundMark x1="6500" y1="23881" x2="6000" y2="24876"/>
                        <a14:backgroundMark x1="6500" y1="23881" x2="6500" y2="23881"/>
                        <a14:backgroundMark x1="4750" y1="24129" x2="4750" y2="24129"/>
                        <a14:backgroundMark x1="5500" y1="23632" x2="5500" y2="23632"/>
                        <a14:backgroundMark x1="6000" y1="23632" x2="6000" y2="23632"/>
                        <a14:backgroundMark x1="4750" y1="27363" x2="4750" y2="27363"/>
                        <a14:backgroundMark x1="4000" y1="28109" x2="4000" y2="28856"/>
                        <a14:backgroundMark x1="3750" y1="30100" x2="3750" y2="30100"/>
                        <a14:backgroundMark x1="3750" y1="30348" x2="3500" y2="31095"/>
                        <a14:backgroundMark x1="4000" y1="28856" x2="4000" y2="28109"/>
                        <a14:backgroundMark x1="4500" y1="26119" x2="5000" y2="25871"/>
                        <a14:backgroundMark x1="5250" y1="25622" x2="4750" y2="26866"/>
                        <a14:backgroundMark x1="4750" y1="26866" x2="4750" y2="26866"/>
                        <a14:backgroundMark x1="5500" y1="25373" x2="5500" y2="25373"/>
                        <a14:backgroundMark x1="5250" y1="26119" x2="4750" y2="26866"/>
                        <a14:backgroundMark x1="4250" y1="27861" x2="4000" y2="28358"/>
                        <a14:backgroundMark x1="4000" y1="29104" x2="4000" y2="29851"/>
                        <a14:backgroundMark x1="4000" y1="29602" x2="3750" y2="30846"/>
                        <a14:backgroundMark x1="4000" y1="29851" x2="4250" y2="28856"/>
                        <a14:backgroundMark x1="4500" y1="28109" x2="4500" y2="28109"/>
                        <a14:backgroundMark x1="4750" y1="27363" x2="4750" y2="26617"/>
                        <a14:backgroundMark x1="5250" y1="25871" x2="5250" y2="25871"/>
                        <a14:backgroundMark x1="6000" y1="25124" x2="6000" y2="25124"/>
                        <a14:backgroundMark x1="6000" y1="25622" x2="5250" y2="26119"/>
                        <a14:backgroundMark x1="5250" y1="26119" x2="5000" y2="26866"/>
                        <a14:backgroundMark x1="4750" y1="27114" x2="4500" y2="27612"/>
                        <a14:backgroundMark x1="12750" y1="17662" x2="12750" y2="17662"/>
                        <a14:backgroundMark x1="13750" y1="17164" x2="13750" y2="17164"/>
                        <a14:backgroundMark x1="14000" y1="16169" x2="14000" y2="16169"/>
                        <a14:backgroundMark x1="14250" y1="15920" x2="14250" y2="15920"/>
                        <a14:backgroundMark x1="15000" y1="15423" x2="15000" y2="15423"/>
                        <a14:backgroundMark x1="14250" y1="16169" x2="13500" y2="16915"/>
                        <a14:backgroundMark x1="12750" y1="17164" x2="12750" y2="17164"/>
                        <a14:backgroundMark x1="14250" y1="15920" x2="14250" y2="15920"/>
                        <a14:backgroundMark x1="14750" y1="15672" x2="14750" y2="15672"/>
                        <a14:backgroundMark x1="14000" y1="15920" x2="14000" y2="15920"/>
                        <a14:backgroundMark x1="10750" y1="16667" x2="9250" y2="17413"/>
                        <a14:backgroundMark x1="9250" y1="17413" x2="8000" y2="19154"/>
                        <a14:backgroundMark x1="7750" y1="19652" x2="7750" y2="19652"/>
                        <a14:backgroundMark x1="8000" y1="18657" x2="12750" y2="16667"/>
                        <a14:backgroundMark x1="13000" y1="16418" x2="12250" y2="16915"/>
                        <a14:backgroundMark x1="11500" y1="17164" x2="10500" y2="18408"/>
                        <a14:backgroundMark x1="13000" y1="17164" x2="13000" y2="17164"/>
                        <a14:backgroundMark x1="6000" y1="23632" x2="6000" y2="23632"/>
                        <a14:backgroundMark x1="6500" y1="22886" x2="6250" y2="23632"/>
                        <a14:backgroundMark x1="4500" y1="27861" x2="4500" y2="27861"/>
                        <a14:backgroundMark x1="46500" y1="746" x2="46500" y2="746"/>
                        <a14:backgroundMark x1="52250" y1="746" x2="49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766198" y="2310030"/>
            <a:ext cx="1858130" cy="185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244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ritish fifty pence coin 2015 reverse.png">
            <a:extLst>
              <a:ext uri="{FF2B5EF4-FFF2-40B4-BE49-F238E27FC236}">
                <a16:creationId xmlns:a16="http://schemas.microsoft.com/office/drawing/2014/main" id="{31F189B0-E6D6-8E4F-AAB8-31C192A11CBF}"/>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97190" y="3873554"/>
            <a:ext cx="1941510" cy="19350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itish twenty pence coin 2015 reverse.png">
            <a:extLst>
              <a:ext uri="{FF2B5EF4-FFF2-40B4-BE49-F238E27FC236}">
                <a16:creationId xmlns:a16="http://schemas.microsoft.com/office/drawing/2014/main" id="{B0DE5B27-1C56-2747-A8C3-A56E6505AF64}"/>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75077" y="2814698"/>
            <a:ext cx="1561915" cy="15671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tish ten pence coin 2015 reverse.png">
            <a:extLst>
              <a:ext uri="{FF2B5EF4-FFF2-40B4-BE49-F238E27FC236}">
                <a16:creationId xmlns:a16="http://schemas.microsoft.com/office/drawing/2014/main" id="{709C49BA-850B-DA46-9A42-B8972C3F8846}"/>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856166" y="974979"/>
            <a:ext cx="1741809" cy="17418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itish five pence coin 2015 reverse.png">
            <a:extLst>
              <a:ext uri="{FF2B5EF4-FFF2-40B4-BE49-F238E27FC236}">
                <a16:creationId xmlns:a16="http://schemas.microsoft.com/office/drawing/2014/main" id="{DCF45A81-73E3-0D43-B001-C64CD42F6E38}"/>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72834" y="2582844"/>
            <a:ext cx="1312507" cy="1312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https://upload.wikimedia.org/wikipedia/en/5/58/British_one_pound_coin_2015_reverse.png">
            <a:extLst>
              <a:ext uri="{FF2B5EF4-FFF2-40B4-BE49-F238E27FC236}">
                <a16:creationId xmlns:a16="http://schemas.microsoft.com/office/drawing/2014/main" id="{B112E9DC-A4F3-1649-9B61-F50F0E04BA79}"/>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0441" y="2365936"/>
            <a:ext cx="1746321" cy="17463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https://24carat.co.uk/images/2017annualcoinsetonepoundrev400.jpg">
            <a:extLst>
              <a:ext uri="{FF2B5EF4-FFF2-40B4-BE49-F238E27FC236}">
                <a16:creationId xmlns:a16="http://schemas.microsoft.com/office/drawing/2014/main" id="{631F0236-C976-F348-AEA3-612C40CE004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88" b="98010" l="3250" r="98000">
                        <a14:foregroundMark x1="19448" y1="11336" x2="40000" y2="5224"/>
                        <a14:foregroundMark x1="40000" y1="5224" x2="59750" y2="5721"/>
                        <a14:foregroundMark x1="59750" y1="5721" x2="74000" y2="11692"/>
                        <a14:foregroundMark x1="74000" y1="11692" x2="88500" y2="38308"/>
                        <a14:foregroundMark x1="88500" y1="38308" x2="88250" y2="53234"/>
                        <a14:foregroundMark x1="88250" y1="53234" x2="83000" y2="69403"/>
                        <a14:foregroundMark x1="83000" y1="69403" x2="68750" y2="83831"/>
                        <a14:foregroundMark x1="68750" y1="83831" x2="59500" y2="86318"/>
                        <a14:foregroundMark x1="59500" y1="86318" x2="29250" y2="80348"/>
                        <a14:foregroundMark x1="29250" y1="80348" x2="20250" y2="76368"/>
                        <a14:foregroundMark x1="20250" y1="76368" x2="11500" y2="67662"/>
                        <a14:foregroundMark x1="11500" y1="67662" x2="3750" y2="39055"/>
                        <a14:foregroundMark x1="4464" y1="29104" x2="4482" y2="28856"/>
                        <a14:foregroundMark x1="3750" y1="39055" x2="4303" y2="31351"/>
                        <a14:foregroundMark x1="6376" y1="23823" x2="6451" y2="23632"/>
                        <a14:foregroundMark x1="5866" y1="25124" x2="5963" y2="24876"/>
                        <a14:foregroundMark x1="5768" y1="25373" x2="5866" y2="25124"/>
                        <a14:foregroundMark x1="5034" y1="27245" x2="5127" y2="27008"/>
                        <a14:foregroundMark x1="4695" y1="28109" x2="4830" y2="27764"/>
                        <a14:foregroundMark x1="15691" y1="15672" x2="16054" y2="15534"/>
                        <a14:foregroundMark x1="15039" y1="15920" x2="15691" y2="15672"/>
                        <a14:foregroundMark x1="14385" y1="16169" x2="15039" y2="15920"/>
                        <a14:foregroundMark x1="51000" y1="7960" x2="51000" y2="7960"/>
                        <a14:foregroundMark x1="45750" y1="2736" x2="45750" y2="2736"/>
                        <a14:foregroundMark x1="78500" y1="12189" x2="78500" y2="12189"/>
                        <a14:foregroundMark x1="87750" y1="21144" x2="87750" y2="21144"/>
                        <a14:foregroundMark x1="94250" y1="34826" x2="94250" y2="34826"/>
                        <a14:foregroundMark x1="98000" y1="48756" x2="98000" y2="48756"/>
                        <a14:foregroundMark x1="71250" y1="93781" x2="71250" y2="93781"/>
                        <a14:foregroundMark x1="55000" y1="98010" x2="55000" y2="98010"/>
                        <a14:foregroundMark x1="3250" y1="62687" x2="3250" y2="62687"/>
                        <a14:backgroundMark x1="10500" y1="19652" x2="10500" y2="19652"/>
                        <a14:backgroundMark x1="9000" y1="19154" x2="9000" y2="19154"/>
                        <a14:backgroundMark x1="11000" y1="18159" x2="11000" y2="18159"/>
                        <a14:backgroundMark x1="11750" y1="17413" x2="11750" y2="17413"/>
                        <a14:backgroundMark x1="7000" y1="21642" x2="6750" y2="22388"/>
                        <a14:backgroundMark x1="7250" y1="18408" x2="6000" y2="23134"/>
                        <a14:backgroundMark x1="17750" y1="11940" x2="17750" y2="11940"/>
                        <a14:backgroundMark x1="17750" y1="11940" x2="19750" y2="10697"/>
                        <a14:backgroundMark x1="3000" y1="30846" x2="3500" y2="31095"/>
                        <a14:backgroundMark x1="5500" y1="24627" x2="5500" y2="24627"/>
                        <a14:backgroundMark x1="6000" y1="24876" x2="6000" y2="24876"/>
                        <a14:backgroundMark x1="6500" y1="23881" x2="6000" y2="24876"/>
                        <a14:backgroundMark x1="6500" y1="23881" x2="6500" y2="23881"/>
                        <a14:backgroundMark x1="4750" y1="24129" x2="4750" y2="24129"/>
                        <a14:backgroundMark x1="5500" y1="23632" x2="5500" y2="23632"/>
                        <a14:backgroundMark x1="6000" y1="23632" x2="6000" y2="23632"/>
                        <a14:backgroundMark x1="4750" y1="27363" x2="4750" y2="27363"/>
                        <a14:backgroundMark x1="4000" y1="28109" x2="4000" y2="28856"/>
                        <a14:backgroundMark x1="3750" y1="30100" x2="3750" y2="30100"/>
                        <a14:backgroundMark x1="3750" y1="30348" x2="3500" y2="31095"/>
                        <a14:backgroundMark x1="4000" y1="28856" x2="4000" y2="28109"/>
                        <a14:backgroundMark x1="4500" y1="26119" x2="5000" y2="25871"/>
                        <a14:backgroundMark x1="5250" y1="25622" x2="4750" y2="26866"/>
                        <a14:backgroundMark x1="4750" y1="26866" x2="4750" y2="26866"/>
                        <a14:backgroundMark x1="5500" y1="25373" x2="5500" y2="25373"/>
                        <a14:backgroundMark x1="5250" y1="26119" x2="4750" y2="26866"/>
                        <a14:backgroundMark x1="4250" y1="27861" x2="4000" y2="28358"/>
                        <a14:backgroundMark x1="4000" y1="29104" x2="4000" y2="29851"/>
                        <a14:backgroundMark x1="4000" y1="29602" x2="3750" y2="30846"/>
                        <a14:backgroundMark x1="4000" y1="29851" x2="4250" y2="28856"/>
                        <a14:backgroundMark x1="4500" y1="28109" x2="4500" y2="28109"/>
                        <a14:backgroundMark x1="4750" y1="27363" x2="4750" y2="26617"/>
                        <a14:backgroundMark x1="5250" y1="25871" x2="5250" y2="25871"/>
                        <a14:backgroundMark x1="6000" y1="25124" x2="6000" y2="25124"/>
                        <a14:backgroundMark x1="6000" y1="25622" x2="5250" y2="26119"/>
                        <a14:backgroundMark x1="5250" y1="26119" x2="5000" y2="26866"/>
                        <a14:backgroundMark x1="4750" y1="27114" x2="4500" y2="27612"/>
                        <a14:backgroundMark x1="12750" y1="17662" x2="12750" y2="17662"/>
                        <a14:backgroundMark x1="13750" y1="17164" x2="13750" y2="17164"/>
                        <a14:backgroundMark x1="14000" y1="16169" x2="14000" y2="16169"/>
                        <a14:backgroundMark x1="14250" y1="15920" x2="14250" y2="15920"/>
                        <a14:backgroundMark x1="15000" y1="15423" x2="15000" y2="15423"/>
                        <a14:backgroundMark x1="14250" y1="16169" x2="13500" y2="16915"/>
                        <a14:backgroundMark x1="12750" y1="17164" x2="12750" y2="17164"/>
                        <a14:backgroundMark x1="14250" y1="15920" x2="14250" y2="15920"/>
                        <a14:backgroundMark x1="14750" y1="15672" x2="14750" y2="15672"/>
                        <a14:backgroundMark x1="14000" y1="15920" x2="14000" y2="15920"/>
                        <a14:backgroundMark x1="10750" y1="16667" x2="9250" y2="17413"/>
                        <a14:backgroundMark x1="9250" y1="17413" x2="8000" y2="19154"/>
                        <a14:backgroundMark x1="7750" y1="19652" x2="7750" y2="19652"/>
                        <a14:backgroundMark x1="8000" y1="18657" x2="12750" y2="16667"/>
                        <a14:backgroundMark x1="13000" y1="16418" x2="12250" y2="16915"/>
                        <a14:backgroundMark x1="11500" y1="17164" x2="10500" y2="18408"/>
                        <a14:backgroundMark x1="13000" y1="17164" x2="13000" y2="17164"/>
                        <a14:backgroundMark x1="6000" y1="23632" x2="6000" y2="23632"/>
                        <a14:backgroundMark x1="6500" y1="22886" x2="6250" y2="23632"/>
                        <a14:backgroundMark x1="4500" y1="27861" x2="4500" y2="27861"/>
                        <a14:backgroundMark x1="46500" y1="746" x2="46500" y2="746"/>
                        <a14:backgroundMark x1="52250" y1="746" x2="49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766198" y="2310030"/>
            <a:ext cx="1858130" cy="185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23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ritish fifty pence coin 2015 reverse.png">
            <a:extLst>
              <a:ext uri="{FF2B5EF4-FFF2-40B4-BE49-F238E27FC236}">
                <a16:creationId xmlns:a16="http://schemas.microsoft.com/office/drawing/2014/main" id="{31F189B0-E6D6-8E4F-AAB8-31C192A11CBF}"/>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97190" y="3873554"/>
            <a:ext cx="1941510" cy="19350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itish twenty pence coin 2015 reverse.png">
            <a:extLst>
              <a:ext uri="{FF2B5EF4-FFF2-40B4-BE49-F238E27FC236}">
                <a16:creationId xmlns:a16="http://schemas.microsoft.com/office/drawing/2014/main" id="{B0DE5B27-1C56-2747-A8C3-A56E6505AF64}"/>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75077" y="2814698"/>
            <a:ext cx="1561915" cy="15671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tish ten pence coin 2015 reverse.png">
            <a:extLst>
              <a:ext uri="{FF2B5EF4-FFF2-40B4-BE49-F238E27FC236}">
                <a16:creationId xmlns:a16="http://schemas.microsoft.com/office/drawing/2014/main" id="{709C49BA-850B-DA46-9A42-B8972C3F8846}"/>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99307" y="927061"/>
            <a:ext cx="1741809" cy="17418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itish five pence coin 2015 reverse.png">
            <a:extLst>
              <a:ext uri="{FF2B5EF4-FFF2-40B4-BE49-F238E27FC236}">
                <a16:creationId xmlns:a16="http://schemas.microsoft.com/office/drawing/2014/main" id="{DCF45A81-73E3-0D43-B001-C64CD42F6E38}"/>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72834" y="2582844"/>
            <a:ext cx="1312507" cy="1312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https://upload.wikimedia.org/wikipedia/en/5/58/British_one_pound_coin_2015_reverse.png">
            <a:extLst>
              <a:ext uri="{FF2B5EF4-FFF2-40B4-BE49-F238E27FC236}">
                <a16:creationId xmlns:a16="http://schemas.microsoft.com/office/drawing/2014/main" id="{B112E9DC-A4F3-1649-9B61-F50F0E04BA79}"/>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0441" y="2365936"/>
            <a:ext cx="1746321" cy="17463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https://24carat.co.uk/images/2017annualcoinsetonepoundrev400.jpg">
            <a:extLst>
              <a:ext uri="{FF2B5EF4-FFF2-40B4-BE49-F238E27FC236}">
                <a16:creationId xmlns:a16="http://schemas.microsoft.com/office/drawing/2014/main" id="{631F0236-C976-F348-AEA3-612C40CE004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88" b="98010" l="3250" r="98000">
                        <a14:foregroundMark x1="19448" y1="11336" x2="40000" y2="5224"/>
                        <a14:foregroundMark x1="40000" y1="5224" x2="59750" y2="5721"/>
                        <a14:foregroundMark x1="59750" y1="5721" x2="74000" y2="11692"/>
                        <a14:foregroundMark x1="74000" y1="11692" x2="88500" y2="38308"/>
                        <a14:foregroundMark x1="88500" y1="38308" x2="88250" y2="53234"/>
                        <a14:foregroundMark x1="88250" y1="53234" x2="83000" y2="69403"/>
                        <a14:foregroundMark x1="83000" y1="69403" x2="68750" y2="83831"/>
                        <a14:foregroundMark x1="68750" y1="83831" x2="59500" y2="86318"/>
                        <a14:foregroundMark x1="59500" y1="86318" x2="29250" y2="80348"/>
                        <a14:foregroundMark x1="29250" y1="80348" x2="20250" y2="76368"/>
                        <a14:foregroundMark x1="20250" y1="76368" x2="11500" y2="67662"/>
                        <a14:foregroundMark x1="11500" y1="67662" x2="3750" y2="39055"/>
                        <a14:foregroundMark x1="4464" y1="29104" x2="4482" y2="28856"/>
                        <a14:foregroundMark x1="3750" y1="39055" x2="4303" y2="31351"/>
                        <a14:foregroundMark x1="6376" y1="23823" x2="6451" y2="23632"/>
                        <a14:foregroundMark x1="5866" y1="25124" x2="5963" y2="24876"/>
                        <a14:foregroundMark x1="5768" y1="25373" x2="5866" y2="25124"/>
                        <a14:foregroundMark x1="5034" y1="27245" x2="5127" y2="27008"/>
                        <a14:foregroundMark x1="4695" y1="28109" x2="4830" y2="27764"/>
                        <a14:foregroundMark x1="15691" y1="15672" x2="16054" y2="15534"/>
                        <a14:foregroundMark x1="15039" y1="15920" x2="15691" y2="15672"/>
                        <a14:foregroundMark x1="14385" y1="16169" x2="15039" y2="15920"/>
                        <a14:foregroundMark x1="51000" y1="7960" x2="51000" y2="7960"/>
                        <a14:foregroundMark x1="45750" y1="2736" x2="45750" y2="2736"/>
                        <a14:foregroundMark x1="78500" y1="12189" x2="78500" y2="12189"/>
                        <a14:foregroundMark x1="87750" y1="21144" x2="87750" y2="21144"/>
                        <a14:foregroundMark x1="94250" y1="34826" x2="94250" y2="34826"/>
                        <a14:foregroundMark x1="98000" y1="48756" x2="98000" y2="48756"/>
                        <a14:foregroundMark x1="71250" y1="93781" x2="71250" y2="93781"/>
                        <a14:foregroundMark x1="55000" y1="98010" x2="55000" y2="98010"/>
                        <a14:foregroundMark x1="3250" y1="62687" x2="3250" y2="62687"/>
                        <a14:backgroundMark x1="10500" y1="19652" x2="10500" y2="19652"/>
                        <a14:backgroundMark x1="9000" y1="19154" x2="9000" y2="19154"/>
                        <a14:backgroundMark x1="11000" y1="18159" x2="11000" y2="18159"/>
                        <a14:backgroundMark x1="11750" y1="17413" x2="11750" y2="17413"/>
                        <a14:backgroundMark x1="7000" y1="21642" x2="6750" y2="22388"/>
                        <a14:backgroundMark x1="7250" y1="18408" x2="6000" y2="23134"/>
                        <a14:backgroundMark x1="17750" y1="11940" x2="17750" y2="11940"/>
                        <a14:backgroundMark x1="17750" y1="11940" x2="19750" y2="10697"/>
                        <a14:backgroundMark x1="3000" y1="30846" x2="3500" y2="31095"/>
                        <a14:backgroundMark x1="5500" y1="24627" x2="5500" y2="24627"/>
                        <a14:backgroundMark x1="6000" y1="24876" x2="6000" y2="24876"/>
                        <a14:backgroundMark x1="6500" y1="23881" x2="6000" y2="24876"/>
                        <a14:backgroundMark x1="6500" y1="23881" x2="6500" y2="23881"/>
                        <a14:backgroundMark x1="4750" y1="24129" x2="4750" y2="24129"/>
                        <a14:backgroundMark x1="5500" y1="23632" x2="5500" y2="23632"/>
                        <a14:backgroundMark x1="6000" y1="23632" x2="6000" y2="23632"/>
                        <a14:backgroundMark x1="4750" y1="27363" x2="4750" y2="27363"/>
                        <a14:backgroundMark x1="4000" y1="28109" x2="4000" y2="28856"/>
                        <a14:backgroundMark x1="3750" y1="30100" x2="3750" y2="30100"/>
                        <a14:backgroundMark x1="3750" y1="30348" x2="3500" y2="31095"/>
                        <a14:backgroundMark x1="4000" y1="28856" x2="4000" y2="28109"/>
                        <a14:backgroundMark x1="4500" y1="26119" x2="5000" y2="25871"/>
                        <a14:backgroundMark x1="5250" y1="25622" x2="4750" y2="26866"/>
                        <a14:backgroundMark x1="4750" y1="26866" x2="4750" y2="26866"/>
                        <a14:backgroundMark x1="5500" y1="25373" x2="5500" y2="25373"/>
                        <a14:backgroundMark x1="5250" y1="26119" x2="4750" y2="26866"/>
                        <a14:backgroundMark x1="4250" y1="27861" x2="4000" y2="28358"/>
                        <a14:backgroundMark x1="4000" y1="29104" x2="4000" y2="29851"/>
                        <a14:backgroundMark x1="4000" y1="29602" x2="3750" y2="30846"/>
                        <a14:backgroundMark x1="4000" y1="29851" x2="4250" y2="28856"/>
                        <a14:backgroundMark x1="4500" y1="28109" x2="4500" y2="28109"/>
                        <a14:backgroundMark x1="4750" y1="27363" x2="4750" y2="26617"/>
                        <a14:backgroundMark x1="5250" y1="25871" x2="5250" y2="25871"/>
                        <a14:backgroundMark x1="6000" y1="25124" x2="6000" y2="25124"/>
                        <a14:backgroundMark x1="6000" y1="25622" x2="5250" y2="26119"/>
                        <a14:backgroundMark x1="5250" y1="26119" x2="5000" y2="26866"/>
                        <a14:backgroundMark x1="4750" y1="27114" x2="4500" y2="27612"/>
                        <a14:backgroundMark x1="12750" y1="17662" x2="12750" y2="17662"/>
                        <a14:backgroundMark x1="13750" y1="17164" x2="13750" y2="17164"/>
                        <a14:backgroundMark x1="14000" y1="16169" x2="14000" y2="16169"/>
                        <a14:backgroundMark x1="14250" y1="15920" x2="14250" y2="15920"/>
                        <a14:backgroundMark x1="15000" y1="15423" x2="15000" y2="15423"/>
                        <a14:backgroundMark x1="14250" y1="16169" x2="13500" y2="16915"/>
                        <a14:backgroundMark x1="12750" y1="17164" x2="12750" y2="17164"/>
                        <a14:backgroundMark x1="14250" y1="15920" x2="14250" y2="15920"/>
                        <a14:backgroundMark x1="14750" y1="15672" x2="14750" y2="15672"/>
                        <a14:backgroundMark x1="14000" y1="15920" x2="14000" y2="15920"/>
                        <a14:backgroundMark x1="10750" y1="16667" x2="9250" y2="17413"/>
                        <a14:backgroundMark x1="9250" y1="17413" x2="8000" y2="19154"/>
                        <a14:backgroundMark x1="7750" y1="19652" x2="7750" y2="19652"/>
                        <a14:backgroundMark x1="8000" y1="18657" x2="12750" y2="16667"/>
                        <a14:backgroundMark x1="13000" y1="16418" x2="12250" y2="16915"/>
                        <a14:backgroundMark x1="11500" y1="17164" x2="10500" y2="18408"/>
                        <a14:backgroundMark x1="13000" y1="17164" x2="13000" y2="17164"/>
                        <a14:backgroundMark x1="6000" y1="23632" x2="6000" y2="23632"/>
                        <a14:backgroundMark x1="6500" y1="22886" x2="6250" y2="23632"/>
                        <a14:backgroundMark x1="4500" y1="27861" x2="4500" y2="27861"/>
                        <a14:backgroundMark x1="46500" y1="746" x2="46500" y2="746"/>
                        <a14:backgroundMark x1="52250" y1="746" x2="49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766198" y="2310030"/>
            <a:ext cx="1858130" cy="185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963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ritish fifty pence coin 2015 reverse.png">
            <a:extLst>
              <a:ext uri="{FF2B5EF4-FFF2-40B4-BE49-F238E27FC236}">
                <a16:creationId xmlns:a16="http://schemas.microsoft.com/office/drawing/2014/main" id="{31F189B0-E6D6-8E4F-AAB8-31C192A11CBF}"/>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97190" y="3873554"/>
            <a:ext cx="1941510" cy="19350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itish twenty pence coin 2015 reverse.png">
            <a:extLst>
              <a:ext uri="{FF2B5EF4-FFF2-40B4-BE49-F238E27FC236}">
                <a16:creationId xmlns:a16="http://schemas.microsoft.com/office/drawing/2014/main" id="{B0DE5B27-1C56-2747-A8C3-A56E6505AF64}"/>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75077" y="2814698"/>
            <a:ext cx="1561915" cy="15671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tish ten pence coin 2015 reverse.png">
            <a:extLst>
              <a:ext uri="{FF2B5EF4-FFF2-40B4-BE49-F238E27FC236}">
                <a16:creationId xmlns:a16="http://schemas.microsoft.com/office/drawing/2014/main" id="{709C49BA-850B-DA46-9A42-B8972C3F8846}"/>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999307" y="927061"/>
            <a:ext cx="1741809" cy="17418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itish five pence coin 2015 reverse.png">
            <a:extLst>
              <a:ext uri="{FF2B5EF4-FFF2-40B4-BE49-F238E27FC236}">
                <a16:creationId xmlns:a16="http://schemas.microsoft.com/office/drawing/2014/main" id="{DCF45A81-73E3-0D43-B001-C64CD42F6E38}"/>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72834" y="2582844"/>
            <a:ext cx="1312507" cy="13125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https://upload.wikimedia.org/wikipedia/en/5/58/British_one_pound_coin_2015_reverse.png">
            <a:extLst>
              <a:ext uri="{FF2B5EF4-FFF2-40B4-BE49-F238E27FC236}">
                <a16:creationId xmlns:a16="http://schemas.microsoft.com/office/drawing/2014/main" id="{B112E9DC-A4F3-1649-9B61-F50F0E04BA79}"/>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00441" y="2365936"/>
            <a:ext cx="1746321" cy="17463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https://24carat.co.uk/images/2017annualcoinsetonepoundrev400.jpg">
            <a:extLst>
              <a:ext uri="{FF2B5EF4-FFF2-40B4-BE49-F238E27FC236}">
                <a16:creationId xmlns:a16="http://schemas.microsoft.com/office/drawing/2014/main" id="{631F0236-C976-F348-AEA3-612C40CE004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88" b="98010" l="3250" r="98000">
                        <a14:foregroundMark x1="19448" y1="11336" x2="40000" y2="5224"/>
                        <a14:foregroundMark x1="40000" y1="5224" x2="59750" y2="5721"/>
                        <a14:foregroundMark x1="59750" y1="5721" x2="74000" y2="11692"/>
                        <a14:foregroundMark x1="74000" y1="11692" x2="88500" y2="38308"/>
                        <a14:foregroundMark x1="88500" y1="38308" x2="88250" y2="53234"/>
                        <a14:foregroundMark x1="88250" y1="53234" x2="83000" y2="69403"/>
                        <a14:foregroundMark x1="83000" y1="69403" x2="68750" y2="83831"/>
                        <a14:foregroundMark x1="68750" y1="83831" x2="59500" y2="86318"/>
                        <a14:foregroundMark x1="59500" y1="86318" x2="29250" y2="80348"/>
                        <a14:foregroundMark x1="29250" y1="80348" x2="20250" y2="76368"/>
                        <a14:foregroundMark x1="20250" y1="76368" x2="11500" y2="67662"/>
                        <a14:foregroundMark x1="11500" y1="67662" x2="3750" y2="39055"/>
                        <a14:foregroundMark x1="4464" y1="29104" x2="4482" y2="28856"/>
                        <a14:foregroundMark x1="3750" y1="39055" x2="4303" y2="31351"/>
                        <a14:foregroundMark x1="6376" y1="23823" x2="6451" y2="23632"/>
                        <a14:foregroundMark x1="5866" y1="25124" x2="5963" y2="24876"/>
                        <a14:foregroundMark x1="5768" y1="25373" x2="5866" y2="25124"/>
                        <a14:foregroundMark x1="5034" y1="27245" x2="5127" y2="27008"/>
                        <a14:foregroundMark x1="4695" y1="28109" x2="4830" y2="27764"/>
                        <a14:foregroundMark x1="15691" y1="15672" x2="16054" y2="15534"/>
                        <a14:foregroundMark x1="15039" y1="15920" x2="15691" y2="15672"/>
                        <a14:foregroundMark x1="14385" y1="16169" x2="15039" y2="15920"/>
                        <a14:foregroundMark x1="51000" y1="7960" x2="51000" y2="7960"/>
                        <a14:foregroundMark x1="45750" y1="2736" x2="45750" y2="2736"/>
                        <a14:foregroundMark x1="78500" y1="12189" x2="78500" y2="12189"/>
                        <a14:foregroundMark x1="87750" y1="21144" x2="87750" y2="21144"/>
                        <a14:foregroundMark x1="94250" y1="34826" x2="94250" y2="34826"/>
                        <a14:foregroundMark x1="98000" y1="48756" x2="98000" y2="48756"/>
                        <a14:foregroundMark x1="71250" y1="93781" x2="71250" y2="93781"/>
                        <a14:foregroundMark x1="55000" y1="98010" x2="55000" y2="98010"/>
                        <a14:foregroundMark x1="3250" y1="62687" x2="3250" y2="62687"/>
                        <a14:backgroundMark x1="10500" y1="19652" x2="10500" y2="19652"/>
                        <a14:backgroundMark x1="9000" y1="19154" x2="9000" y2="19154"/>
                        <a14:backgroundMark x1="11000" y1="18159" x2="11000" y2="18159"/>
                        <a14:backgroundMark x1="11750" y1="17413" x2="11750" y2="17413"/>
                        <a14:backgroundMark x1="7000" y1="21642" x2="6750" y2="22388"/>
                        <a14:backgroundMark x1="7250" y1="18408" x2="6000" y2="23134"/>
                        <a14:backgroundMark x1="17750" y1="11940" x2="17750" y2="11940"/>
                        <a14:backgroundMark x1="17750" y1="11940" x2="19750" y2="10697"/>
                        <a14:backgroundMark x1="3000" y1="30846" x2="3500" y2="31095"/>
                        <a14:backgroundMark x1="5500" y1="24627" x2="5500" y2="24627"/>
                        <a14:backgroundMark x1="6000" y1="24876" x2="6000" y2="24876"/>
                        <a14:backgroundMark x1="6500" y1="23881" x2="6000" y2="24876"/>
                        <a14:backgroundMark x1="6500" y1="23881" x2="6500" y2="23881"/>
                        <a14:backgroundMark x1="4750" y1="24129" x2="4750" y2="24129"/>
                        <a14:backgroundMark x1="5500" y1="23632" x2="5500" y2="23632"/>
                        <a14:backgroundMark x1="6000" y1="23632" x2="6000" y2="23632"/>
                        <a14:backgroundMark x1="4750" y1="27363" x2="4750" y2="27363"/>
                        <a14:backgroundMark x1="4000" y1="28109" x2="4000" y2="28856"/>
                        <a14:backgroundMark x1="3750" y1="30100" x2="3750" y2="30100"/>
                        <a14:backgroundMark x1="3750" y1="30348" x2="3500" y2="31095"/>
                        <a14:backgroundMark x1="4000" y1="28856" x2="4000" y2="28109"/>
                        <a14:backgroundMark x1="4500" y1="26119" x2="5000" y2="25871"/>
                        <a14:backgroundMark x1="5250" y1="25622" x2="4750" y2="26866"/>
                        <a14:backgroundMark x1="4750" y1="26866" x2="4750" y2="26866"/>
                        <a14:backgroundMark x1="5500" y1="25373" x2="5500" y2="25373"/>
                        <a14:backgroundMark x1="5250" y1="26119" x2="4750" y2="26866"/>
                        <a14:backgroundMark x1="4250" y1="27861" x2="4000" y2="28358"/>
                        <a14:backgroundMark x1="4000" y1="29104" x2="4000" y2="29851"/>
                        <a14:backgroundMark x1="4000" y1="29602" x2="3750" y2="30846"/>
                        <a14:backgroundMark x1="4000" y1="29851" x2="4250" y2="28856"/>
                        <a14:backgroundMark x1="4500" y1="28109" x2="4500" y2="28109"/>
                        <a14:backgroundMark x1="4750" y1="27363" x2="4750" y2="26617"/>
                        <a14:backgroundMark x1="5250" y1="25871" x2="5250" y2="25871"/>
                        <a14:backgroundMark x1="6000" y1="25124" x2="6000" y2="25124"/>
                        <a14:backgroundMark x1="6000" y1="25622" x2="5250" y2="26119"/>
                        <a14:backgroundMark x1="5250" y1="26119" x2="5000" y2="26866"/>
                        <a14:backgroundMark x1="4750" y1="27114" x2="4500" y2="27612"/>
                        <a14:backgroundMark x1="12750" y1="17662" x2="12750" y2="17662"/>
                        <a14:backgroundMark x1="13750" y1="17164" x2="13750" y2="17164"/>
                        <a14:backgroundMark x1="14000" y1="16169" x2="14000" y2="16169"/>
                        <a14:backgroundMark x1="14250" y1="15920" x2="14250" y2="15920"/>
                        <a14:backgroundMark x1="15000" y1="15423" x2="15000" y2="15423"/>
                        <a14:backgroundMark x1="14250" y1="16169" x2="13500" y2="16915"/>
                        <a14:backgroundMark x1="12750" y1="17164" x2="12750" y2="17164"/>
                        <a14:backgroundMark x1="14250" y1="15920" x2="14250" y2="15920"/>
                        <a14:backgroundMark x1="14750" y1="15672" x2="14750" y2="15672"/>
                        <a14:backgroundMark x1="14000" y1="15920" x2="14000" y2="15920"/>
                        <a14:backgroundMark x1="10750" y1="16667" x2="9250" y2="17413"/>
                        <a14:backgroundMark x1="9250" y1="17413" x2="8000" y2="19154"/>
                        <a14:backgroundMark x1="7750" y1="19652" x2="7750" y2="19652"/>
                        <a14:backgroundMark x1="8000" y1="18657" x2="12750" y2="16667"/>
                        <a14:backgroundMark x1="13000" y1="16418" x2="12250" y2="16915"/>
                        <a14:backgroundMark x1="11500" y1="17164" x2="10500" y2="18408"/>
                        <a14:backgroundMark x1="13000" y1="17164" x2="13000" y2="17164"/>
                        <a14:backgroundMark x1="6000" y1="23632" x2="6000" y2="23632"/>
                        <a14:backgroundMark x1="6500" y1="22886" x2="6250" y2="23632"/>
                        <a14:backgroundMark x1="4500" y1="27861" x2="4500" y2="27861"/>
                        <a14:backgroundMark x1="46500" y1="746" x2="46500" y2="746"/>
                        <a14:backgroundMark x1="52250" y1="746" x2="49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766198" y="2310030"/>
            <a:ext cx="1858130" cy="1858130"/>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30">
            <a:extLst>
              <a:ext uri="{FF2B5EF4-FFF2-40B4-BE49-F238E27FC236}">
                <a16:creationId xmlns:a16="http://schemas.microsoft.com/office/drawing/2014/main" id="{228D4F88-8BAC-D144-8282-B16E5A7ED430}"/>
              </a:ext>
            </a:extLst>
          </p:cNvPr>
          <p:cNvSpPr/>
          <p:nvPr/>
        </p:nvSpPr>
        <p:spPr>
          <a:xfrm>
            <a:off x="3301766" y="1037718"/>
            <a:ext cx="4349092" cy="3344118"/>
          </a:xfrm>
          <a:custGeom>
            <a:avLst/>
            <a:gdLst>
              <a:gd name="connsiteX0" fmla="*/ 3476342 w 4349092"/>
              <a:gd name="connsiteY0" fmla="*/ 0 h 3344118"/>
              <a:gd name="connsiteX1" fmla="*/ 4349092 w 4349092"/>
              <a:gd name="connsiteY1" fmla="*/ 888490 h 3344118"/>
              <a:gd name="connsiteX2" fmla="*/ 3476342 w 4349092"/>
              <a:gd name="connsiteY2" fmla="*/ 1776980 h 3344118"/>
              <a:gd name="connsiteX3" fmla="*/ 2859215 w 4349092"/>
              <a:gd name="connsiteY3" fmla="*/ 1516747 h 3344118"/>
              <a:gd name="connsiteX4" fmla="*/ 2814482 w 4349092"/>
              <a:gd name="connsiteY4" fmla="*/ 1461553 h 3344118"/>
              <a:gd name="connsiteX5" fmla="*/ 2797282 w 4349092"/>
              <a:gd name="connsiteY5" fmla="*/ 1459737 h 3344118"/>
              <a:gd name="connsiteX6" fmla="*/ 2696698 w 4349092"/>
              <a:gd name="connsiteY6" fmla="*/ 1458594 h 3344118"/>
              <a:gd name="connsiteX7" fmla="*/ 2449810 w 4349092"/>
              <a:gd name="connsiteY7" fmla="*/ 1467738 h 3344118"/>
              <a:gd name="connsiteX8" fmla="*/ 2266930 w 4349092"/>
              <a:gd name="connsiteY8" fmla="*/ 1531746 h 3344118"/>
              <a:gd name="connsiteX9" fmla="*/ 2010898 w 4349092"/>
              <a:gd name="connsiteY9" fmla="*/ 1696338 h 3344118"/>
              <a:gd name="connsiteX10" fmla="*/ 1882882 w 4349092"/>
              <a:gd name="connsiteY10" fmla="*/ 1833498 h 3344118"/>
              <a:gd name="connsiteX11" fmla="*/ 1809730 w 4349092"/>
              <a:gd name="connsiteY11" fmla="*/ 2016378 h 3344118"/>
              <a:gd name="connsiteX12" fmla="*/ 1791442 w 4349092"/>
              <a:gd name="connsiteY12" fmla="*/ 2208402 h 3344118"/>
              <a:gd name="connsiteX13" fmla="*/ 1736578 w 4349092"/>
              <a:gd name="connsiteY13" fmla="*/ 2327274 h 3344118"/>
              <a:gd name="connsiteX14" fmla="*/ 1733398 w 4349092"/>
              <a:gd name="connsiteY14" fmla="*/ 2333420 h 3344118"/>
              <a:gd name="connsiteX15" fmla="*/ 1745500 w 4349092"/>
              <a:gd name="connsiteY15" fmla="*/ 2455628 h 3344118"/>
              <a:gd name="connsiteX16" fmla="*/ 872750 w 4349092"/>
              <a:gd name="connsiteY16" fmla="*/ 3344118 h 3344118"/>
              <a:gd name="connsiteX17" fmla="*/ 0 w 4349092"/>
              <a:gd name="connsiteY17" fmla="*/ 2455628 h 3344118"/>
              <a:gd name="connsiteX18" fmla="*/ 872750 w 4349092"/>
              <a:gd name="connsiteY18" fmla="*/ 1567138 h 3344118"/>
              <a:gd name="connsiteX19" fmla="*/ 1288754 w 4349092"/>
              <a:gd name="connsiteY19" fmla="*/ 1674374 h 3344118"/>
              <a:gd name="connsiteX20" fmla="*/ 1351541 w 4349092"/>
              <a:gd name="connsiteY20" fmla="*/ 1713206 h 3344118"/>
              <a:gd name="connsiteX21" fmla="*/ 1354459 w 4349092"/>
              <a:gd name="connsiteY21" fmla="*/ 1713483 h 3344118"/>
              <a:gd name="connsiteX22" fmla="*/ 1599418 w 4349092"/>
              <a:gd name="connsiteY22" fmla="*/ 1696338 h 3344118"/>
              <a:gd name="connsiteX23" fmla="*/ 1846306 w 4349092"/>
              <a:gd name="connsiteY23" fmla="*/ 1632330 h 3344118"/>
              <a:gd name="connsiteX24" fmla="*/ 2175490 w 4349092"/>
              <a:gd name="connsiteY24" fmla="*/ 1467738 h 3344118"/>
              <a:gd name="connsiteX25" fmla="*/ 2303506 w 4349092"/>
              <a:gd name="connsiteY25" fmla="*/ 1312290 h 3344118"/>
              <a:gd name="connsiteX26" fmla="*/ 2468098 w 4349092"/>
              <a:gd name="connsiteY26" fmla="*/ 1101978 h 3344118"/>
              <a:gd name="connsiteX27" fmla="*/ 2604401 w 4349092"/>
              <a:gd name="connsiteY27" fmla="*/ 830873 h 3344118"/>
              <a:gd name="connsiteX28" fmla="*/ 2610175 w 4349092"/>
              <a:gd name="connsiteY28" fmla="*/ 822012 h 3344118"/>
              <a:gd name="connsiteX29" fmla="*/ 2621323 w 4349092"/>
              <a:gd name="connsiteY29" fmla="*/ 709429 h 3344118"/>
              <a:gd name="connsiteX30" fmla="*/ 3476342 w 4349092"/>
              <a:gd name="connsiteY30" fmla="*/ 0 h 33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9092" h="3344118">
                <a:moveTo>
                  <a:pt x="3476342" y="0"/>
                </a:moveTo>
                <a:cubicBezTo>
                  <a:pt x="3958349" y="0"/>
                  <a:pt x="4349092" y="397791"/>
                  <a:pt x="4349092" y="888490"/>
                </a:cubicBezTo>
                <a:cubicBezTo>
                  <a:pt x="4349092" y="1379189"/>
                  <a:pt x="3958349" y="1776980"/>
                  <a:pt x="3476342" y="1776980"/>
                </a:cubicBezTo>
                <a:cubicBezTo>
                  <a:pt x="3235339" y="1776980"/>
                  <a:pt x="3017151" y="1677532"/>
                  <a:pt x="2859215" y="1516747"/>
                </a:cubicBezTo>
                <a:lnTo>
                  <a:pt x="2814482" y="1461553"/>
                </a:lnTo>
                <a:lnTo>
                  <a:pt x="2797282" y="1459737"/>
                </a:lnTo>
                <a:cubicBezTo>
                  <a:pt x="2766040" y="1458213"/>
                  <a:pt x="2733274" y="1459356"/>
                  <a:pt x="2696698" y="1458594"/>
                </a:cubicBezTo>
                <a:cubicBezTo>
                  <a:pt x="2623546" y="1457070"/>
                  <a:pt x="2521438" y="1455546"/>
                  <a:pt x="2449810" y="1467738"/>
                </a:cubicBezTo>
                <a:cubicBezTo>
                  <a:pt x="2378182" y="1479930"/>
                  <a:pt x="2340082" y="1493646"/>
                  <a:pt x="2266930" y="1531746"/>
                </a:cubicBezTo>
                <a:cubicBezTo>
                  <a:pt x="2193778" y="1569846"/>
                  <a:pt x="2074906" y="1646046"/>
                  <a:pt x="2010898" y="1696338"/>
                </a:cubicBezTo>
                <a:cubicBezTo>
                  <a:pt x="1946890" y="1746630"/>
                  <a:pt x="1916410" y="1780158"/>
                  <a:pt x="1882882" y="1833498"/>
                </a:cubicBezTo>
                <a:cubicBezTo>
                  <a:pt x="1849354" y="1886838"/>
                  <a:pt x="1824970" y="1953894"/>
                  <a:pt x="1809730" y="2016378"/>
                </a:cubicBezTo>
                <a:cubicBezTo>
                  <a:pt x="1794490" y="2078862"/>
                  <a:pt x="1803634" y="2156586"/>
                  <a:pt x="1791442" y="2208402"/>
                </a:cubicBezTo>
                <a:cubicBezTo>
                  <a:pt x="1779250" y="2260218"/>
                  <a:pt x="1765534" y="2284602"/>
                  <a:pt x="1736578" y="2327274"/>
                </a:cubicBezTo>
                <a:lnTo>
                  <a:pt x="1733398" y="2333420"/>
                </a:lnTo>
                <a:lnTo>
                  <a:pt x="1745500" y="2455628"/>
                </a:lnTo>
                <a:cubicBezTo>
                  <a:pt x="1745500" y="2946327"/>
                  <a:pt x="1354757" y="3344118"/>
                  <a:pt x="872750" y="3344118"/>
                </a:cubicBezTo>
                <a:cubicBezTo>
                  <a:pt x="390743" y="3344118"/>
                  <a:pt x="0" y="2946327"/>
                  <a:pt x="0" y="2455628"/>
                </a:cubicBezTo>
                <a:cubicBezTo>
                  <a:pt x="0" y="1964929"/>
                  <a:pt x="390743" y="1567138"/>
                  <a:pt x="872750" y="1567138"/>
                </a:cubicBezTo>
                <a:cubicBezTo>
                  <a:pt x="1023377" y="1567138"/>
                  <a:pt x="1165092" y="1605985"/>
                  <a:pt x="1288754" y="1674374"/>
                </a:cubicBezTo>
                <a:lnTo>
                  <a:pt x="1351541" y="1713206"/>
                </a:lnTo>
                <a:lnTo>
                  <a:pt x="1354459" y="1713483"/>
                </a:lnTo>
                <a:cubicBezTo>
                  <a:pt x="1439969" y="1716341"/>
                  <a:pt x="1527409" y="1705482"/>
                  <a:pt x="1599418" y="1696338"/>
                </a:cubicBezTo>
                <a:cubicBezTo>
                  <a:pt x="1695430" y="1684146"/>
                  <a:pt x="1750294" y="1670430"/>
                  <a:pt x="1846306" y="1632330"/>
                </a:cubicBezTo>
                <a:cubicBezTo>
                  <a:pt x="1942318" y="1594230"/>
                  <a:pt x="2099290" y="1521078"/>
                  <a:pt x="2175490" y="1467738"/>
                </a:cubicBezTo>
                <a:cubicBezTo>
                  <a:pt x="2251690" y="1414398"/>
                  <a:pt x="2254738" y="1373250"/>
                  <a:pt x="2303506" y="1312290"/>
                </a:cubicBezTo>
                <a:cubicBezTo>
                  <a:pt x="2352274" y="1251330"/>
                  <a:pt x="2408662" y="1196466"/>
                  <a:pt x="2468098" y="1101978"/>
                </a:cubicBezTo>
                <a:cubicBezTo>
                  <a:pt x="2512675" y="1031112"/>
                  <a:pt x="2552965" y="923384"/>
                  <a:pt x="2604401" y="830873"/>
                </a:cubicBezTo>
                <a:lnTo>
                  <a:pt x="2610175" y="822012"/>
                </a:lnTo>
                <a:lnTo>
                  <a:pt x="2621323" y="709429"/>
                </a:lnTo>
                <a:cubicBezTo>
                  <a:pt x="2702704" y="304559"/>
                  <a:pt x="3054586" y="0"/>
                  <a:pt x="3476342" y="0"/>
                </a:cubicBezTo>
                <a:close/>
              </a:path>
            </a:pathLst>
          </a:custGeom>
          <a:gradFill>
            <a:gsLst>
              <a:gs pos="0">
                <a:srgbClr val="B38B79"/>
              </a:gs>
              <a:gs pos="100000">
                <a:srgbClr val="4E3C36"/>
              </a:gs>
            </a:gsLst>
            <a:lin ang="5400000" scaled="1"/>
          </a:gradFill>
          <a:ln w="44450">
            <a:solidFill>
              <a:srgbClr val="D2AD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mc:AlternateContent xmlns:mc="http://schemas.openxmlformats.org/markup-compatibility/2006" xmlns:p14="http://schemas.microsoft.com/office/powerpoint/2010/main">
        <mc:Choice Requires="p14">
          <p:contentPart p14:bwMode="auto" r:id="rId9">
            <p14:nvContentPartPr>
              <p14:cNvPr id="58" name="Ink 57">
                <a:extLst>
                  <a:ext uri="{FF2B5EF4-FFF2-40B4-BE49-F238E27FC236}">
                    <a16:creationId xmlns:a16="http://schemas.microsoft.com/office/drawing/2014/main" id="{883468F8-A40B-F446-B2EF-56BD448AB2B8}"/>
                  </a:ext>
                </a:extLst>
              </p14:cNvPr>
              <p14:cNvContentPartPr/>
              <p14:nvPr/>
            </p14:nvContentPartPr>
            <p14:xfrm>
              <a:off x="5617440" y="2582280"/>
              <a:ext cx="360" cy="360"/>
            </p14:xfrm>
          </p:contentPart>
        </mc:Choice>
        <mc:Fallback xmlns="">
          <p:pic>
            <p:nvPicPr>
              <p:cNvPr id="58" name="Ink 57">
                <a:extLst>
                  <a:ext uri="{FF2B5EF4-FFF2-40B4-BE49-F238E27FC236}">
                    <a16:creationId xmlns:a16="http://schemas.microsoft.com/office/drawing/2014/main" id="{883468F8-A40B-F446-B2EF-56BD448AB2B8}"/>
                  </a:ext>
                </a:extLst>
              </p:cNvPr>
              <p:cNvPicPr/>
              <p:nvPr/>
            </p:nvPicPr>
            <p:blipFill>
              <a:blip r:embed="rId10"/>
              <a:stretch>
                <a:fillRect/>
              </a:stretch>
            </p:blipFill>
            <p:spPr>
              <a:xfrm>
                <a:off x="5608440" y="257364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85" name="Ink 2084">
                <a:extLst>
                  <a:ext uri="{FF2B5EF4-FFF2-40B4-BE49-F238E27FC236}">
                    <a16:creationId xmlns:a16="http://schemas.microsoft.com/office/drawing/2014/main" id="{054D40D7-BABF-4A47-AF3D-38E7B4D1642A}"/>
                  </a:ext>
                </a:extLst>
              </p14:cNvPr>
              <p14:cNvContentPartPr/>
              <p14:nvPr/>
            </p14:nvContentPartPr>
            <p14:xfrm>
              <a:off x="5746680" y="2251440"/>
              <a:ext cx="3600" cy="188280"/>
            </p14:xfrm>
          </p:contentPart>
        </mc:Choice>
        <mc:Fallback xmlns="">
          <p:pic>
            <p:nvPicPr>
              <p:cNvPr id="2085" name="Ink 2084">
                <a:extLst>
                  <a:ext uri="{FF2B5EF4-FFF2-40B4-BE49-F238E27FC236}">
                    <a16:creationId xmlns:a16="http://schemas.microsoft.com/office/drawing/2014/main" id="{054D40D7-BABF-4A47-AF3D-38E7B4D1642A}"/>
                  </a:ext>
                </a:extLst>
              </p:cNvPr>
              <p:cNvPicPr/>
              <p:nvPr/>
            </p:nvPicPr>
            <p:blipFill>
              <a:blip r:embed="rId12"/>
              <a:stretch>
                <a:fillRect/>
              </a:stretch>
            </p:blipFill>
            <p:spPr>
              <a:xfrm>
                <a:off x="5737680" y="2242440"/>
                <a:ext cx="2124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089" name="Ink 2088">
                <a:extLst>
                  <a:ext uri="{FF2B5EF4-FFF2-40B4-BE49-F238E27FC236}">
                    <a16:creationId xmlns:a16="http://schemas.microsoft.com/office/drawing/2014/main" id="{35780CD8-2C52-364D-B572-698849979BCC}"/>
                  </a:ext>
                </a:extLst>
              </p14:cNvPr>
              <p14:cNvContentPartPr/>
              <p14:nvPr/>
            </p14:nvContentPartPr>
            <p14:xfrm>
              <a:off x="3354840" y="2660760"/>
              <a:ext cx="1773360" cy="1581120"/>
            </p14:xfrm>
          </p:contentPart>
        </mc:Choice>
        <mc:Fallback xmlns="">
          <p:pic>
            <p:nvPicPr>
              <p:cNvPr id="2089" name="Ink 2088">
                <a:extLst>
                  <a:ext uri="{FF2B5EF4-FFF2-40B4-BE49-F238E27FC236}">
                    <a16:creationId xmlns:a16="http://schemas.microsoft.com/office/drawing/2014/main" id="{35780CD8-2C52-364D-B572-698849979BCC}"/>
                  </a:ext>
                </a:extLst>
              </p:cNvPr>
              <p:cNvPicPr/>
              <p:nvPr/>
            </p:nvPicPr>
            <p:blipFill>
              <a:blip r:embed="rId14"/>
              <a:stretch>
                <a:fillRect/>
              </a:stretch>
            </p:blipFill>
            <p:spPr>
              <a:xfrm>
                <a:off x="3346200" y="2651760"/>
                <a:ext cx="1791000" cy="1598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00" name="Ink 2099">
                <a:extLst>
                  <a:ext uri="{FF2B5EF4-FFF2-40B4-BE49-F238E27FC236}">
                    <a16:creationId xmlns:a16="http://schemas.microsoft.com/office/drawing/2014/main" id="{66E2D7EB-E193-5B40-9386-EA5878EC0746}"/>
                  </a:ext>
                </a:extLst>
              </p14:cNvPr>
              <p14:cNvContentPartPr/>
              <p14:nvPr/>
            </p14:nvContentPartPr>
            <p14:xfrm>
              <a:off x="5967360" y="1135080"/>
              <a:ext cx="1789200" cy="1613160"/>
            </p14:xfrm>
          </p:contentPart>
        </mc:Choice>
        <mc:Fallback xmlns="">
          <p:pic>
            <p:nvPicPr>
              <p:cNvPr id="2100" name="Ink 2099">
                <a:extLst>
                  <a:ext uri="{FF2B5EF4-FFF2-40B4-BE49-F238E27FC236}">
                    <a16:creationId xmlns:a16="http://schemas.microsoft.com/office/drawing/2014/main" id="{66E2D7EB-E193-5B40-9386-EA5878EC0746}"/>
                  </a:ext>
                </a:extLst>
              </p:cNvPr>
              <p:cNvPicPr/>
              <p:nvPr/>
            </p:nvPicPr>
            <p:blipFill>
              <a:blip r:embed="rId16"/>
              <a:stretch>
                <a:fillRect/>
              </a:stretch>
            </p:blipFill>
            <p:spPr>
              <a:xfrm>
                <a:off x="5958720" y="1126080"/>
                <a:ext cx="1806840" cy="1630800"/>
              </a:xfrm>
              <a:prstGeom prst="rect">
                <a:avLst/>
              </a:prstGeom>
            </p:spPr>
          </p:pic>
        </mc:Fallback>
      </mc:AlternateContent>
    </p:spTree>
    <p:extLst>
      <p:ext uri="{BB962C8B-B14F-4D97-AF65-F5344CB8AC3E}">
        <p14:creationId xmlns:p14="http://schemas.microsoft.com/office/powerpoint/2010/main" val="673621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34830F-E066-B04D-A62B-A6FA86C4BAB4}"/>
              </a:ext>
            </a:extLst>
          </p:cNvPr>
          <p:cNvSpPr>
            <a:spLocks noGrp="1"/>
          </p:cNvSpPr>
          <p:nvPr>
            <p:ph type="subTitle" idx="1"/>
          </p:nvPr>
        </p:nvSpPr>
        <p:spPr>
          <a:xfrm>
            <a:off x="1143000" y="4453128"/>
            <a:ext cx="6858000" cy="1856232"/>
          </a:xfrm>
        </p:spPr>
        <p:txBody>
          <a:bodyPr>
            <a:normAutofit/>
          </a:bodyPr>
          <a:lstStyle/>
          <a:p>
            <a:r>
              <a:rPr lang="en-GB" sz="3200" dirty="0"/>
              <a:t>Adam Townsend</a:t>
            </a:r>
          </a:p>
          <a:p>
            <a:r>
              <a:rPr lang="en-GB" sz="3200" dirty="0">
                <a:solidFill>
                  <a:schemeClr val="accent5">
                    <a:lumMod val="60000"/>
                    <a:lumOff val="40000"/>
                  </a:schemeClr>
                </a:solidFill>
              </a:rPr>
              <a:t>@</a:t>
            </a:r>
            <a:r>
              <a:rPr lang="en-GB" sz="3200" dirty="0" err="1">
                <a:solidFill>
                  <a:schemeClr val="accent5">
                    <a:lumMod val="60000"/>
                    <a:lumOff val="40000"/>
                  </a:schemeClr>
                </a:solidFill>
              </a:rPr>
              <a:t>Pecnut</a:t>
            </a:r>
            <a:endParaRPr lang="en-GB" sz="3200" dirty="0">
              <a:solidFill>
                <a:schemeClr val="accent5">
                  <a:lumMod val="60000"/>
                  <a:lumOff val="40000"/>
                </a:schemeClr>
              </a:solidFill>
            </a:endParaRPr>
          </a:p>
          <a:p>
            <a:r>
              <a:rPr lang="en-GB" sz="3200" dirty="0" err="1">
                <a:solidFill>
                  <a:schemeClr val="accent5">
                    <a:lumMod val="60000"/>
                    <a:lumOff val="40000"/>
                  </a:schemeClr>
                </a:solidFill>
              </a:rPr>
              <a:t>github.com</a:t>
            </a:r>
            <a:r>
              <a:rPr lang="en-GB" sz="3200" dirty="0">
                <a:solidFill>
                  <a:schemeClr val="accent5">
                    <a:lumMod val="60000"/>
                    <a:lumOff val="40000"/>
                  </a:schemeClr>
                </a:solidFill>
              </a:rPr>
              <a:t>/</a:t>
            </a:r>
            <a:r>
              <a:rPr lang="en-GB" sz="3200" dirty="0" err="1">
                <a:solidFill>
                  <a:schemeClr val="accent5">
                    <a:lumMod val="60000"/>
                    <a:lumOff val="40000"/>
                  </a:schemeClr>
                </a:solidFill>
              </a:rPr>
              <a:t>pecnut</a:t>
            </a:r>
            <a:endParaRPr lang="en-GB" sz="3200" dirty="0">
              <a:solidFill>
                <a:schemeClr val="accent5">
                  <a:lumMod val="60000"/>
                  <a:lumOff val="40000"/>
                </a:schemeClr>
              </a:solidFill>
            </a:endParaRPr>
          </a:p>
        </p:txBody>
      </p:sp>
      <p:sp>
        <p:nvSpPr>
          <p:cNvPr id="4" name="Title 1">
            <a:extLst>
              <a:ext uri="{FF2B5EF4-FFF2-40B4-BE49-F238E27FC236}">
                <a16:creationId xmlns:a16="http://schemas.microsoft.com/office/drawing/2014/main" id="{CA814557-5FFF-A14D-A033-6807D026FFF8}"/>
              </a:ext>
            </a:extLst>
          </p:cNvPr>
          <p:cNvSpPr txBox="1">
            <a:spLocks/>
          </p:cNvSpPr>
          <p:nvPr/>
        </p:nvSpPr>
        <p:spPr>
          <a:xfrm>
            <a:off x="628650" y="365126"/>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r>
              <a:rPr lang="en-GB" dirty="0"/>
              <a:t>Add this coin</a:t>
            </a:r>
          </a:p>
        </p:txBody>
      </p:sp>
      <p:sp>
        <p:nvSpPr>
          <p:cNvPr id="5" name="Freeform 4">
            <a:extLst>
              <a:ext uri="{FF2B5EF4-FFF2-40B4-BE49-F238E27FC236}">
                <a16:creationId xmlns:a16="http://schemas.microsoft.com/office/drawing/2014/main" id="{B3EAD875-DC37-904B-9D78-D6F7AECE4506}"/>
              </a:ext>
            </a:extLst>
          </p:cNvPr>
          <p:cNvSpPr/>
          <p:nvPr/>
        </p:nvSpPr>
        <p:spPr>
          <a:xfrm rot="1573752">
            <a:off x="1168180" y="661060"/>
            <a:ext cx="6662388" cy="5122865"/>
          </a:xfrm>
          <a:custGeom>
            <a:avLst/>
            <a:gdLst>
              <a:gd name="connsiteX0" fmla="*/ 3476342 w 4349092"/>
              <a:gd name="connsiteY0" fmla="*/ 0 h 3344118"/>
              <a:gd name="connsiteX1" fmla="*/ 4349092 w 4349092"/>
              <a:gd name="connsiteY1" fmla="*/ 888490 h 3344118"/>
              <a:gd name="connsiteX2" fmla="*/ 3476342 w 4349092"/>
              <a:gd name="connsiteY2" fmla="*/ 1776980 h 3344118"/>
              <a:gd name="connsiteX3" fmla="*/ 2859215 w 4349092"/>
              <a:gd name="connsiteY3" fmla="*/ 1516747 h 3344118"/>
              <a:gd name="connsiteX4" fmla="*/ 2814482 w 4349092"/>
              <a:gd name="connsiteY4" fmla="*/ 1461553 h 3344118"/>
              <a:gd name="connsiteX5" fmla="*/ 2797282 w 4349092"/>
              <a:gd name="connsiteY5" fmla="*/ 1459737 h 3344118"/>
              <a:gd name="connsiteX6" fmla="*/ 2696698 w 4349092"/>
              <a:gd name="connsiteY6" fmla="*/ 1458594 h 3344118"/>
              <a:gd name="connsiteX7" fmla="*/ 2449810 w 4349092"/>
              <a:gd name="connsiteY7" fmla="*/ 1467738 h 3344118"/>
              <a:gd name="connsiteX8" fmla="*/ 2266930 w 4349092"/>
              <a:gd name="connsiteY8" fmla="*/ 1531746 h 3344118"/>
              <a:gd name="connsiteX9" fmla="*/ 2010898 w 4349092"/>
              <a:gd name="connsiteY9" fmla="*/ 1696338 h 3344118"/>
              <a:gd name="connsiteX10" fmla="*/ 1882882 w 4349092"/>
              <a:gd name="connsiteY10" fmla="*/ 1833498 h 3344118"/>
              <a:gd name="connsiteX11" fmla="*/ 1809730 w 4349092"/>
              <a:gd name="connsiteY11" fmla="*/ 2016378 h 3344118"/>
              <a:gd name="connsiteX12" fmla="*/ 1791442 w 4349092"/>
              <a:gd name="connsiteY12" fmla="*/ 2208402 h 3344118"/>
              <a:gd name="connsiteX13" fmla="*/ 1736578 w 4349092"/>
              <a:gd name="connsiteY13" fmla="*/ 2327274 h 3344118"/>
              <a:gd name="connsiteX14" fmla="*/ 1733398 w 4349092"/>
              <a:gd name="connsiteY14" fmla="*/ 2333420 h 3344118"/>
              <a:gd name="connsiteX15" fmla="*/ 1745500 w 4349092"/>
              <a:gd name="connsiteY15" fmla="*/ 2455628 h 3344118"/>
              <a:gd name="connsiteX16" fmla="*/ 872750 w 4349092"/>
              <a:gd name="connsiteY16" fmla="*/ 3344118 h 3344118"/>
              <a:gd name="connsiteX17" fmla="*/ 0 w 4349092"/>
              <a:gd name="connsiteY17" fmla="*/ 2455628 h 3344118"/>
              <a:gd name="connsiteX18" fmla="*/ 872750 w 4349092"/>
              <a:gd name="connsiteY18" fmla="*/ 1567138 h 3344118"/>
              <a:gd name="connsiteX19" fmla="*/ 1288754 w 4349092"/>
              <a:gd name="connsiteY19" fmla="*/ 1674374 h 3344118"/>
              <a:gd name="connsiteX20" fmla="*/ 1351541 w 4349092"/>
              <a:gd name="connsiteY20" fmla="*/ 1713206 h 3344118"/>
              <a:gd name="connsiteX21" fmla="*/ 1354459 w 4349092"/>
              <a:gd name="connsiteY21" fmla="*/ 1713483 h 3344118"/>
              <a:gd name="connsiteX22" fmla="*/ 1599418 w 4349092"/>
              <a:gd name="connsiteY22" fmla="*/ 1696338 h 3344118"/>
              <a:gd name="connsiteX23" fmla="*/ 1846306 w 4349092"/>
              <a:gd name="connsiteY23" fmla="*/ 1632330 h 3344118"/>
              <a:gd name="connsiteX24" fmla="*/ 2175490 w 4349092"/>
              <a:gd name="connsiteY24" fmla="*/ 1467738 h 3344118"/>
              <a:gd name="connsiteX25" fmla="*/ 2303506 w 4349092"/>
              <a:gd name="connsiteY25" fmla="*/ 1312290 h 3344118"/>
              <a:gd name="connsiteX26" fmla="*/ 2468098 w 4349092"/>
              <a:gd name="connsiteY26" fmla="*/ 1101978 h 3344118"/>
              <a:gd name="connsiteX27" fmla="*/ 2604401 w 4349092"/>
              <a:gd name="connsiteY27" fmla="*/ 830873 h 3344118"/>
              <a:gd name="connsiteX28" fmla="*/ 2610175 w 4349092"/>
              <a:gd name="connsiteY28" fmla="*/ 822012 h 3344118"/>
              <a:gd name="connsiteX29" fmla="*/ 2621323 w 4349092"/>
              <a:gd name="connsiteY29" fmla="*/ 709429 h 3344118"/>
              <a:gd name="connsiteX30" fmla="*/ 3476342 w 4349092"/>
              <a:gd name="connsiteY30" fmla="*/ 0 h 334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9092" h="3344118">
                <a:moveTo>
                  <a:pt x="3476342" y="0"/>
                </a:moveTo>
                <a:cubicBezTo>
                  <a:pt x="3958349" y="0"/>
                  <a:pt x="4349092" y="397791"/>
                  <a:pt x="4349092" y="888490"/>
                </a:cubicBezTo>
                <a:cubicBezTo>
                  <a:pt x="4349092" y="1379189"/>
                  <a:pt x="3958349" y="1776980"/>
                  <a:pt x="3476342" y="1776980"/>
                </a:cubicBezTo>
                <a:cubicBezTo>
                  <a:pt x="3235339" y="1776980"/>
                  <a:pt x="3017151" y="1677532"/>
                  <a:pt x="2859215" y="1516747"/>
                </a:cubicBezTo>
                <a:lnTo>
                  <a:pt x="2814482" y="1461553"/>
                </a:lnTo>
                <a:lnTo>
                  <a:pt x="2797282" y="1459737"/>
                </a:lnTo>
                <a:cubicBezTo>
                  <a:pt x="2766040" y="1458213"/>
                  <a:pt x="2733274" y="1459356"/>
                  <a:pt x="2696698" y="1458594"/>
                </a:cubicBezTo>
                <a:cubicBezTo>
                  <a:pt x="2623546" y="1457070"/>
                  <a:pt x="2521438" y="1455546"/>
                  <a:pt x="2449810" y="1467738"/>
                </a:cubicBezTo>
                <a:cubicBezTo>
                  <a:pt x="2378182" y="1479930"/>
                  <a:pt x="2340082" y="1493646"/>
                  <a:pt x="2266930" y="1531746"/>
                </a:cubicBezTo>
                <a:cubicBezTo>
                  <a:pt x="2193778" y="1569846"/>
                  <a:pt x="2074906" y="1646046"/>
                  <a:pt x="2010898" y="1696338"/>
                </a:cubicBezTo>
                <a:cubicBezTo>
                  <a:pt x="1946890" y="1746630"/>
                  <a:pt x="1916410" y="1780158"/>
                  <a:pt x="1882882" y="1833498"/>
                </a:cubicBezTo>
                <a:cubicBezTo>
                  <a:pt x="1849354" y="1886838"/>
                  <a:pt x="1824970" y="1953894"/>
                  <a:pt x="1809730" y="2016378"/>
                </a:cubicBezTo>
                <a:cubicBezTo>
                  <a:pt x="1794490" y="2078862"/>
                  <a:pt x="1803634" y="2156586"/>
                  <a:pt x="1791442" y="2208402"/>
                </a:cubicBezTo>
                <a:cubicBezTo>
                  <a:pt x="1779250" y="2260218"/>
                  <a:pt x="1765534" y="2284602"/>
                  <a:pt x="1736578" y="2327274"/>
                </a:cubicBezTo>
                <a:lnTo>
                  <a:pt x="1733398" y="2333420"/>
                </a:lnTo>
                <a:lnTo>
                  <a:pt x="1745500" y="2455628"/>
                </a:lnTo>
                <a:cubicBezTo>
                  <a:pt x="1745500" y="2946327"/>
                  <a:pt x="1354757" y="3344118"/>
                  <a:pt x="872750" y="3344118"/>
                </a:cubicBezTo>
                <a:cubicBezTo>
                  <a:pt x="390743" y="3344118"/>
                  <a:pt x="0" y="2946327"/>
                  <a:pt x="0" y="2455628"/>
                </a:cubicBezTo>
                <a:cubicBezTo>
                  <a:pt x="0" y="1964929"/>
                  <a:pt x="390743" y="1567138"/>
                  <a:pt x="872750" y="1567138"/>
                </a:cubicBezTo>
                <a:cubicBezTo>
                  <a:pt x="1023377" y="1567138"/>
                  <a:pt x="1165092" y="1605985"/>
                  <a:pt x="1288754" y="1674374"/>
                </a:cubicBezTo>
                <a:lnTo>
                  <a:pt x="1351541" y="1713206"/>
                </a:lnTo>
                <a:lnTo>
                  <a:pt x="1354459" y="1713483"/>
                </a:lnTo>
                <a:cubicBezTo>
                  <a:pt x="1439969" y="1716341"/>
                  <a:pt x="1527409" y="1705482"/>
                  <a:pt x="1599418" y="1696338"/>
                </a:cubicBezTo>
                <a:cubicBezTo>
                  <a:pt x="1695430" y="1684146"/>
                  <a:pt x="1750294" y="1670430"/>
                  <a:pt x="1846306" y="1632330"/>
                </a:cubicBezTo>
                <a:cubicBezTo>
                  <a:pt x="1942318" y="1594230"/>
                  <a:pt x="2099290" y="1521078"/>
                  <a:pt x="2175490" y="1467738"/>
                </a:cubicBezTo>
                <a:cubicBezTo>
                  <a:pt x="2251690" y="1414398"/>
                  <a:pt x="2254738" y="1373250"/>
                  <a:pt x="2303506" y="1312290"/>
                </a:cubicBezTo>
                <a:cubicBezTo>
                  <a:pt x="2352274" y="1251330"/>
                  <a:pt x="2408662" y="1196466"/>
                  <a:pt x="2468098" y="1101978"/>
                </a:cubicBezTo>
                <a:cubicBezTo>
                  <a:pt x="2512675" y="1031112"/>
                  <a:pt x="2552965" y="923384"/>
                  <a:pt x="2604401" y="830873"/>
                </a:cubicBezTo>
                <a:lnTo>
                  <a:pt x="2610175" y="822012"/>
                </a:lnTo>
                <a:lnTo>
                  <a:pt x="2621323" y="709429"/>
                </a:lnTo>
                <a:cubicBezTo>
                  <a:pt x="2702704" y="304559"/>
                  <a:pt x="3054586" y="0"/>
                  <a:pt x="3476342" y="0"/>
                </a:cubicBezTo>
                <a:close/>
              </a:path>
            </a:pathLst>
          </a:custGeom>
          <a:gradFill>
            <a:gsLst>
              <a:gs pos="0">
                <a:srgbClr val="B38B79"/>
              </a:gs>
              <a:gs pos="100000">
                <a:srgbClr val="4E3C36"/>
              </a:gs>
            </a:gsLst>
            <a:lin ang="5400000" scaled="1"/>
          </a:gradFill>
          <a:ln w="44450">
            <a:solidFill>
              <a:srgbClr val="D2AD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8CD48235-EBB4-CC42-9AA4-114A914B2B59}"/>
                  </a:ext>
                </a:extLst>
              </p14:cNvPr>
              <p14:cNvContentPartPr/>
              <p14:nvPr/>
            </p14:nvContentPartPr>
            <p14:xfrm rot="1573752">
              <a:off x="5117199" y="2762081"/>
              <a:ext cx="5515" cy="288427"/>
            </p14:xfrm>
          </p:contentPart>
        </mc:Choice>
        <mc:Fallback xmlns="">
          <p:pic>
            <p:nvPicPr>
              <p:cNvPr id="6" name="Ink 5">
                <a:extLst>
                  <a:ext uri="{FF2B5EF4-FFF2-40B4-BE49-F238E27FC236}">
                    <a16:creationId xmlns:a16="http://schemas.microsoft.com/office/drawing/2014/main" id="{8CD48235-EBB4-CC42-9AA4-114A914B2B59}"/>
                  </a:ext>
                </a:extLst>
              </p:cNvPr>
              <p:cNvPicPr/>
              <p:nvPr/>
            </p:nvPicPr>
            <p:blipFill>
              <a:blip r:embed="rId3"/>
              <a:stretch>
                <a:fillRect/>
              </a:stretch>
            </p:blipFill>
            <p:spPr>
              <a:xfrm rot="1573752">
                <a:off x="5107351" y="2753068"/>
                <a:ext cx="24818" cy="306093"/>
              </a:xfrm>
              <a:prstGeom prst="rect">
                <a:avLst/>
              </a:prstGeom>
            </p:spPr>
          </p:pic>
        </mc:Fallback>
      </mc:AlternateContent>
      <p:sp>
        <p:nvSpPr>
          <p:cNvPr id="11" name="Oval 10">
            <a:extLst>
              <a:ext uri="{FF2B5EF4-FFF2-40B4-BE49-F238E27FC236}">
                <a16:creationId xmlns:a16="http://schemas.microsoft.com/office/drawing/2014/main" id="{4B8C0031-720F-1B45-A583-FC1C1585A2B6}"/>
              </a:ext>
            </a:extLst>
          </p:cNvPr>
          <p:cNvSpPr/>
          <p:nvPr/>
        </p:nvSpPr>
        <p:spPr>
          <a:xfrm>
            <a:off x="944473" y="2183800"/>
            <a:ext cx="2470496" cy="2470496"/>
          </a:xfrm>
          <a:prstGeom prst="ellipse">
            <a:avLst/>
          </a:prstGeom>
          <a:noFill/>
          <a:ln w="57150" cmpd="sng">
            <a:solidFill>
              <a:srgbClr val="D2AD9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6A01A661-CE32-3E43-8FC4-ACD439541A3C}"/>
              </a:ext>
            </a:extLst>
          </p:cNvPr>
          <p:cNvSpPr/>
          <p:nvPr/>
        </p:nvSpPr>
        <p:spPr>
          <a:xfrm>
            <a:off x="5568696" y="1786499"/>
            <a:ext cx="2496312" cy="2496312"/>
          </a:xfrm>
          <a:prstGeom prst="ellipse">
            <a:avLst/>
          </a:prstGeom>
          <a:noFill/>
          <a:ln w="57150" cmpd="sng">
            <a:solidFill>
              <a:srgbClr val="D2AD9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6AC7A18-7FA5-4442-A7D7-A6D231A90939}"/>
                  </a:ext>
                </a:extLst>
              </p14:cNvPr>
              <p14:cNvContentPartPr/>
              <p14:nvPr/>
            </p14:nvContentPartPr>
            <p14:xfrm rot="1573752">
              <a:off x="942197" y="2194426"/>
              <a:ext cx="2716616" cy="2422123"/>
            </p14:xfrm>
          </p:contentPart>
        </mc:Choice>
        <mc:Fallback xmlns="">
          <p:pic>
            <p:nvPicPr>
              <p:cNvPr id="7" name="Ink 6">
                <a:extLst>
                  <a:ext uri="{FF2B5EF4-FFF2-40B4-BE49-F238E27FC236}">
                    <a16:creationId xmlns:a16="http://schemas.microsoft.com/office/drawing/2014/main" id="{56AC7A18-7FA5-4442-A7D7-A6D231A90939}"/>
                  </a:ext>
                </a:extLst>
              </p:cNvPr>
              <p:cNvPicPr/>
              <p:nvPr/>
            </p:nvPicPr>
            <p:blipFill>
              <a:blip r:embed="rId5"/>
              <a:stretch>
                <a:fillRect/>
              </a:stretch>
            </p:blipFill>
            <p:spPr>
              <a:xfrm rot="1573752">
                <a:off x="933557" y="2185425"/>
                <a:ext cx="2734256" cy="243976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7BD61E14-DCAF-7C45-A0F6-54D9FED33603}"/>
                  </a:ext>
                </a:extLst>
              </p14:cNvPr>
              <p14:cNvContentPartPr/>
              <p14:nvPr/>
            </p14:nvContentPartPr>
            <p14:xfrm rot="1573752">
              <a:off x="5553096" y="1869513"/>
              <a:ext cx="2740881" cy="2471205"/>
            </p14:xfrm>
          </p:contentPart>
        </mc:Choice>
        <mc:Fallback xmlns="">
          <p:pic>
            <p:nvPicPr>
              <p:cNvPr id="8" name="Ink 7">
                <a:extLst>
                  <a:ext uri="{FF2B5EF4-FFF2-40B4-BE49-F238E27FC236}">
                    <a16:creationId xmlns:a16="http://schemas.microsoft.com/office/drawing/2014/main" id="{7BD61E14-DCAF-7C45-A0F6-54D9FED33603}"/>
                  </a:ext>
                </a:extLst>
              </p:cNvPr>
              <p:cNvPicPr/>
              <p:nvPr/>
            </p:nvPicPr>
            <p:blipFill>
              <a:blip r:embed="rId7"/>
              <a:stretch>
                <a:fillRect/>
              </a:stretch>
            </p:blipFill>
            <p:spPr>
              <a:xfrm rot="1573752">
                <a:off x="5544455" y="1860512"/>
                <a:ext cx="2758522" cy="2488846"/>
              </a:xfrm>
              <a:prstGeom prst="rect">
                <a:avLst/>
              </a:prstGeom>
            </p:spPr>
          </p:pic>
        </mc:Fallback>
      </mc:AlternateContent>
    </p:spTree>
    <p:extLst>
      <p:ext uri="{BB962C8B-B14F-4D97-AF65-F5344CB8AC3E}">
        <p14:creationId xmlns:p14="http://schemas.microsoft.com/office/powerpoint/2010/main" val="2061411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verage weight of coins expected as change in each country">
            <a:extLst>
              <a:ext uri="{FF2B5EF4-FFF2-40B4-BE49-F238E27FC236}">
                <a16:creationId xmlns:a16="http://schemas.microsoft.com/office/drawing/2014/main" id="{19D3EF79-2BB6-E54C-BAE8-8909219BC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762000"/>
            <a:ext cx="83058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09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ritish fifty pence coin 2015 reverse.png">
            <a:extLst>
              <a:ext uri="{FF2B5EF4-FFF2-40B4-BE49-F238E27FC236}">
                <a16:creationId xmlns:a16="http://schemas.microsoft.com/office/drawing/2014/main" id="{31F189B0-E6D6-8E4F-AAB8-31C192A11CBF}"/>
              </a:ext>
            </a:extLst>
          </p:cNvPr>
          <p:cNvPicPr>
            <a:picLocks noChangeAspect="1" noChangeArrowheads="1"/>
          </p:cNvPicPr>
          <p:nvPr/>
        </p:nvPicPr>
        <p:blipFill>
          <a:blip r:embed="rId2">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97190" y="3873554"/>
            <a:ext cx="1941510" cy="19350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itish twenty pence coin 2015 reverse.png">
            <a:extLst>
              <a:ext uri="{FF2B5EF4-FFF2-40B4-BE49-F238E27FC236}">
                <a16:creationId xmlns:a16="http://schemas.microsoft.com/office/drawing/2014/main" id="{B0DE5B27-1C56-2747-A8C3-A56E6505AF64}"/>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375077" y="2814698"/>
            <a:ext cx="1561915" cy="156713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tish ten pence coin 2015 reverse.png">
            <a:extLst>
              <a:ext uri="{FF2B5EF4-FFF2-40B4-BE49-F238E27FC236}">
                <a16:creationId xmlns:a16="http://schemas.microsoft.com/office/drawing/2014/main" id="{709C49BA-850B-DA46-9A42-B8972C3F8846}"/>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856166" y="974979"/>
            <a:ext cx="1741809" cy="17418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itish five pence coin 2015 reverse.png">
            <a:extLst>
              <a:ext uri="{FF2B5EF4-FFF2-40B4-BE49-F238E27FC236}">
                <a16:creationId xmlns:a16="http://schemas.microsoft.com/office/drawing/2014/main" id="{DCF45A81-73E3-0D43-B001-C64CD42F6E38}"/>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172834" y="2582844"/>
            <a:ext cx="1312507" cy="13125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ritish two pence coin 2015 reverse.png">
            <a:extLst>
              <a:ext uri="{FF2B5EF4-FFF2-40B4-BE49-F238E27FC236}">
                <a16:creationId xmlns:a16="http://schemas.microsoft.com/office/drawing/2014/main" id="{9C7D3227-BB95-1340-BB14-E73375BBADC3}"/>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831709" y="1004029"/>
            <a:ext cx="1832681" cy="183268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itish one penny coin 2015 reverse.png">
            <a:extLst>
              <a:ext uri="{FF2B5EF4-FFF2-40B4-BE49-F238E27FC236}">
                <a16:creationId xmlns:a16="http://schemas.microsoft.com/office/drawing/2014/main" id="{77C39645-C324-134F-BD21-9CCC7CDB69A3}"/>
              </a:ext>
            </a:extLst>
          </p:cNvPr>
          <p:cNvPicPr>
            <a:picLocks noChangeAspect="1" noChangeArrowheads="1"/>
          </p:cNvPicPr>
          <p:nvPr/>
        </p:nvPicPr>
        <p:blipFill>
          <a:blip r:embed="rId7">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707872" y="2750272"/>
            <a:ext cx="1465049" cy="146504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644E562F-8B55-554F-ADFA-444C04C2DFEB}"/>
              </a:ext>
            </a:extLst>
          </p:cNvPr>
          <p:cNvCxnSpPr>
            <a:cxnSpLocks/>
          </p:cNvCxnSpPr>
          <p:nvPr/>
        </p:nvCxnSpPr>
        <p:spPr>
          <a:xfrm>
            <a:off x="5512249" y="0"/>
            <a:ext cx="0" cy="3257550"/>
          </a:xfrm>
          <a:prstGeom prst="line">
            <a:avLst/>
          </a:prstGeom>
          <a:ln w="57150">
            <a:solidFill>
              <a:srgbClr val="FF6266"/>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20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005E-B29F-F54B-B8A8-76C381AEB68B}"/>
              </a:ext>
            </a:extLst>
          </p:cNvPr>
          <p:cNvSpPr>
            <a:spLocks noGrp="1"/>
          </p:cNvSpPr>
          <p:nvPr>
            <p:ph type="title"/>
          </p:nvPr>
        </p:nvSpPr>
        <p:spPr/>
        <p:txBody>
          <a:bodyPr/>
          <a:lstStyle/>
          <a:p>
            <a:r>
              <a:rPr lang="en-GB" dirty="0"/>
              <a:t>Choose any coin?</a:t>
            </a:r>
          </a:p>
        </p:txBody>
      </p:sp>
      <p:graphicFrame>
        <p:nvGraphicFramePr>
          <p:cNvPr id="4" name="Content Placeholder 3">
            <a:extLst>
              <a:ext uri="{FF2B5EF4-FFF2-40B4-BE49-F238E27FC236}">
                <a16:creationId xmlns:a16="http://schemas.microsoft.com/office/drawing/2014/main" id="{A6C7685E-C62A-EE48-989B-4C712BF1FEB5}"/>
              </a:ext>
            </a:extLst>
          </p:cNvPr>
          <p:cNvGraphicFramePr>
            <a:graphicFrameLocks noGrp="1"/>
          </p:cNvGraphicFramePr>
          <p:nvPr>
            <p:ph idx="1"/>
          </p:nvPr>
        </p:nvGraphicFramePr>
        <p:xfrm>
          <a:off x="628650" y="3086894"/>
          <a:ext cx="7886700" cy="1828800"/>
        </p:xfrm>
        <a:graphic>
          <a:graphicData uri="http://schemas.openxmlformats.org/drawingml/2006/table">
            <a:tbl>
              <a:tblPr/>
              <a:tblGrid>
                <a:gridCol w="2628900">
                  <a:extLst>
                    <a:ext uri="{9D8B030D-6E8A-4147-A177-3AD203B41FA5}">
                      <a16:colId xmlns:a16="http://schemas.microsoft.com/office/drawing/2014/main" val="854325327"/>
                    </a:ext>
                  </a:extLst>
                </a:gridCol>
                <a:gridCol w="2628900">
                  <a:extLst>
                    <a:ext uri="{9D8B030D-6E8A-4147-A177-3AD203B41FA5}">
                      <a16:colId xmlns:a16="http://schemas.microsoft.com/office/drawing/2014/main" val="1370697798"/>
                    </a:ext>
                  </a:extLst>
                </a:gridCol>
                <a:gridCol w="2628900">
                  <a:extLst>
                    <a:ext uri="{9D8B030D-6E8A-4147-A177-3AD203B41FA5}">
                      <a16:colId xmlns:a16="http://schemas.microsoft.com/office/drawing/2014/main" val="4098435176"/>
                    </a:ext>
                  </a:extLst>
                </a:gridCol>
              </a:tblGrid>
              <a:tr h="0">
                <a:tc>
                  <a:txBody>
                    <a:bodyPr/>
                    <a:lstStyle/>
                    <a:p>
                      <a:r>
                        <a:rPr lang="en-GB"/>
                        <a:t>Number</a:t>
                      </a:r>
                    </a:p>
                  </a:txBody>
                  <a:tcPr anchor="ctr">
                    <a:lnL>
                      <a:noFill/>
                    </a:lnL>
                    <a:lnR>
                      <a:noFill/>
                    </a:lnR>
                    <a:lnT>
                      <a:noFill/>
                    </a:lnT>
                    <a:lnB>
                      <a:noFill/>
                    </a:lnB>
                  </a:tcPr>
                </a:tc>
                <a:tc>
                  <a:txBody>
                    <a:bodyPr/>
                    <a:lstStyle/>
                    <a:p>
                      <a:r>
                        <a:rPr lang="en-GB"/>
                        <a:t>Coins</a:t>
                      </a:r>
                    </a:p>
                  </a:txBody>
                  <a:tcPr anchor="ctr">
                    <a:lnL>
                      <a:noFill/>
                    </a:lnL>
                    <a:lnR>
                      <a:noFill/>
                    </a:lnR>
                    <a:lnT>
                      <a:noFill/>
                    </a:lnT>
                    <a:lnB>
                      <a:noFill/>
                    </a:lnB>
                  </a:tcPr>
                </a:tc>
                <a:tc>
                  <a:txBody>
                    <a:bodyPr/>
                    <a:lstStyle/>
                    <a:p>
                      <a:r>
                        <a:rPr lang="en-GB"/>
                        <a:t>Number expected</a:t>
                      </a:r>
                    </a:p>
                  </a:txBody>
                  <a:tcPr anchor="ctr">
                    <a:lnL>
                      <a:noFill/>
                    </a:lnL>
                    <a:lnR>
                      <a:noFill/>
                    </a:lnR>
                    <a:lnT>
                      <a:noFill/>
                    </a:lnT>
                    <a:lnB>
                      <a:noFill/>
                    </a:lnB>
                  </a:tcPr>
                </a:tc>
                <a:extLst>
                  <a:ext uri="{0D108BD9-81ED-4DB2-BD59-A6C34878D82A}">
                    <a16:rowId xmlns:a16="http://schemas.microsoft.com/office/drawing/2014/main" val="605947796"/>
                  </a:ext>
                </a:extLst>
              </a:tr>
              <a:tr h="0">
                <a:tc>
                  <a:txBody>
                    <a:bodyPr/>
                    <a:lstStyle/>
                    <a:p>
                      <a:r>
                        <a:rPr lang="en-GB"/>
                        <a:t>2</a:t>
                      </a:r>
                    </a:p>
                  </a:txBody>
                  <a:tcPr anchor="ctr">
                    <a:lnL>
                      <a:noFill/>
                    </a:lnL>
                    <a:lnR>
                      <a:noFill/>
                    </a:lnR>
                    <a:lnT>
                      <a:noFill/>
                    </a:lnT>
                    <a:lnB>
                      <a:noFill/>
                    </a:lnB>
                  </a:tcPr>
                </a:tc>
                <a:tc>
                  <a:txBody>
                    <a:bodyPr/>
                    <a:lstStyle/>
                    <a:p>
                      <a:r>
                        <a:rPr lang="en-GB"/>
                        <a:t>1p, 22p or 1p, 23p</a:t>
                      </a:r>
                    </a:p>
                  </a:txBody>
                  <a:tcPr anchor="ctr">
                    <a:lnL>
                      <a:noFill/>
                    </a:lnL>
                    <a:lnR>
                      <a:noFill/>
                    </a:lnR>
                    <a:lnT>
                      <a:noFill/>
                    </a:lnT>
                    <a:lnB>
                      <a:noFill/>
                    </a:lnB>
                  </a:tcPr>
                </a:tc>
                <a:tc>
                  <a:txBody>
                    <a:bodyPr/>
                    <a:lstStyle/>
                    <a:p>
                      <a:r>
                        <a:rPr lang="en-GB"/>
                        <a:t>21.3</a:t>
                      </a:r>
                    </a:p>
                  </a:txBody>
                  <a:tcPr anchor="ctr">
                    <a:lnL>
                      <a:noFill/>
                    </a:lnL>
                    <a:lnR>
                      <a:noFill/>
                    </a:lnR>
                    <a:lnT>
                      <a:noFill/>
                    </a:lnT>
                    <a:lnB>
                      <a:noFill/>
                    </a:lnB>
                  </a:tcPr>
                </a:tc>
                <a:extLst>
                  <a:ext uri="{0D108BD9-81ED-4DB2-BD59-A6C34878D82A}">
                    <a16:rowId xmlns:a16="http://schemas.microsoft.com/office/drawing/2014/main" val="1962584569"/>
                  </a:ext>
                </a:extLst>
              </a:tr>
              <a:tr h="0">
                <a:tc>
                  <a:txBody>
                    <a:bodyPr/>
                    <a:lstStyle/>
                    <a:p>
                      <a:r>
                        <a:rPr lang="en-GB"/>
                        <a:t>3</a:t>
                      </a:r>
                    </a:p>
                  </a:txBody>
                  <a:tcPr anchor="ctr">
                    <a:lnL>
                      <a:noFill/>
                    </a:lnL>
                    <a:lnR>
                      <a:noFill/>
                    </a:lnR>
                    <a:lnT>
                      <a:noFill/>
                    </a:lnT>
                    <a:lnB>
                      <a:noFill/>
                    </a:lnB>
                  </a:tcPr>
                </a:tc>
                <a:tc>
                  <a:txBody>
                    <a:bodyPr/>
                    <a:lstStyle/>
                    <a:p>
                      <a:r>
                        <a:rPr lang="en-GB"/>
                        <a:t>1p, 14p, 61p</a:t>
                      </a:r>
                    </a:p>
                  </a:txBody>
                  <a:tcPr anchor="ctr">
                    <a:lnL>
                      <a:noFill/>
                    </a:lnL>
                    <a:lnR>
                      <a:noFill/>
                    </a:lnR>
                    <a:lnT>
                      <a:noFill/>
                    </a:lnT>
                    <a:lnB>
                      <a:noFill/>
                    </a:lnB>
                  </a:tcPr>
                </a:tc>
                <a:tc>
                  <a:txBody>
                    <a:bodyPr/>
                    <a:lstStyle/>
                    <a:p>
                      <a:r>
                        <a:rPr lang="en-GB"/>
                        <a:t>9.98</a:t>
                      </a:r>
                    </a:p>
                  </a:txBody>
                  <a:tcPr anchor="ctr">
                    <a:lnL>
                      <a:noFill/>
                    </a:lnL>
                    <a:lnR>
                      <a:noFill/>
                    </a:lnR>
                    <a:lnT>
                      <a:noFill/>
                    </a:lnT>
                    <a:lnB>
                      <a:noFill/>
                    </a:lnB>
                  </a:tcPr>
                </a:tc>
                <a:extLst>
                  <a:ext uri="{0D108BD9-81ED-4DB2-BD59-A6C34878D82A}">
                    <a16:rowId xmlns:a16="http://schemas.microsoft.com/office/drawing/2014/main" val="119725255"/>
                  </a:ext>
                </a:extLst>
              </a:tr>
              <a:tr h="0">
                <a:tc>
                  <a:txBody>
                    <a:bodyPr/>
                    <a:lstStyle/>
                    <a:p>
                      <a:r>
                        <a:rPr lang="en-GB"/>
                        <a:t>4</a:t>
                      </a:r>
                    </a:p>
                  </a:txBody>
                  <a:tcPr anchor="ctr">
                    <a:lnL>
                      <a:noFill/>
                    </a:lnL>
                    <a:lnR>
                      <a:noFill/>
                    </a:lnR>
                    <a:lnT>
                      <a:noFill/>
                    </a:lnT>
                    <a:lnB>
                      <a:noFill/>
                    </a:lnB>
                  </a:tcPr>
                </a:tc>
                <a:tc>
                  <a:txBody>
                    <a:bodyPr/>
                    <a:lstStyle/>
                    <a:p>
                      <a:r>
                        <a:rPr lang="en-GB"/>
                        <a:t>1p, 7p, 57p, 80p</a:t>
                      </a:r>
                    </a:p>
                  </a:txBody>
                  <a:tcPr anchor="ctr">
                    <a:lnL>
                      <a:noFill/>
                    </a:lnL>
                    <a:lnR>
                      <a:noFill/>
                    </a:lnR>
                    <a:lnT>
                      <a:noFill/>
                    </a:lnT>
                    <a:lnB>
                      <a:noFill/>
                    </a:lnB>
                  </a:tcPr>
                </a:tc>
                <a:tc>
                  <a:txBody>
                    <a:bodyPr/>
                    <a:lstStyle/>
                    <a:p>
                      <a:r>
                        <a:rPr lang="en-GB"/>
                        <a:t>6.82</a:t>
                      </a:r>
                    </a:p>
                  </a:txBody>
                  <a:tcPr anchor="ctr">
                    <a:lnL>
                      <a:noFill/>
                    </a:lnL>
                    <a:lnR>
                      <a:noFill/>
                    </a:lnR>
                    <a:lnT>
                      <a:noFill/>
                    </a:lnT>
                    <a:lnB>
                      <a:noFill/>
                    </a:lnB>
                  </a:tcPr>
                </a:tc>
                <a:extLst>
                  <a:ext uri="{0D108BD9-81ED-4DB2-BD59-A6C34878D82A}">
                    <a16:rowId xmlns:a16="http://schemas.microsoft.com/office/drawing/2014/main" val="2965796063"/>
                  </a:ext>
                </a:extLst>
              </a:tr>
              <a:tr h="0">
                <a:tc>
                  <a:txBody>
                    <a:bodyPr/>
                    <a:lstStyle/>
                    <a:p>
                      <a:r>
                        <a:rPr lang="en-GB"/>
                        <a:t>5</a:t>
                      </a:r>
                    </a:p>
                  </a:txBody>
                  <a:tcPr anchor="ctr">
                    <a:lnL>
                      <a:noFill/>
                    </a:lnL>
                    <a:lnR>
                      <a:noFill/>
                    </a:lnR>
                    <a:lnT>
                      <a:noFill/>
                    </a:lnT>
                    <a:lnB>
                      <a:noFill/>
                    </a:lnB>
                  </a:tcPr>
                </a:tc>
                <a:tc>
                  <a:txBody>
                    <a:bodyPr/>
                    <a:lstStyle/>
                    <a:p>
                      <a:r>
                        <a:rPr lang="en-GB"/>
                        <a:t>1p, 6p, 20p, 85p, £1.21</a:t>
                      </a:r>
                    </a:p>
                  </a:txBody>
                  <a:tcPr anchor="ctr">
                    <a:lnL>
                      <a:noFill/>
                    </a:lnL>
                    <a:lnR>
                      <a:noFill/>
                    </a:lnR>
                    <a:lnT>
                      <a:noFill/>
                    </a:lnT>
                    <a:lnB>
                      <a:noFill/>
                    </a:lnB>
                  </a:tcPr>
                </a:tc>
                <a:tc>
                  <a:txBody>
                    <a:bodyPr/>
                    <a:lstStyle/>
                    <a:p>
                      <a:r>
                        <a:rPr lang="en-GB" dirty="0"/>
                        <a:t>5.45</a:t>
                      </a:r>
                    </a:p>
                  </a:txBody>
                  <a:tcPr anchor="ctr">
                    <a:lnL>
                      <a:noFill/>
                    </a:lnL>
                    <a:lnR>
                      <a:noFill/>
                    </a:lnR>
                    <a:lnT>
                      <a:noFill/>
                    </a:lnT>
                    <a:lnB>
                      <a:noFill/>
                    </a:lnB>
                  </a:tcPr>
                </a:tc>
                <a:extLst>
                  <a:ext uri="{0D108BD9-81ED-4DB2-BD59-A6C34878D82A}">
                    <a16:rowId xmlns:a16="http://schemas.microsoft.com/office/drawing/2014/main" val="451635030"/>
                  </a:ext>
                </a:extLst>
              </a:tr>
            </a:tbl>
          </a:graphicData>
        </a:graphic>
      </p:graphicFrame>
    </p:spTree>
    <p:extLst>
      <p:ext uri="{BB962C8B-B14F-4D97-AF65-F5344CB8AC3E}">
        <p14:creationId xmlns:p14="http://schemas.microsoft.com/office/powerpoint/2010/main" val="1157356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77B7-58C6-6B4E-B8C9-A3A624659ADF}"/>
              </a:ext>
            </a:extLst>
          </p:cNvPr>
          <p:cNvSpPr>
            <a:spLocks noGrp="1"/>
          </p:cNvSpPr>
          <p:nvPr>
            <p:ph type="title"/>
          </p:nvPr>
        </p:nvSpPr>
        <p:spPr/>
        <p:txBody>
          <a:bodyPr/>
          <a:lstStyle/>
          <a:p>
            <a:r>
              <a:rPr lang="en-GB" dirty="0" err="1"/>
              <a:t>Negapenny</a:t>
            </a:r>
            <a:r>
              <a:rPr lang="en-GB" dirty="0"/>
              <a:t>?</a:t>
            </a:r>
          </a:p>
        </p:txBody>
      </p:sp>
      <p:sp>
        <p:nvSpPr>
          <p:cNvPr id="3" name="Content Placeholder 2">
            <a:extLst>
              <a:ext uri="{FF2B5EF4-FFF2-40B4-BE49-F238E27FC236}">
                <a16:creationId xmlns:a16="http://schemas.microsoft.com/office/drawing/2014/main" id="{0BA0F854-940E-064D-BD54-F0580C6EDD03}"/>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844262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4" name="Picture 46" descr="US one dollar bill, obverse, series 2009.jpg">
            <a:extLst>
              <a:ext uri="{FF2B5EF4-FFF2-40B4-BE49-F238E27FC236}">
                <a16:creationId xmlns:a16="http://schemas.microsoft.com/office/drawing/2014/main" id="{3A7E1D8D-FEF9-404D-9EBF-C9F8BA61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144" y="4900770"/>
            <a:ext cx="2376149" cy="10317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0ED65FA-42F2-FE4C-8BFC-81A13044AA23}"/>
              </a:ext>
            </a:extLst>
          </p:cNvPr>
          <p:cNvGrpSpPr/>
          <p:nvPr/>
        </p:nvGrpSpPr>
        <p:grpSpPr>
          <a:xfrm>
            <a:off x="272649" y="831358"/>
            <a:ext cx="7591192" cy="1061151"/>
            <a:chOff x="501248" y="1628463"/>
            <a:chExt cx="8586531" cy="1200287"/>
          </a:xfrm>
        </p:grpSpPr>
        <p:pic>
          <p:nvPicPr>
            <p:cNvPr id="2052" name="Picture 4" descr="British fifty pence coin 2015 reverse.png">
              <a:extLst>
                <a:ext uri="{FF2B5EF4-FFF2-40B4-BE49-F238E27FC236}">
                  <a16:creationId xmlns:a16="http://schemas.microsoft.com/office/drawing/2014/main" id="{31F189B0-E6D6-8E4F-AAB8-31C192A11CBF}"/>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70045" y="1690253"/>
              <a:ext cx="1130190" cy="11264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itish twenty pence coin 2015 reverse.png">
              <a:extLst>
                <a:ext uri="{FF2B5EF4-FFF2-40B4-BE49-F238E27FC236}">
                  <a16:creationId xmlns:a16="http://schemas.microsoft.com/office/drawing/2014/main" id="{B0DE5B27-1C56-2747-A8C3-A56E6505AF64}"/>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77857" y="1904415"/>
              <a:ext cx="909220" cy="912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tish ten pence coin 2015 reverse.png">
              <a:extLst>
                <a:ext uri="{FF2B5EF4-FFF2-40B4-BE49-F238E27FC236}">
                  <a16:creationId xmlns:a16="http://schemas.microsoft.com/office/drawing/2014/main" id="{709C49BA-850B-DA46-9A42-B8972C3F8846}"/>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80949" y="1814810"/>
              <a:ext cx="1013940" cy="10139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itish five pence coin 2015 reverse.png">
              <a:extLst>
                <a:ext uri="{FF2B5EF4-FFF2-40B4-BE49-F238E27FC236}">
                  <a16:creationId xmlns:a16="http://schemas.microsoft.com/office/drawing/2014/main" id="{DCF45A81-73E3-0D43-B001-C64CD42F6E38}"/>
                </a:ext>
              </a:extLst>
            </p:cNvPr>
            <p:cNvPicPr>
              <a:picLocks noChangeAspect="1" noChangeArrowheads="1"/>
            </p:cNvPicPr>
            <p:nvPr/>
          </p:nvPicPr>
          <p:blipFill>
            <a:blip r:embed="rId7">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18249" y="2052640"/>
              <a:ext cx="764035" cy="7640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ritish two pence coin 2015 reverse.png">
              <a:extLst>
                <a:ext uri="{FF2B5EF4-FFF2-40B4-BE49-F238E27FC236}">
                  <a16:creationId xmlns:a16="http://schemas.microsoft.com/office/drawing/2014/main" id="{9C7D3227-BB95-1340-BB14-E73375BBADC3}"/>
                </a:ext>
              </a:extLst>
            </p:cNvPr>
            <p:cNvPicPr>
              <a:picLocks noChangeAspect="1" noChangeArrowheads="1"/>
            </p:cNvPicPr>
            <p:nvPr/>
          </p:nvPicPr>
          <p:blipFill>
            <a:blip r:embed="rId8">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52746" y="1761912"/>
              <a:ext cx="1066838" cy="1066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itish one penny coin 2015 reverse.png">
              <a:extLst>
                <a:ext uri="{FF2B5EF4-FFF2-40B4-BE49-F238E27FC236}">
                  <a16:creationId xmlns:a16="http://schemas.microsoft.com/office/drawing/2014/main" id="{77C39645-C324-134F-BD21-9CCC7CDB69A3}"/>
                </a:ext>
              </a:extLst>
            </p:cNvPr>
            <p:cNvPicPr>
              <a:picLocks noChangeAspect="1" noChangeArrowheads="1"/>
            </p:cNvPicPr>
            <p:nvPr/>
          </p:nvPicPr>
          <p:blipFill>
            <a:blip r:embed="rId9">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01248" y="1975917"/>
              <a:ext cx="852833" cy="85283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upload.wikimedia.org/wikipedia/en/f/f1/British_two_pound_coin_2015_reverse.png">
              <a:extLst>
                <a:ext uri="{FF2B5EF4-FFF2-40B4-BE49-F238E27FC236}">
                  <a16:creationId xmlns:a16="http://schemas.microsoft.com/office/drawing/2014/main" id="{849BDB0B-7547-0A46-9F39-0C0FA86D7050}"/>
                </a:ext>
              </a:extLst>
            </p:cNvPr>
            <p:cNvPicPr>
              <a:picLocks noChangeAspect="1" noChangeArrowheads="1"/>
            </p:cNvPicPr>
            <p:nvPr/>
          </p:nvPicPr>
          <p:blipFill>
            <a:blip r:embed="rId10">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899567" y="1628463"/>
              <a:ext cx="1188212" cy="11882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https://24carat.co.uk/images/2017annualcoinsetonepoundrev400.jpg">
              <a:extLst>
                <a:ext uri="{FF2B5EF4-FFF2-40B4-BE49-F238E27FC236}">
                  <a16:creationId xmlns:a16="http://schemas.microsoft.com/office/drawing/2014/main" id="{87B61B31-BE1F-8644-81E8-DF4E5871AE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88" b="98010" l="3250" r="98000">
                          <a14:foregroundMark x1="19448" y1="11336" x2="40000" y2="5224"/>
                          <a14:foregroundMark x1="40000" y1="5224" x2="59750" y2="5721"/>
                          <a14:foregroundMark x1="59750" y1="5721" x2="74000" y2="11692"/>
                          <a14:foregroundMark x1="74000" y1="11692" x2="88500" y2="38308"/>
                          <a14:foregroundMark x1="88500" y1="38308" x2="88250" y2="53234"/>
                          <a14:foregroundMark x1="88250" y1="53234" x2="83000" y2="69403"/>
                          <a14:foregroundMark x1="83000" y1="69403" x2="68750" y2="83831"/>
                          <a14:foregroundMark x1="68750" y1="83831" x2="59500" y2="86318"/>
                          <a14:foregroundMark x1="59500" y1="86318" x2="29250" y2="80348"/>
                          <a14:foregroundMark x1="29250" y1="80348" x2="20250" y2="76368"/>
                          <a14:foregroundMark x1="20250" y1="76368" x2="11500" y2="67662"/>
                          <a14:foregroundMark x1="11500" y1="67662" x2="3750" y2="39055"/>
                          <a14:foregroundMark x1="4464" y1="29104" x2="4482" y2="28856"/>
                          <a14:foregroundMark x1="3750" y1="39055" x2="4303" y2="31351"/>
                          <a14:foregroundMark x1="6376" y1="23823" x2="6451" y2="23632"/>
                          <a14:foregroundMark x1="5866" y1="25124" x2="5963" y2="24876"/>
                          <a14:foregroundMark x1="5768" y1="25373" x2="5866" y2="25124"/>
                          <a14:foregroundMark x1="5034" y1="27245" x2="5127" y2="27008"/>
                          <a14:foregroundMark x1="4695" y1="28109" x2="4830" y2="27764"/>
                          <a14:foregroundMark x1="15691" y1="15672" x2="16054" y2="15534"/>
                          <a14:foregroundMark x1="15039" y1="15920" x2="15691" y2="15672"/>
                          <a14:foregroundMark x1="14385" y1="16169" x2="15039" y2="15920"/>
                          <a14:foregroundMark x1="51000" y1="7960" x2="51000" y2="7960"/>
                          <a14:foregroundMark x1="45750" y1="2736" x2="45750" y2="2736"/>
                          <a14:foregroundMark x1="78500" y1="12189" x2="78500" y2="12189"/>
                          <a14:foregroundMark x1="87750" y1="21144" x2="87750" y2="21144"/>
                          <a14:foregroundMark x1="94250" y1="34826" x2="94250" y2="34826"/>
                          <a14:foregroundMark x1="98000" y1="48756" x2="98000" y2="48756"/>
                          <a14:foregroundMark x1="71250" y1="93781" x2="71250" y2="93781"/>
                          <a14:foregroundMark x1="55000" y1="98010" x2="55000" y2="98010"/>
                          <a14:foregroundMark x1="3250" y1="62687" x2="3250" y2="62687"/>
                          <a14:backgroundMark x1="10500" y1="19652" x2="10500" y2="19652"/>
                          <a14:backgroundMark x1="9000" y1="19154" x2="9000" y2="19154"/>
                          <a14:backgroundMark x1="11000" y1="18159" x2="11000" y2="18159"/>
                          <a14:backgroundMark x1="11750" y1="17413" x2="11750" y2="17413"/>
                          <a14:backgroundMark x1="7000" y1="21642" x2="6750" y2="22388"/>
                          <a14:backgroundMark x1="7250" y1="18408" x2="6000" y2="23134"/>
                          <a14:backgroundMark x1="17750" y1="11940" x2="17750" y2="11940"/>
                          <a14:backgroundMark x1="17750" y1="11940" x2="19750" y2="10697"/>
                          <a14:backgroundMark x1="3000" y1="30846" x2="3500" y2="31095"/>
                          <a14:backgroundMark x1="5500" y1="24627" x2="5500" y2="24627"/>
                          <a14:backgroundMark x1="6000" y1="24876" x2="6000" y2="24876"/>
                          <a14:backgroundMark x1="6500" y1="23881" x2="6000" y2="24876"/>
                          <a14:backgroundMark x1="6500" y1="23881" x2="6500" y2="23881"/>
                          <a14:backgroundMark x1="4750" y1="24129" x2="4750" y2="24129"/>
                          <a14:backgroundMark x1="5500" y1="23632" x2="5500" y2="23632"/>
                          <a14:backgroundMark x1="6000" y1="23632" x2="6000" y2="23632"/>
                          <a14:backgroundMark x1="4750" y1="27363" x2="4750" y2="27363"/>
                          <a14:backgroundMark x1="4000" y1="28109" x2="4000" y2="28856"/>
                          <a14:backgroundMark x1="3750" y1="30100" x2="3750" y2="30100"/>
                          <a14:backgroundMark x1="3750" y1="30348" x2="3500" y2="31095"/>
                          <a14:backgroundMark x1="4000" y1="28856" x2="4000" y2="28109"/>
                          <a14:backgroundMark x1="4500" y1="26119" x2="5000" y2="25871"/>
                          <a14:backgroundMark x1="5250" y1="25622" x2="4750" y2="26866"/>
                          <a14:backgroundMark x1="4750" y1="26866" x2="4750" y2="26866"/>
                          <a14:backgroundMark x1="5500" y1="25373" x2="5500" y2="25373"/>
                          <a14:backgroundMark x1="5250" y1="26119" x2="4750" y2="26866"/>
                          <a14:backgroundMark x1="4250" y1="27861" x2="4000" y2="28358"/>
                          <a14:backgroundMark x1="4000" y1="29104" x2="4000" y2="29851"/>
                          <a14:backgroundMark x1="4000" y1="29602" x2="3750" y2="30846"/>
                          <a14:backgroundMark x1="4000" y1="29851" x2="4250" y2="28856"/>
                          <a14:backgroundMark x1="4500" y1="28109" x2="4500" y2="28109"/>
                          <a14:backgroundMark x1="4750" y1="27363" x2="4750" y2="26617"/>
                          <a14:backgroundMark x1="5250" y1="25871" x2="5250" y2="25871"/>
                          <a14:backgroundMark x1="6000" y1="25124" x2="6000" y2="25124"/>
                          <a14:backgroundMark x1="6000" y1="25622" x2="5250" y2="26119"/>
                          <a14:backgroundMark x1="5250" y1="26119" x2="5000" y2="26866"/>
                          <a14:backgroundMark x1="4750" y1="27114" x2="4500" y2="27612"/>
                          <a14:backgroundMark x1="12750" y1="17662" x2="12750" y2="17662"/>
                          <a14:backgroundMark x1="13750" y1="17164" x2="13750" y2="17164"/>
                          <a14:backgroundMark x1="14000" y1="16169" x2="14000" y2="16169"/>
                          <a14:backgroundMark x1="14250" y1="15920" x2="14250" y2="15920"/>
                          <a14:backgroundMark x1="15000" y1="15423" x2="15000" y2="15423"/>
                          <a14:backgroundMark x1="14250" y1="16169" x2="13500" y2="16915"/>
                          <a14:backgroundMark x1="12750" y1="17164" x2="12750" y2="17164"/>
                          <a14:backgroundMark x1="14250" y1="15920" x2="14250" y2="15920"/>
                          <a14:backgroundMark x1="14750" y1="15672" x2="14750" y2="15672"/>
                          <a14:backgroundMark x1="14000" y1="15920" x2="14000" y2="15920"/>
                          <a14:backgroundMark x1="10750" y1="16667" x2="9250" y2="17413"/>
                          <a14:backgroundMark x1="9250" y1="17413" x2="8000" y2="19154"/>
                          <a14:backgroundMark x1="7750" y1="19652" x2="7750" y2="19652"/>
                          <a14:backgroundMark x1="8000" y1="18657" x2="12750" y2="16667"/>
                          <a14:backgroundMark x1="13000" y1="16418" x2="12250" y2="16915"/>
                          <a14:backgroundMark x1="11500" y1="17164" x2="10500" y2="18408"/>
                          <a14:backgroundMark x1="13000" y1="17164" x2="13000" y2="17164"/>
                          <a14:backgroundMark x1="6000" y1="23632" x2="6000" y2="23632"/>
                          <a14:backgroundMark x1="6500" y1="22886" x2="6250" y2="23632"/>
                          <a14:backgroundMark x1="4500" y1="27861" x2="4500" y2="27861"/>
                          <a14:backgroundMark x1="46500" y1="746" x2="46500" y2="746"/>
                          <a14:backgroundMark x1="52250" y1="746" x2="49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6783203" y="1786464"/>
              <a:ext cx="1042286" cy="1042286"/>
            </a:xfrm>
            <a:prstGeom prst="rect">
              <a:avLst/>
            </a:prstGeom>
            <a:noFill/>
            <a:extLst>
              <a:ext uri="{909E8E84-426E-40DD-AFC4-6F175D3DCCD1}">
                <a14:hiddenFill xmlns:a14="http://schemas.microsoft.com/office/drawing/2010/main">
                  <a:solidFill>
                    <a:srgbClr val="FFFFFF"/>
                  </a:solidFill>
                </a14:hiddenFill>
              </a:ext>
            </a:extLst>
          </p:spPr>
        </p:pic>
      </p:grpSp>
      <p:pic>
        <p:nvPicPr>
          <p:cNvPr id="2076" name="Picture 28" descr="Image result for five pound note">
            <a:extLst>
              <a:ext uri="{FF2B5EF4-FFF2-40B4-BE49-F238E27FC236}">
                <a16:creationId xmlns:a16="http://schemas.microsoft.com/office/drawing/2014/main" id="{36496A12-7678-BE44-909F-AF98114D25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52716" y="852688"/>
            <a:ext cx="1982567" cy="1029145"/>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66E36E5A-E7D1-464F-A338-1D0B4808D8F9}"/>
              </a:ext>
            </a:extLst>
          </p:cNvPr>
          <p:cNvGrpSpPr/>
          <p:nvPr/>
        </p:nvGrpSpPr>
        <p:grpSpPr>
          <a:xfrm>
            <a:off x="336725" y="4873676"/>
            <a:ext cx="6523445" cy="1086253"/>
            <a:chOff x="336725" y="5265116"/>
            <a:chExt cx="6523445" cy="1086253"/>
          </a:xfrm>
        </p:grpSpPr>
        <p:pic>
          <p:nvPicPr>
            <p:cNvPr id="2078" name="Picture 30" descr="Lincoln Memorial penny">
              <a:extLst>
                <a:ext uri="{FF2B5EF4-FFF2-40B4-BE49-F238E27FC236}">
                  <a16:creationId xmlns:a16="http://schemas.microsoft.com/office/drawing/2014/main" id="{3DF48CF4-85D8-1D48-9DA2-CEFE795575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6725" y="5660136"/>
              <a:ext cx="625822" cy="62179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US Nickel 2013 Rev.png">
              <a:extLst>
                <a:ext uri="{FF2B5EF4-FFF2-40B4-BE49-F238E27FC236}">
                  <a16:creationId xmlns:a16="http://schemas.microsoft.com/office/drawing/2014/main" id="{6DDF4D2D-D7E2-7248-BC41-6C61220B6F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69659" y="5486649"/>
              <a:ext cx="837288" cy="837288"/>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Dime Reverse 13.png">
              <a:extLst>
                <a:ext uri="{FF2B5EF4-FFF2-40B4-BE49-F238E27FC236}">
                  <a16:creationId xmlns:a16="http://schemas.microsoft.com/office/drawing/2014/main" id="{D56D511E-E8A8-E84B-ACB3-D85936C572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2244" y="5618127"/>
              <a:ext cx="705810" cy="70581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tps://upload.wikimedia.org/wikipedia/commons/4/4e/COBREcentavosecuador2000-2.png">
              <a:extLst>
                <a:ext uri="{FF2B5EF4-FFF2-40B4-BE49-F238E27FC236}">
                  <a16:creationId xmlns:a16="http://schemas.microsoft.com/office/drawing/2014/main" id="{F36B43A7-3950-F54E-B20A-EBF9C1B8E61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68287" y="5383461"/>
              <a:ext cx="961498" cy="967908"/>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ttps://upload.wikimedia.org/wikipedia/commons/thumb/8/87/LineartPresRev.png/1280px-LineartPresRev.png">
              <a:extLst>
                <a:ext uri="{FF2B5EF4-FFF2-40B4-BE49-F238E27FC236}">
                  <a16:creationId xmlns:a16="http://schemas.microsoft.com/office/drawing/2014/main" id="{2DAB84AF-58E3-5C46-9F04-7BCC6F086DC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08212" y="5265116"/>
              <a:ext cx="1051958" cy="1058821"/>
            </a:xfrm>
            <a:prstGeom prst="rect">
              <a:avLst/>
            </a:prstGeom>
            <a:noFill/>
            <a:extLst>
              <a:ext uri="{909E8E84-426E-40DD-AFC4-6F175D3DCCD1}">
                <a14:hiddenFill xmlns:a14="http://schemas.microsoft.com/office/drawing/2010/main">
                  <a:solidFill>
                    <a:srgbClr val="FFFFFF"/>
                  </a:solidFill>
                </a14:hiddenFill>
              </a:ext>
            </a:extLst>
          </p:spPr>
        </p:pic>
      </p:grpSp>
      <p:pic>
        <p:nvPicPr>
          <p:cNvPr id="2104" name="Picture 56" descr="EUR 5 obverse (2013 issue).png">
            <a:extLst>
              <a:ext uri="{FF2B5EF4-FFF2-40B4-BE49-F238E27FC236}">
                <a16:creationId xmlns:a16="http://schemas.microsoft.com/office/drawing/2014/main" id="{D7CD19C9-91E4-2642-8181-01D019BAFC0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52716" y="2216259"/>
            <a:ext cx="2004570" cy="102914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EAA838E3-B213-9A47-A33B-ED446DACD45E}"/>
              </a:ext>
            </a:extLst>
          </p:cNvPr>
          <p:cNvGrpSpPr/>
          <p:nvPr/>
        </p:nvGrpSpPr>
        <p:grpSpPr>
          <a:xfrm>
            <a:off x="358036" y="2290490"/>
            <a:ext cx="7444967" cy="928800"/>
            <a:chOff x="358036" y="2483007"/>
            <a:chExt cx="7444967" cy="928800"/>
          </a:xfrm>
        </p:grpSpPr>
        <p:pic>
          <p:nvPicPr>
            <p:cNvPr id="7" name="Picture 6">
              <a:extLst>
                <a:ext uri="{FF2B5EF4-FFF2-40B4-BE49-F238E27FC236}">
                  <a16:creationId xmlns:a16="http://schemas.microsoft.com/office/drawing/2014/main" id="{B82C36F0-DA3E-E644-80C0-ABA2F4DDC9C9}"/>
                </a:ext>
              </a:extLst>
            </p:cNvPr>
            <p:cNvPicPr>
              <a:picLocks noChangeAspect="1"/>
            </p:cNvPicPr>
            <p:nvPr/>
          </p:nvPicPr>
          <p:blipFill>
            <a:blip r:embed="rId20"/>
            <a:stretch>
              <a:fillRect/>
            </a:stretch>
          </p:blipFill>
          <p:spPr>
            <a:xfrm>
              <a:off x="358036" y="2828607"/>
              <a:ext cx="583200" cy="583200"/>
            </a:xfrm>
            <a:prstGeom prst="rect">
              <a:avLst/>
            </a:prstGeom>
          </p:spPr>
        </p:pic>
        <p:pic>
          <p:nvPicPr>
            <p:cNvPr id="9" name="Picture 8">
              <a:extLst>
                <a:ext uri="{FF2B5EF4-FFF2-40B4-BE49-F238E27FC236}">
                  <a16:creationId xmlns:a16="http://schemas.microsoft.com/office/drawing/2014/main" id="{2B909597-8A54-AB42-BF90-0B2684766B95}"/>
                </a:ext>
              </a:extLst>
            </p:cNvPr>
            <p:cNvPicPr>
              <a:picLocks noChangeAspect="1"/>
            </p:cNvPicPr>
            <p:nvPr/>
          </p:nvPicPr>
          <p:blipFill>
            <a:blip r:embed="rId21"/>
            <a:stretch>
              <a:fillRect/>
            </a:stretch>
          </p:blipFill>
          <p:spPr>
            <a:xfrm>
              <a:off x="1247037" y="2735007"/>
              <a:ext cx="676800" cy="676800"/>
            </a:xfrm>
            <a:prstGeom prst="rect">
              <a:avLst/>
            </a:prstGeom>
          </p:spPr>
        </p:pic>
        <p:pic>
          <p:nvPicPr>
            <p:cNvPr id="11" name="Picture 10">
              <a:extLst>
                <a:ext uri="{FF2B5EF4-FFF2-40B4-BE49-F238E27FC236}">
                  <a16:creationId xmlns:a16="http://schemas.microsoft.com/office/drawing/2014/main" id="{2DF00F41-BF06-0B4D-8D3C-71A7A52662C1}"/>
                </a:ext>
              </a:extLst>
            </p:cNvPr>
            <p:cNvPicPr>
              <a:picLocks noChangeAspect="1"/>
            </p:cNvPicPr>
            <p:nvPr/>
          </p:nvPicPr>
          <p:blipFill>
            <a:blip r:embed="rId22"/>
            <a:stretch>
              <a:fillRect/>
            </a:stretch>
          </p:blipFill>
          <p:spPr>
            <a:xfrm>
              <a:off x="2098584" y="2645007"/>
              <a:ext cx="766800" cy="766800"/>
            </a:xfrm>
            <a:prstGeom prst="rect">
              <a:avLst/>
            </a:prstGeom>
          </p:spPr>
        </p:pic>
        <p:pic>
          <p:nvPicPr>
            <p:cNvPr id="13" name="Picture 12">
              <a:extLst>
                <a:ext uri="{FF2B5EF4-FFF2-40B4-BE49-F238E27FC236}">
                  <a16:creationId xmlns:a16="http://schemas.microsoft.com/office/drawing/2014/main" id="{0AF2049D-C121-2D4B-881A-E35328E54B43}"/>
                </a:ext>
              </a:extLst>
            </p:cNvPr>
            <p:cNvPicPr>
              <a:picLocks noChangeAspect="1"/>
            </p:cNvPicPr>
            <p:nvPr/>
          </p:nvPicPr>
          <p:blipFill>
            <a:blip r:embed="rId23"/>
            <a:stretch>
              <a:fillRect/>
            </a:stretch>
          </p:blipFill>
          <p:spPr>
            <a:xfrm>
              <a:off x="2995254" y="2672007"/>
              <a:ext cx="712800" cy="712800"/>
            </a:xfrm>
            <a:prstGeom prst="rect">
              <a:avLst/>
            </a:prstGeom>
          </p:spPr>
        </p:pic>
        <p:pic>
          <p:nvPicPr>
            <p:cNvPr id="15" name="Picture 14">
              <a:extLst>
                <a:ext uri="{FF2B5EF4-FFF2-40B4-BE49-F238E27FC236}">
                  <a16:creationId xmlns:a16="http://schemas.microsoft.com/office/drawing/2014/main" id="{4A63D2C0-687A-3B4C-A082-DF3628FF610B}"/>
                </a:ext>
              </a:extLst>
            </p:cNvPr>
            <p:cNvPicPr>
              <a:picLocks noChangeAspect="1"/>
            </p:cNvPicPr>
            <p:nvPr/>
          </p:nvPicPr>
          <p:blipFill>
            <a:blip r:embed="rId24"/>
            <a:stretch>
              <a:fillRect/>
            </a:stretch>
          </p:blipFill>
          <p:spPr>
            <a:xfrm>
              <a:off x="3890710" y="2609007"/>
              <a:ext cx="802800" cy="802800"/>
            </a:xfrm>
            <a:prstGeom prst="rect">
              <a:avLst/>
            </a:prstGeom>
          </p:spPr>
        </p:pic>
        <p:pic>
          <p:nvPicPr>
            <p:cNvPr id="18" name="Picture 17">
              <a:extLst>
                <a:ext uri="{FF2B5EF4-FFF2-40B4-BE49-F238E27FC236}">
                  <a16:creationId xmlns:a16="http://schemas.microsoft.com/office/drawing/2014/main" id="{98646E59-FCB9-0646-B8B3-EEC115AD89A0}"/>
                </a:ext>
              </a:extLst>
            </p:cNvPr>
            <p:cNvPicPr>
              <a:picLocks noChangeAspect="1"/>
            </p:cNvPicPr>
            <p:nvPr/>
          </p:nvPicPr>
          <p:blipFill>
            <a:blip r:embed="rId25"/>
            <a:stretch>
              <a:fillRect/>
            </a:stretch>
          </p:blipFill>
          <p:spPr>
            <a:xfrm>
              <a:off x="4816068" y="2510007"/>
              <a:ext cx="874800" cy="874800"/>
            </a:xfrm>
            <a:prstGeom prst="rect">
              <a:avLst/>
            </a:prstGeom>
          </p:spPr>
        </p:pic>
        <p:pic>
          <p:nvPicPr>
            <p:cNvPr id="21" name="Picture 20">
              <a:extLst>
                <a:ext uri="{FF2B5EF4-FFF2-40B4-BE49-F238E27FC236}">
                  <a16:creationId xmlns:a16="http://schemas.microsoft.com/office/drawing/2014/main" id="{93261ECA-F36A-2742-96F2-B2D753D8B18D}"/>
                </a:ext>
              </a:extLst>
            </p:cNvPr>
            <p:cNvPicPr>
              <a:picLocks noChangeAspect="1"/>
            </p:cNvPicPr>
            <p:nvPr/>
          </p:nvPicPr>
          <p:blipFill>
            <a:blip r:embed="rId26"/>
            <a:stretch>
              <a:fillRect/>
            </a:stretch>
          </p:blipFill>
          <p:spPr>
            <a:xfrm>
              <a:off x="5869541" y="2545913"/>
              <a:ext cx="835200" cy="835200"/>
            </a:xfrm>
            <a:prstGeom prst="rect">
              <a:avLst/>
            </a:prstGeom>
          </p:spPr>
        </p:pic>
        <p:pic>
          <p:nvPicPr>
            <p:cNvPr id="23" name="Picture 22">
              <a:extLst>
                <a:ext uri="{FF2B5EF4-FFF2-40B4-BE49-F238E27FC236}">
                  <a16:creationId xmlns:a16="http://schemas.microsoft.com/office/drawing/2014/main" id="{420DCBE6-738A-CF42-BBCE-EBABA967AA31}"/>
                </a:ext>
              </a:extLst>
            </p:cNvPr>
            <p:cNvPicPr>
              <a:picLocks noChangeAspect="1"/>
            </p:cNvPicPr>
            <p:nvPr/>
          </p:nvPicPr>
          <p:blipFill>
            <a:blip r:embed="rId27"/>
            <a:stretch>
              <a:fillRect/>
            </a:stretch>
          </p:blipFill>
          <p:spPr>
            <a:xfrm>
              <a:off x="6874203" y="2483007"/>
              <a:ext cx="928800" cy="928800"/>
            </a:xfrm>
            <a:prstGeom prst="rect">
              <a:avLst/>
            </a:prstGeom>
          </p:spPr>
        </p:pic>
      </p:grpSp>
      <p:grpSp>
        <p:nvGrpSpPr>
          <p:cNvPr id="37" name="Group 36">
            <a:extLst>
              <a:ext uri="{FF2B5EF4-FFF2-40B4-BE49-F238E27FC236}">
                <a16:creationId xmlns:a16="http://schemas.microsoft.com/office/drawing/2014/main" id="{12FE3538-ADF5-0D43-83B8-C2ED8A55FD09}"/>
              </a:ext>
            </a:extLst>
          </p:cNvPr>
          <p:cNvGrpSpPr/>
          <p:nvPr/>
        </p:nvGrpSpPr>
        <p:grpSpPr>
          <a:xfrm>
            <a:off x="272649" y="3553981"/>
            <a:ext cx="8452196" cy="1017721"/>
            <a:chOff x="272649" y="3617541"/>
            <a:chExt cx="8452196" cy="1017721"/>
          </a:xfrm>
        </p:grpSpPr>
        <p:pic>
          <p:nvPicPr>
            <p:cNvPr id="26" name="Picture 25">
              <a:extLst>
                <a:ext uri="{FF2B5EF4-FFF2-40B4-BE49-F238E27FC236}">
                  <a16:creationId xmlns:a16="http://schemas.microsoft.com/office/drawing/2014/main" id="{2850DE9D-22A6-DE46-AF10-6710E9E848FA}"/>
                </a:ext>
              </a:extLst>
            </p:cNvPr>
            <p:cNvPicPr>
              <a:picLocks noChangeAspect="1"/>
            </p:cNvPicPr>
            <p:nvPr/>
          </p:nvPicPr>
          <p:blipFill>
            <a:blip r:embed="rId28"/>
            <a:stretch>
              <a:fillRect/>
            </a:stretch>
          </p:blipFill>
          <p:spPr>
            <a:xfrm>
              <a:off x="272649" y="3853522"/>
              <a:ext cx="756000" cy="777221"/>
            </a:xfrm>
            <a:prstGeom prst="rect">
              <a:avLst/>
            </a:prstGeom>
          </p:spPr>
        </p:pic>
        <p:pic>
          <p:nvPicPr>
            <p:cNvPr id="28" name="Picture 27">
              <a:extLst>
                <a:ext uri="{FF2B5EF4-FFF2-40B4-BE49-F238E27FC236}">
                  <a16:creationId xmlns:a16="http://schemas.microsoft.com/office/drawing/2014/main" id="{2E220AB0-DAAD-964F-BE0D-09D82958C665}"/>
                </a:ext>
              </a:extLst>
            </p:cNvPr>
            <p:cNvPicPr>
              <a:picLocks noChangeAspect="1"/>
            </p:cNvPicPr>
            <p:nvPr/>
          </p:nvPicPr>
          <p:blipFill>
            <a:blip r:embed="rId29"/>
            <a:stretch>
              <a:fillRect/>
            </a:stretch>
          </p:blipFill>
          <p:spPr>
            <a:xfrm>
              <a:off x="2074303" y="3788072"/>
              <a:ext cx="828000" cy="845725"/>
            </a:xfrm>
            <a:prstGeom prst="rect">
              <a:avLst/>
            </a:prstGeom>
          </p:spPr>
        </p:pic>
        <p:pic>
          <p:nvPicPr>
            <p:cNvPr id="30" name="Picture 29">
              <a:extLst>
                <a:ext uri="{FF2B5EF4-FFF2-40B4-BE49-F238E27FC236}">
                  <a16:creationId xmlns:a16="http://schemas.microsoft.com/office/drawing/2014/main" id="{8C0D7438-E3C0-BC4F-AF33-82357B8B9AE5}"/>
                </a:ext>
              </a:extLst>
            </p:cNvPr>
            <p:cNvPicPr>
              <a:picLocks noChangeAspect="1"/>
            </p:cNvPicPr>
            <p:nvPr/>
          </p:nvPicPr>
          <p:blipFill>
            <a:blip r:embed="rId30"/>
            <a:stretch>
              <a:fillRect/>
            </a:stretch>
          </p:blipFill>
          <p:spPr>
            <a:xfrm>
              <a:off x="2918660" y="3750791"/>
              <a:ext cx="882000" cy="884471"/>
            </a:xfrm>
            <a:prstGeom prst="rect">
              <a:avLst/>
            </a:prstGeom>
          </p:spPr>
        </p:pic>
        <p:pic>
          <p:nvPicPr>
            <p:cNvPr id="32" name="Picture 31">
              <a:extLst>
                <a:ext uri="{FF2B5EF4-FFF2-40B4-BE49-F238E27FC236}">
                  <a16:creationId xmlns:a16="http://schemas.microsoft.com/office/drawing/2014/main" id="{3D834612-788F-CF4D-A14B-84A155BF12DD}"/>
                </a:ext>
              </a:extLst>
            </p:cNvPr>
            <p:cNvPicPr>
              <a:picLocks noChangeAspect="1"/>
            </p:cNvPicPr>
            <p:nvPr/>
          </p:nvPicPr>
          <p:blipFill>
            <a:blip r:embed="rId31"/>
            <a:stretch>
              <a:fillRect/>
            </a:stretch>
          </p:blipFill>
          <p:spPr>
            <a:xfrm>
              <a:off x="4836940" y="3764540"/>
              <a:ext cx="833055" cy="820199"/>
            </a:xfrm>
            <a:prstGeom prst="rect">
              <a:avLst/>
            </a:prstGeom>
          </p:spPr>
        </p:pic>
        <p:pic>
          <p:nvPicPr>
            <p:cNvPr id="34" name="Picture 33">
              <a:extLst>
                <a:ext uri="{FF2B5EF4-FFF2-40B4-BE49-F238E27FC236}">
                  <a16:creationId xmlns:a16="http://schemas.microsoft.com/office/drawing/2014/main" id="{CEC60BF4-ECF1-514D-9422-DEA0B7912832}"/>
                </a:ext>
              </a:extLst>
            </p:cNvPr>
            <p:cNvPicPr>
              <a:picLocks noChangeAspect="1"/>
            </p:cNvPicPr>
            <p:nvPr/>
          </p:nvPicPr>
          <p:blipFill>
            <a:blip r:embed="rId32"/>
            <a:stretch>
              <a:fillRect/>
            </a:stretch>
          </p:blipFill>
          <p:spPr>
            <a:xfrm>
              <a:off x="5855141" y="3712808"/>
              <a:ext cx="864000" cy="858887"/>
            </a:xfrm>
            <a:prstGeom prst="rect">
              <a:avLst/>
            </a:prstGeom>
          </p:spPr>
        </p:pic>
        <p:pic>
          <p:nvPicPr>
            <p:cNvPr id="36" name="Picture 35">
              <a:extLst>
                <a:ext uri="{FF2B5EF4-FFF2-40B4-BE49-F238E27FC236}">
                  <a16:creationId xmlns:a16="http://schemas.microsoft.com/office/drawing/2014/main" id="{72D724E5-8C6D-314F-B63F-42ABAB4EF513}"/>
                </a:ext>
              </a:extLst>
            </p:cNvPr>
            <p:cNvPicPr>
              <a:picLocks noChangeAspect="1"/>
            </p:cNvPicPr>
            <p:nvPr/>
          </p:nvPicPr>
          <p:blipFill>
            <a:blip r:embed="rId33"/>
            <a:stretch>
              <a:fillRect/>
            </a:stretch>
          </p:blipFill>
          <p:spPr>
            <a:xfrm>
              <a:off x="7734845" y="3617541"/>
              <a:ext cx="990000" cy="985075"/>
            </a:xfrm>
            <a:prstGeom prst="rect">
              <a:avLst/>
            </a:prstGeom>
          </p:spPr>
        </p:pic>
      </p:grpSp>
      <p:pic>
        <p:nvPicPr>
          <p:cNvPr id="2108" name="Picture 60" descr="1000 yen banknote 2004.jpg">
            <a:extLst>
              <a:ext uri="{FF2B5EF4-FFF2-40B4-BE49-F238E27FC236}">
                <a16:creationId xmlns:a16="http://schemas.microsoft.com/office/drawing/2014/main" id="{12D519F8-FA4C-FA40-8005-5AEA6F3C0CA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865779" y="3520284"/>
            <a:ext cx="2027779" cy="1023747"/>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61E462A1-BCE9-B941-90E9-35172BD0AAAA}"/>
              </a:ext>
            </a:extLst>
          </p:cNvPr>
          <p:cNvCxnSpPr/>
          <p:nvPr/>
        </p:nvCxnSpPr>
        <p:spPr>
          <a:xfrm flipV="1">
            <a:off x="272649" y="2542490"/>
            <a:ext cx="1651188" cy="7676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0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6E26-CDEA-A44F-9F83-1D39F5DF5010}"/>
              </a:ext>
            </a:extLst>
          </p:cNvPr>
          <p:cNvSpPr>
            <a:spLocks noGrp="1"/>
          </p:cNvSpPr>
          <p:nvPr>
            <p:ph type="title"/>
          </p:nvPr>
        </p:nvSpPr>
        <p:spPr>
          <a:xfrm>
            <a:off x="628650" y="2587118"/>
            <a:ext cx="7886700" cy="1325563"/>
          </a:xfrm>
        </p:spPr>
        <p:txBody>
          <a:bodyPr/>
          <a:lstStyle/>
          <a:p>
            <a:pPr algn="ctr"/>
            <a:r>
              <a:rPr lang="en-GB" dirty="0"/>
              <a:t>How many coins do you expect in change?</a:t>
            </a:r>
          </a:p>
        </p:txBody>
      </p:sp>
    </p:spTree>
    <p:extLst>
      <p:ext uri="{BB962C8B-B14F-4D97-AF65-F5344CB8AC3E}">
        <p14:creationId xmlns:p14="http://schemas.microsoft.com/office/powerpoint/2010/main" val="1116768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6E26-CDEA-A44F-9F83-1D39F5DF5010}"/>
              </a:ext>
            </a:extLst>
          </p:cNvPr>
          <p:cNvSpPr>
            <a:spLocks noGrp="1"/>
          </p:cNvSpPr>
          <p:nvPr>
            <p:ph type="title"/>
          </p:nvPr>
        </p:nvSpPr>
        <p:spPr>
          <a:xfrm>
            <a:off x="628650" y="1635191"/>
            <a:ext cx="7886700" cy="3229418"/>
          </a:xfrm>
        </p:spPr>
        <p:txBody>
          <a:bodyPr/>
          <a:lstStyle/>
          <a:p>
            <a:r>
              <a:rPr lang="en-GB" dirty="0">
                <a:solidFill>
                  <a:schemeClr val="accent5">
                    <a:lumMod val="60000"/>
                    <a:lumOff val="40000"/>
                  </a:schemeClr>
                </a:solidFill>
              </a:rPr>
              <a:t>1. </a:t>
            </a:r>
            <a:r>
              <a:rPr lang="en-GB" dirty="0"/>
              <a:t>Even distribution of prices</a:t>
            </a:r>
            <a:br>
              <a:rPr lang="en-GB" dirty="0"/>
            </a:br>
            <a:br>
              <a:rPr lang="en-GB" dirty="0"/>
            </a:br>
            <a:r>
              <a:rPr lang="en-GB" dirty="0">
                <a:solidFill>
                  <a:schemeClr val="accent5">
                    <a:lumMod val="60000"/>
                    <a:lumOff val="40000"/>
                  </a:schemeClr>
                </a:solidFill>
              </a:rPr>
              <a:t>2. </a:t>
            </a:r>
            <a:r>
              <a:rPr lang="en-GB" dirty="0"/>
              <a:t>You get most efficient </a:t>
            </a:r>
            <a:br>
              <a:rPr lang="en-GB" dirty="0"/>
            </a:br>
            <a:r>
              <a:rPr lang="en-GB" dirty="0"/>
              <a:t>    change</a:t>
            </a:r>
          </a:p>
        </p:txBody>
      </p:sp>
    </p:spTree>
    <p:extLst>
      <p:ext uri="{BB962C8B-B14F-4D97-AF65-F5344CB8AC3E}">
        <p14:creationId xmlns:p14="http://schemas.microsoft.com/office/powerpoint/2010/main" val="557625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0ED65FA-42F2-FE4C-8BFC-81A13044AA23}"/>
              </a:ext>
            </a:extLst>
          </p:cNvPr>
          <p:cNvGrpSpPr/>
          <p:nvPr/>
        </p:nvGrpSpPr>
        <p:grpSpPr>
          <a:xfrm>
            <a:off x="272649" y="831358"/>
            <a:ext cx="7591192" cy="1061151"/>
            <a:chOff x="501248" y="1628463"/>
            <a:chExt cx="8586531" cy="1200287"/>
          </a:xfrm>
        </p:grpSpPr>
        <p:pic>
          <p:nvPicPr>
            <p:cNvPr id="2052" name="Picture 4" descr="British fifty pence coin 2015 reverse.png">
              <a:extLst>
                <a:ext uri="{FF2B5EF4-FFF2-40B4-BE49-F238E27FC236}">
                  <a16:creationId xmlns:a16="http://schemas.microsoft.com/office/drawing/2014/main" id="{31F189B0-E6D6-8E4F-AAB8-31C192A11CBF}"/>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570045" y="1690253"/>
              <a:ext cx="1130190" cy="11264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itish twenty pence coin 2015 reverse.png">
              <a:extLst>
                <a:ext uri="{FF2B5EF4-FFF2-40B4-BE49-F238E27FC236}">
                  <a16:creationId xmlns:a16="http://schemas.microsoft.com/office/drawing/2014/main" id="{B0DE5B27-1C56-2747-A8C3-A56E6505AF64}"/>
                </a:ext>
              </a:extLst>
            </p:cNvPr>
            <p:cNvPicPr>
              <a:picLocks noChangeAspect="1" noChangeArrowheads="1"/>
            </p:cNvPicPr>
            <p:nvPr/>
          </p:nvPicPr>
          <p:blipFill>
            <a:blip r:embed="rId4">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577857" y="1904415"/>
              <a:ext cx="909220" cy="9122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itish ten pence coin 2015 reverse.png">
              <a:extLst>
                <a:ext uri="{FF2B5EF4-FFF2-40B4-BE49-F238E27FC236}">
                  <a16:creationId xmlns:a16="http://schemas.microsoft.com/office/drawing/2014/main" id="{709C49BA-850B-DA46-9A42-B8972C3F8846}"/>
                </a:ext>
              </a:extLst>
            </p:cNvPr>
            <p:cNvPicPr>
              <a:picLocks noChangeAspect="1" noChangeArrowheads="1"/>
            </p:cNvPicPr>
            <p:nvPr/>
          </p:nvPicPr>
          <p:blipFill>
            <a:blip r:embed="rId5">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80949" y="1814810"/>
              <a:ext cx="1013940" cy="10139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ritish five pence coin 2015 reverse.png">
              <a:extLst>
                <a:ext uri="{FF2B5EF4-FFF2-40B4-BE49-F238E27FC236}">
                  <a16:creationId xmlns:a16="http://schemas.microsoft.com/office/drawing/2014/main" id="{DCF45A81-73E3-0D43-B001-C64CD42F6E38}"/>
                </a:ext>
              </a:extLst>
            </p:cNvPr>
            <p:cNvPicPr>
              <a:picLocks noChangeAspect="1" noChangeArrowheads="1"/>
            </p:cNvPicPr>
            <p:nvPr/>
          </p:nvPicPr>
          <p:blipFill>
            <a:blip r:embed="rId6">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18249" y="2052640"/>
              <a:ext cx="764035" cy="7640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ritish two pence coin 2015 reverse.png">
              <a:extLst>
                <a:ext uri="{FF2B5EF4-FFF2-40B4-BE49-F238E27FC236}">
                  <a16:creationId xmlns:a16="http://schemas.microsoft.com/office/drawing/2014/main" id="{9C7D3227-BB95-1340-BB14-E73375BBADC3}"/>
                </a:ext>
              </a:extLst>
            </p:cNvPr>
            <p:cNvPicPr>
              <a:picLocks noChangeAspect="1" noChangeArrowheads="1"/>
            </p:cNvPicPr>
            <p:nvPr/>
          </p:nvPicPr>
          <p:blipFill>
            <a:blip r:embed="rId7">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52746" y="1761912"/>
              <a:ext cx="1066838" cy="1066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ritish one penny coin 2015 reverse.png">
              <a:extLst>
                <a:ext uri="{FF2B5EF4-FFF2-40B4-BE49-F238E27FC236}">
                  <a16:creationId xmlns:a16="http://schemas.microsoft.com/office/drawing/2014/main" id="{77C39645-C324-134F-BD21-9CCC7CDB69A3}"/>
                </a:ext>
              </a:extLst>
            </p:cNvPr>
            <p:cNvPicPr>
              <a:picLocks noChangeAspect="1" noChangeArrowheads="1"/>
            </p:cNvPicPr>
            <p:nvPr/>
          </p:nvPicPr>
          <p:blipFill>
            <a:blip r:embed="rId8">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01248" y="1975917"/>
              <a:ext cx="852833" cy="852833"/>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https://upload.wikimedia.org/wikipedia/en/f/f1/British_two_pound_coin_2015_reverse.png">
              <a:extLst>
                <a:ext uri="{FF2B5EF4-FFF2-40B4-BE49-F238E27FC236}">
                  <a16:creationId xmlns:a16="http://schemas.microsoft.com/office/drawing/2014/main" id="{849BDB0B-7547-0A46-9F39-0C0FA86D7050}"/>
                </a:ext>
              </a:extLst>
            </p:cNvPr>
            <p:cNvPicPr>
              <a:picLocks noChangeAspect="1" noChangeArrowheads="1"/>
            </p:cNvPicPr>
            <p:nvPr/>
          </p:nvPicPr>
          <p:blipFill>
            <a:blip r:embed="rId9">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899567" y="1628463"/>
              <a:ext cx="1188212" cy="11882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6" descr="https://24carat.co.uk/images/2017annualcoinsetonepoundrev400.jpg">
              <a:extLst>
                <a:ext uri="{FF2B5EF4-FFF2-40B4-BE49-F238E27FC236}">
                  <a16:creationId xmlns:a16="http://schemas.microsoft.com/office/drawing/2014/main" id="{87B61B31-BE1F-8644-81E8-DF4E5871AE2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488" b="98010" l="3250" r="98000">
                          <a14:foregroundMark x1="19448" y1="11336" x2="40000" y2="5224"/>
                          <a14:foregroundMark x1="40000" y1="5224" x2="59750" y2="5721"/>
                          <a14:foregroundMark x1="59750" y1="5721" x2="74000" y2="11692"/>
                          <a14:foregroundMark x1="74000" y1="11692" x2="88500" y2="38308"/>
                          <a14:foregroundMark x1="88500" y1="38308" x2="88250" y2="53234"/>
                          <a14:foregroundMark x1="88250" y1="53234" x2="83000" y2="69403"/>
                          <a14:foregroundMark x1="83000" y1="69403" x2="68750" y2="83831"/>
                          <a14:foregroundMark x1="68750" y1="83831" x2="59500" y2="86318"/>
                          <a14:foregroundMark x1="59500" y1="86318" x2="29250" y2="80348"/>
                          <a14:foregroundMark x1="29250" y1="80348" x2="20250" y2="76368"/>
                          <a14:foregroundMark x1="20250" y1="76368" x2="11500" y2="67662"/>
                          <a14:foregroundMark x1="11500" y1="67662" x2="3750" y2="39055"/>
                          <a14:foregroundMark x1="4464" y1="29104" x2="4482" y2="28856"/>
                          <a14:foregroundMark x1="3750" y1="39055" x2="4303" y2="31351"/>
                          <a14:foregroundMark x1="6376" y1="23823" x2="6451" y2="23632"/>
                          <a14:foregroundMark x1="5866" y1="25124" x2="5963" y2="24876"/>
                          <a14:foregroundMark x1="5768" y1="25373" x2="5866" y2="25124"/>
                          <a14:foregroundMark x1="5034" y1="27245" x2="5127" y2="27008"/>
                          <a14:foregroundMark x1="4695" y1="28109" x2="4830" y2="27764"/>
                          <a14:foregroundMark x1="15691" y1="15672" x2="16054" y2="15534"/>
                          <a14:foregroundMark x1="15039" y1="15920" x2="15691" y2="15672"/>
                          <a14:foregroundMark x1="14385" y1="16169" x2="15039" y2="15920"/>
                          <a14:foregroundMark x1="51000" y1="7960" x2="51000" y2="7960"/>
                          <a14:foregroundMark x1="45750" y1="2736" x2="45750" y2="2736"/>
                          <a14:foregroundMark x1="78500" y1="12189" x2="78500" y2="12189"/>
                          <a14:foregroundMark x1="87750" y1="21144" x2="87750" y2="21144"/>
                          <a14:foregroundMark x1="94250" y1="34826" x2="94250" y2="34826"/>
                          <a14:foregroundMark x1="98000" y1="48756" x2="98000" y2="48756"/>
                          <a14:foregroundMark x1="71250" y1="93781" x2="71250" y2="93781"/>
                          <a14:foregroundMark x1="55000" y1="98010" x2="55000" y2="98010"/>
                          <a14:foregroundMark x1="3250" y1="62687" x2="3250" y2="62687"/>
                          <a14:backgroundMark x1="10500" y1="19652" x2="10500" y2="19652"/>
                          <a14:backgroundMark x1="9000" y1="19154" x2="9000" y2="19154"/>
                          <a14:backgroundMark x1="11000" y1="18159" x2="11000" y2="18159"/>
                          <a14:backgroundMark x1="11750" y1="17413" x2="11750" y2="17413"/>
                          <a14:backgroundMark x1="7000" y1="21642" x2="6750" y2="22388"/>
                          <a14:backgroundMark x1="7250" y1="18408" x2="6000" y2="23134"/>
                          <a14:backgroundMark x1="17750" y1="11940" x2="17750" y2="11940"/>
                          <a14:backgroundMark x1="17750" y1="11940" x2="19750" y2="10697"/>
                          <a14:backgroundMark x1="3000" y1="30846" x2="3500" y2="31095"/>
                          <a14:backgroundMark x1="5500" y1="24627" x2="5500" y2="24627"/>
                          <a14:backgroundMark x1="6000" y1="24876" x2="6000" y2="24876"/>
                          <a14:backgroundMark x1="6500" y1="23881" x2="6000" y2="24876"/>
                          <a14:backgroundMark x1="6500" y1="23881" x2="6500" y2="23881"/>
                          <a14:backgroundMark x1="4750" y1="24129" x2="4750" y2="24129"/>
                          <a14:backgroundMark x1="5500" y1="23632" x2="5500" y2="23632"/>
                          <a14:backgroundMark x1="6000" y1="23632" x2="6000" y2="23632"/>
                          <a14:backgroundMark x1="4750" y1="27363" x2="4750" y2="27363"/>
                          <a14:backgroundMark x1="4000" y1="28109" x2="4000" y2="28856"/>
                          <a14:backgroundMark x1="3750" y1="30100" x2="3750" y2="30100"/>
                          <a14:backgroundMark x1="3750" y1="30348" x2="3500" y2="31095"/>
                          <a14:backgroundMark x1="4000" y1="28856" x2="4000" y2="28109"/>
                          <a14:backgroundMark x1="4500" y1="26119" x2="5000" y2="25871"/>
                          <a14:backgroundMark x1="5250" y1="25622" x2="4750" y2="26866"/>
                          <a14:backgroundMark x1="4750" y1="26866" x2="4750" y2="26866"/>
                          <a14:backgroundMark x1="5500" y1="25373" x2="5500" y2="25373"/>
                          <a14:backgroundMark x1="5250" y1="26119" x2="4750" y2="26866"/>
                          <a14:backgroundMark x1="4250" y1="27861" x2="4000" y2="28358"/>
                          <a14:backgroundMark x1="4000" y1="29104" x2="4000" y2="29851"/>
                          <a14:backgroundMark x1="4000" y1="29602" x2="3750" y2="30846"/>
                          <a14:backgroundMark x1="4000" y1="29851" x2="4250" y2="28856"/>
                          <a14:backgroundMark x1="4500" y1="28109" x2="4500" y2="28109"/>
                          <a14:backgroundMark x1="4750" y1="27363" x2="4750" y2="26617"/>
                          <a14:backgroundMark x1="5250" y1="25871" x2="5250" y2="25871"/>
                          <a14:backgroundMark x1="6000" y1="25124" x2="6000" y2="25124"/>
                          <a14:backgroundMark x1="6000" y1="25622" x2="5250" y2="26119"/>
                          <a14:backgroundMark x1="5250" y1="26119" x2="5000" y2="26866"/>
                          <a14:backgroundMark x1="4750" y1="27114" x2="4500" y2="27612"/>
                          <a14:backgroundMark x1="12750" y1="17662" x2="12750" y2="17662"/>
                          <a14:backgroundMark x1="13750" y1="17164" x2="13750" y2="17164"/>
                          <a14:backgroundMark x1="14000" y1="16169" x2="14000" y2="16169"/>
                          <a14:backgroundMark x1="14250" y1="15920" x2="14250" y2="15920"/>
                          <a14:backgroundMark x1="15000" y1="15423" x2="15000" y2="15423"/>
                          <a14:backgroundMark x1="14250" y1="16169" x2="13500" y2="16915"/>
                          <a14:backgroundMark x1="12750" y1="17164" x2="12750" y2="17164"/>
                          <a14:backgroundMark x1="14250" y1="15920" x2="14250" y2="15920"/>
                          <a14:backgroundMark x1="14750" y1="15672" x2="14750" y2="15672"/>
                          <a14:backgroundMark x1="14000" y1="15920" x2="14000" y2="15920"/>
                          <a14:backgroundMark x1="10750" y1="16667" x2="9250" y2="17413"/>
                          <a14:backgroundMark x1="9250" y1="17413" x2="8000" y2="19154"/>
                          <a14:backgroundMark x1="7750" y1="19652" x2="7750" y2="19652"/>
                          <a14:backgroundMark x1="8000" y1="18657" x2="12750" y2="16667"/>
                          <a14:backgroundMark x1="13000" y1="16418" x2="12250" y2="16915"/>
                          <a14:backgroundMark x1="11500" y1="17164" x2="10500" y2="18408"/>
                          <a14:backgroundMark x1="13000" y1="17164" x2="13000" y2="17164"/>
                          <a14:backgroundMark x1="6000" y1="23632" x2="6000" y2="23632"/>
                          <a14:backgroundMark x1="6500" y1="22886" x2="6250" y2="23632"/>
                          <a14:backgroundMark x1="4500" y1="27861" x2="4500" y2="27861"/>
                          <a14:backgroundMark x1="46500" y1="746" x2="46500" y2="746"/>
                          <a14:backgroundMark x1="52250" y1="746" x2="49000" y2="0"/>
                        </a14:backgroundRemoval>
                      </a14:imgEffect>
                    </a14:imgLayer>
                  </a14:imgProps>
                </a:ext>
                <a:ext uri="{28A0092B-C50C-407E-A947-70E740481C1C}">
                  <a14:useLocalDpi xmlns:a14="http://schemas.microsoft.com/office/drawing/2010/main" val="0"/>
                </a:ext>
              </a:extLst>
            </a:blip>
            <a:srcRect/>
            <a:stretch>
              <a:fillRect/>
            </a:stretch>
          </p:blipFill>
          <p:spPr bwMode="auto">
            <a:xfrm>
              <a:off x="6783203" y="1786464"/>
              <a:ext cx="1042286" cy="1042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66E36E5A-E7D1-464F-A338-1D0B4808D8F9}"/>
              </a:ext>
            </a:extLst>
          </p:cNvPr>
          <p:cNvGrpSpPr/>
          <p:nvPr/>
        </p:nvGrpSpPr>
        <p:grpSpPr>
          <a:xfrm>
            <a:off x="336725" y="4873676"/>
            <a:ext cx="6523445" cy="1086253"/>
            <a:chOff x="336725" y="5265116"/>
            <a:chExt cx="6523445" cy="1086253"/>
          </a:xfrm>
        </p:grpSpPr>
        <p:pic>
          <p:nvPicPr>
            <p:cNvPr id="2078" name="Picture 30" descr="Lincoln Memorial penny">
              <a:extLst>
                <a:ext uri="{FF2B5EF4-FFF2-40B4-BE49-F238E27FC236}">
                  <a16:creationId xmlns:a16="http://schemas.microsoft.com/office/drawing/2014/main" id="{3DF48CF4-85D8-1D48-9DA2-CEFE795575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725" y="5660136"/>
              <a:ext cx="625822" cy="621792"/>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US Nickel 2013 Rev.png">
              <a:extLst>
                <a:ext uri="{FF2B5EF4-FFF2-40B4-BE49-F238E27FC236}">
                  <a16:creationId xmlns:a16="http://schemas.microsoft.com/office/drawing/2014/main" id="{6DDF4D2D-D7E2-7248-BC41-6C61220B6F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69659" y="5486649"/>
              <a:ext cx="837288" cy="837288"/>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Dime Reverse 13.png">
              <a:extLst>
                <a:ext uri="{FF2B5EF4-FFF2-40B4-BE49-F238E27FC236}">
                  <a16:creationId xmlns:a16="http://schemas.microsoft.com/office/drawing/2014/main" id="{D56D511E-E8A8-E84B-ACB3-D85936C572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02244" y="5618127"/>
              <a:ext cx="705810" cy="70581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https://upload.wikimedia.org/wikipedia/commons/4/4e/COBREcentavosecuador2000-2.png">
              <a:extLst>
                <a:ext uri="{FF2B5EF4-FFF2-40B4-BE49-F238E27FC236}">
                  <a16:creationId xmlns:a16="http://schemas.microsoft.com/office/drawing/2014/main" id="{F36B43A7-3950-F54E-B20A-EBF9C1B8E61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68287" y="5383461"/>
              <a:ext cx="961498" cy="967908"/>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ttps://upload.wikimedia.org/wikipedia/commons/thumb/8/87/LineartPresRev.png/1280px-LineartPresRev.png">
              <a:extLst>
                <a:ext uri="{FF2B5EF4-FFF2-40B4-BE49-F238E27FC236}">
                  <a16:creationId xmlns:a16="http://schemas.microsoft.com/office/drawing/2014/main" id="{2DAB84AF-58E3-5C46-9F04-7BCC6F086D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08212" y="5265116"/>
              <a:ext cx="1051958" cy="105882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B6EDB275-0C34-434F-AB62-F13F2F107EDF}"/>
              </a:ext>
            </a:extLst>
          </p:cNvPr>
          <p:cNvSpPr/>
          <p:nvPr/>
        </p:nvSpPr>
        <p:spPr>
          <a:xfrm>
            <a:off x="2819719" y="831358"/>
            <a:ext cx="1056984" cy="14363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200140E-7A49-6D4E-8F8A-268A19231566}"/>
              </a:ext>
            </a:extLst>
          </p:cNvPr>
          <p:cNvSpPr/>
          <p:nvPr/>
        </p:nvSpPr>
        <p:spPr>
          <a:xfrm>
            <a:off x="4703933" y="665732"/>
            <a:ext cx="1056984" cy="143635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22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6E26-CDEA-A44F-9F83-1D39F5DF5010}"/>
              </a:ext>
            </a:extLst>
          </p:cNvPr>
          <p:cNvSpPr>
            <a:spLocks noGrp="1"/>
          </p:cNvSpPr>
          <p:nvPr>
            <p:ph type="title"/>
          </p:nvPr>
        </p:nvSpPr>
        <p:spPr>
          <a:xfrm>
            <a:off x="628650" y="2587118"/>
            <a:ext cx="7886700" cy="1325563"/>
          </a:xfrm>
        </p:spPr>
        <p:txBody>
          <a:bodyPr/>
          <a:lstStyle/>
          <a:p>
            <a:pPr algn="ctr"/>
            <a:r>
              <a:rPr lang="en-GB" dirty="0"/>
              <a:t>How many coins do you expect in change?</a:t>
            </a:r>
          </a:p>
        </p:txBody>
      </p:sp>
    </p:spTree>
    <p:extLst>
      <p:ext uri="{BB962C8B-B14F-4D97-AF65-F5344CB8AC3E}">
        <p14:creationId xmlns:p14="http://schemas.microsoft.com/office/powerpoint/2010/main" val="1609910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932413133"/>
              </p:ext>
            </p:extLst>
          </p:nvPr>
        </p:nvGraphicFramePr>
        <p:xfrm>
          <a:off x="514011" y="329184"/>
          <a:ext cx="8267970" cy="6199632"/>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4D85988-8853-5145-93C1-07C30C62DE0F}"/>
              </a:ext>
            </a:extLst>
          </p:cNvPr>
          <p:cNvSpPr/>
          <p:nvPr/>
        </p:nvSpPr>
        <p:spPr>
          <a:xfrm>
            <a:off x="514011" y="1920240"/>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3F2EDC5-171B-FC48-ADF3-BEF001108400}"/>
              </a:ext>
            </a:extLst>
          </p:cNvPr>
          <p:cNvSpPr/>
          <p:nvPr/>
        </p:nvSpPr>
        <p:spPr>
          <a:xfrm>
            <a:off x="514011" y="3305556"/>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DBD8D6C-4C75-5D45-80B2-75B84012EAC0}"/>
              </a:ext>
            </a:extLst>
          </p:cNvPr>
          <p:cNvSpPr/>
          <p:nvPr/>
        </p:nvSpPr>
        <p:spPr>
          <a:xfrm>
            <a:off x="514010" y="390601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78A4734-554B-6F48-B5A8-27D1CDF0538B}"/>
              </a:ext>
            </a:extLst>
          </p:cNvPr>
          <p:cNvSpPr/>
          <p:nvPr/>
        </p:nvSpPr>
        <p:spPr>
          <a:xfrm>
            <a:off x="514010" y="4793742"/>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EB8950-73A7-3542-B537-73A142A4B61C}"/>
              </a:ext>
            </a:extLst>
          </p:cNvPr>
          <p:cNvSpPr/>
          <p:nvPr/>
        </p:nvSpPr>
        <p:spPr>
          <a:xfrm>
            <a:off x="514010" y="5291328"/>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F5A0306-9F13-8F45-91A5-6D6CBC7BD069}"/>
              </a:ext>
            </a:extLst>
          </p:cNvPr>
          <p:cNvSpPr/>
          <p:nvPr/>
        </p:nvSpPr>
        <p:spPr>
          <a:xfrm>
            <a:off x="514010" y="5891784"/>
            <a:ext cx="2137749"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27409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1402</TotalTime>
  <Words>379</Words>
  <Application>Microsoft Macintosh PowerPoint</Application>
  <PresentationFormat>On-screen Show (4:3)</PresentationFormat>
  <Paragraphs>97</Paragraphs>
  <Slides>31</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PowerPoint Presentation</vt:lpstr>
      <vt:lpstr>PowerPoint Presentation</vt:lpstr>
      <vt:lpstr>PowerPoint Presentation</vt:lpstr>
      <vt:lpstr>How many coins do you expect in change?</vt:lpstr>
      <vt:lpstr>1. Even distribution of prices  2. You get most efficient      change</vt:lpstr>
      <vt:lpstr>PowerPoint Presentation</vt:lpstr>
      <vt:lpstr>How many coins do you expect in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price data?</vt:lpstr>
      <vt:lpstr>PowerPoint Presentation</vt:lpstr>
      <vt:lpstr>PowerPoint Presentation</vt:lpstr>
      <vt:lpstr>PowerPoint Presentation</vt:lpstr>
      <vt:lpstr>PowerPoint Presentation</vt:lpstr>
      <vt:lpstr>PowerPoint Presentation</vt:lpstr>
      <vt:lpstr>PowerPoint Presentation</vt:lpstr>
      <vt:lpstr>£1.75</vt:lpstr>
      <vt:lpstr>PowerPoint Presentation</vt:lpstr>
      <vt:lpstr>PowerPoint Presentation</vt:lpstr>
      <vt:lpstr>PowerPoint Presentation</vt:lpstr>
      <vt:lpstr>PowerPoint Presentation</vt:lpstr>
      <vt:lpstr>PowerPoint Presentation</vt:lpstr>
      <vt:lpstr>PowerPoint Presentation</vt:lpstr>
      <vt:lpstr>Choose any coin?</vt:lpstr>
      <vt:lpstr>Negapenny?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Townsend</dc:creator>
  <cp:lastModifiedBy>Adam Townsend</cp:lastModifiedBy>
  <cp:revision>65</cp:revision>
  <dcterms:created xsi:type="dcterms:W3CDTF">2018-09-17T16:59:52Z</dcterms:created>
  <dcterms:modified xsi:type="dcterms:W3CDTF">2018-11-16T22:06:32Z</dcterms:modified>
</cp:coreProperties>
</file>