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76" r:id="rId6"/>
    <p:sldId id="278" r:id="rId7"/>
    <p:sldId id="279" r:id="rId8"/>
    <p:sldId id="266" r:id="rId9"/>
    <p:sldId id="261" r:id="rId10"/>
    <p:sldId id="265" r:id="rId11"/>
    <p:sldId id="262" r:id="rId12"/>
    <p:sldId id="263" r:id="rId13"/>
    <p:sldId id="264" r:id="rId14"/>
    <p:sldId id="268" r:id="rId15"/>
    <p:sldId id="267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FFFFB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0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4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9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6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5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5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3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0BA5-9A92-4551-B00F-508FFA6F619F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6152-9FDE-473A-ABE5-2861C8CC0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C524C-F420-42D8-9269-961AE6406678}"/>
              </a:ext>
            </a:extLst>
          </p:cNvPr>
          <p:cNvSpPr txBox="1"/>
          <p:nvPr/>
        </p:nvSpPr>
        <p:spPr>
          <a:xfrm>
            <a:off x="897622" y="1409350"/>
            <a:ext cx="72229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487E"/>
                </a:solidFill>
              </a:rPr>
              <a:t>COLLAPSIBLE</a:t>
            </a:r>
          </a:p>
          <a:p>
            <a:pPr algn="ctr"/>
            <a:endParaRPr lang="en-GB" sz="1000" b="1" dirty="0">
              <a:solidFill>
                <a:srgbClr val="00487E"/>
              </a:solidFill>
            </a:endParaRPr>
          </a:p>
          <a:p>
            <a:pPr algn="ctr"/>
            <a:r>
              <a:rPr lang="en-GB" sz="6600" b="1" dirty="0">
                <a:solidFill>
                  <a:srgbClr val="00487E"/>
                </a:solidFill>
              </a:rPr>
              <a:t>POLYHEDRA</a:t>
            </a:r>
          </a:p>
          <a:p>
            <a:pPr algn="ctr"/>
            <a:endParaRPr lang="en-GB" sz="3600" b="1" dirty="0">
              <a:solidFill>
                <a:srgbClr val="00487E"/>
              </a:solidFill>
            </a:endParaRPr>
          </a:p>
          <a:p>
            <a:pPr algn="ctr"/>
            <a:endParaRPr lang="en-GB" sz="3600" b="1" dirty="0">
              <a:solidFill>
                <a:srgbClr val="00487E"/>
              </a:solidFill>
            </a:endParaRPr>
          </a:p>
          <a:p>
            <a:pPr algn="r"/>
            <a:r>
              <a:rPr lang="en-GB" b="1" dirty="0">
                <a:solidFill>
                  <a:srgbClr val="00487E"/>
                </a:solidFill>
              </a:rPr>
              <a:t>by </a:t>
            </a:r>
            <a:r>
              <a:rPr lang="en-GB" sz="2000" b="1" dirty="0">
                <a:solidFill>
                  <a:srgbClr val="00487E"/>
                </a:solidFill>
              </a:rPr>
              <a:t>Barney Maunder-Taylor</a:t>
            </a:r>
          </a:p>
          <a:p>
            <a:pPr algn="r"/>
            <a:r>
              <a:rPr lang="en-GB" sz="2000" b="1" dirty="0">
                <a:solidFill>
                  <a:srgbClr val="00487E"/>
                </a:solidFill>
              </a:rPr>
              <a:t>E: barney@houseofmaths.co.uk</a:t>
            </a:r>
          </a:p>
          <a:p>
            <a:pPr algn="r"/>
            <a:r>
              <a:rPr lang="en-GB" sz="2000" b="1" dirty="0">
                <a:solidFill>
                  <a:srgbClr val="00487E"/>
                </a:solidFill>
              </a:rPr>
              <a:t>F: @</a:t>
            </a:r>
            <a:r>
              <a:rPr lang="en-GB" sz="2000" b="1" dirty="0" err="1">
                <a:solidFill>
                  <a:srgbClr val="00487E"/>
                </a:solidFill>
              </a:rPr>
              <a:t>houseofmathsuk</a:t>
            </a:r>
            <a:endParaRPr lang="en-GB" sz="2000" b="1" dirty="0">
              <a:solidFill>
                <a:srgbClr val="00487E"/>
              </a:solidFill>
            </a:endParaRPr>
          </a:p>
          <a:p>
            <a:pPr algn="r"/>
            <a:r>
              <a:rPr lang="en-GB" sz="2000" b="1" dirty="0">
                <a:solidFill>
                  <a:srgbClr val="00487E"/>
                </a:solidFill>
              </a:rPr>
              <a:t>T: @BarneyMT1</a:t>
            </a:r>
            <a:endParaRPr lang="en-GB" b="1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4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B1F118F3-D638-498D-9628-3D781B5AC87F}"/>
              </a:ext>
            </a:extLst>
          </p:cNvPr>
          <p:cNvGrpSpPr/>
          <p:nvPr/>
        </p:nvGrpSpPr>
        <p:grpSpPr>
          <a:xfrm>
            <a:off x="1017733" y="416042"/>
            <a:ext cx="7307661" cy="6342110"/>
            <a:chOff x="1988652" y="416042"/>
            <a:chExt cx="6336742" cy="549947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04F2908B-360A-4F5A-AB13-299257B94AA9}"/>
                </a:ext>
              </a:extLst>
            </p:cNvPr>
            <p:cNvSpPr/>
            <p:nvPr/>
          </p:nvSpPr>
          <p:spPr>
            <a:xfrm>
              <a:off x="4985124" y="197050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5483622F-18C3-4DEA-B423-00DCF7F80271}"/>
                </a:ext>
              </a:extLst>
            </p:cNvPr>
            <p:cNvSpPr/>
            <p:nvPr/>
          </p:nvSpPr>
          <p:spPr>
            <a:xfrm rot="2132913">
              <a:off x="3594292" y="247804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4CF84-B4CC-44F9-A6CA-2A3A2E216FBD}"/>
                </a:ext>
              </a:extLst>
            </p:cNvPr>
            <p:cNvSpPr/>
            <p:nvPr/>
          </p:nvSpPr>
          <p:spPr>
            <a:xfrm flipV="1">
              <a:off x="4985124" y="3680589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53CCD9-2A9F-4583-B1BF-7BD15A78B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31942" y="2624781"/>
              <a:ext cx="0" cy="17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EB1C467B-1F28-4075-B963-2448F0CD1376}"/>
                </a:ext>
              </a:extLst>
            </p:cNvPr>
            <p:cNvSpPr/>
            <p:nvPr/>
          </p:nvSpPr>
          <p:spPr>
            <a:xfrm flipV="1">
              <a:off x="6434401" y="2624782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E460F-6F5E-4D00-9911-0123C46223A1}"/>
                </a:ext>
              </a:extLst>
            </p:cNvPr>
            <p:cNvSpPr/>
            <p:nvPr/>
          </p:nvSpPr>
          <p:spPr>
            <a:xfrm>
              <a:off x="7331942" y="2533754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2628A5B6-F517-4FE5-B9D2-720054E1C3A8}"/>
                </a:ext>
              </a:extLst>
            </p:cNvPr>
            <p:cNvSpPr/>
            <p:nvPr/>
          </p:nvSpPr>
          <p:spPr>
            <a:xfrm rot="19475683">
              <a:off x="5832201" y="762365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8C0B47-2CE3-4C47-A378-7D8125D4C892}"/>
                </a:ext>
              </a:extLst>
            </p:cNvPr>
            <p:cNvSpPr/>
            <p:nvPr/>
          </p:nvSpPr>
          <p:spPr>
            <a:xfrm rot="19475683" flipV="1">
              <a:off x="6648254" y="41604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6A88F3C9-85F5-49A1-B524-B74936007D03}"/>
                </a:ext>
              </a:extLst>
            </p:cNvPr>
            <p:cNvSpPr/>
            <p:nvPr/>
          </p:nvSpPr>
          <p:spPr>
            <a:xfrm>
              <a:off x="3521398" y="92501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entagon 45">
              <a:extLst>
                <a:ext uri="{FF2B5EF4-FFF2-40B4-BE49-F238E27FC236}">
                  <a16:creationId xmlns:a16="http://schemas.microsoft.com/office/drawing/2014/main" id="{8F978430-B117-45FA-976B-3CC6E5B5FCD0}"/>
                </a:ext>
              </a:extLst>
            </p:cNvPr>
            <p:cNvSpPr/>
            <p:nvPr/>
          </p:nvSpPr>
          <p:spPr>
            <a:xfrm rot="10800000" flipV="1">
              <a:off x="2084563" y="199339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F23B744-87BF-46AC-A285-20BA056FB957}"/>
                </a:ext>
              </a:extLst>
            </p:cNvPr>
            <p:cNvSpPr/>
            <p:nvPr/>
          </p:nvSpPr>
          <p:spPr>
            <a:xfrm rot="10800000">
              <a:off x="1988652" y="193816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49A79B01-6416-4696-A876-D14E2E9F69BA}"/>
                </a:ext>
              </a:extLst>
            </p:cNvPr>
            <p:cNvSpPr/>
            <p:nvPr/>
          </p:nvSpPr>
          <p:spPr>
            <a:xfrm rot="8640000">
              <a:off x="2686623" y="3855298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8164BA-04F6-4F1A-A9B4-AE87B9C94065}"/>
                </a:ext>
              </a:extLst>
            </p:cNvPr>
            <p:cNvSpPr/>
            <p:nvPr/>
          </p:nvSpPr>
          <p:spPr>
            <a:xfrm rot="8640000" flipV="1">
              <a:off x="2675059" y="4059657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66183E-AA6F-47BE-8F29-97121E1D31A2}"/>
                </a:ext>
              </a:extLst>
            </p:cNvPr>
            <p:cNvCxnSpPr>
              <a:cxnSpLocks/>
            </p:cNvCxnSpPr>
            <p:nvPr/>
          </p:nvCxnSpPr>
          <p:spPr>
            <a:xfrm>
              <a:off x="4988808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F15ED-122D-492C-AE90-010AAD1067E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322437" y="368010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7BE264-318F-4866-B0DC-E73D67B97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96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B69DA3-C079-41CB-9B89-9BD89977B1E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77" y="26373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B98347-3D1A-4428-AE13-A2580845BD2F}"/>
                </a:ext>
              </a:extLst>
            </p:cNvPr>
            <p:cNvCxnSpPr>
              <a:cxnSpLocks/>
            </p:cNvCxnSpPr>
            <p:nvPr/>
          </p:nvCxnSpPr>
          <p:spPr>
            <a:xfrm rot="19475683" flipH="1" flipV="1">
              <a:off x="6156311" y="1775957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CF05D2-B926-40E1-A8BF-BE3325125C3D}"/>
                </a:ext>
              </a:extLst>
            </p:cNvPr>
            <p:cNvCxnSpPr>
              <a:cxnSpLocks/>
            </p:cNvCxnSpPr>
            <p:nvPr/>
          </p:nvCxnSpPr>
          <p:spPr>
            <a:xfrm rot="19475683" flipV="1">
              <a:off x="6720771" y="753309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66C06-90DA-475B-8390-C6F13C59CB16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V="1">
              <a:off x="5878418" y="4737183"/>
              <a:ext cx="901788" cy="6494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FDE46-DF78-4452-AF18-7D46671651D6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V="1">
              <a:off x="3539867" y="925014"/>
              <a:ext cx="879073" cy="660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9450EE-8E31-472B-AAA9-A6D3E4A7AD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535904" y="2647184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C0F3E9-300D-40C3-A6B0-CAB5A3BF54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4169" y="1980815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ADF2E-293D-4884-8B3D-C9383BA36371}"/>
                </a:ext>
              </a:extLst>
            </p:cNvPr>
            <p:cNvCxnSpPr>
              <a:cxnSpLocks/>
            </p:cNvCxnSpPr>
            <p:nvPr/>
          </p:nvCxnSpPr>
          <p:spPr>
            <a:xfrm rot="8640000" flipH="1" flipV="1">
              <a:off x="3811366" y="3503920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5ABE5D-431C-45EF-91F1-85144238A100}"/>
                </a:ext>
              </a:extLst>
            </p:cNvPr>
            <p:cNvCxnSpPr>
              <a:cxnSpLocks/>
            </p:cNvCxnSpPr>
            <p:nvPr/>
          </p:nvCxnSpPr>
          <p:spPr>
            <a:xfrm rot="8640000" flipV="1">
              <a:off x="3593229" y="38642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64BFF7-4F89-44D9-ACE6-554C8FF474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4310" y="264333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96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B1F118F3-D638-498D-9628-3D781B5AC87F}"/>
              </a:ext>
            </a:extLst>
          </p:cNvPr>
          <p:cNvGrpSpPr/>
          <p:nvPr/>
        </p:nvGrpSpPr>
        <p:grpSpPr>
          <a:xfrm>
            <a:off x="1017733" y="416042"/>
            <a:ext cx="7307661" cy="6342110"/>
            <a:chOff x="1988652" y="416042"/>
            <a:chExt cx="6336742" cy="549947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04F2908B-360A-4F5A-AB13-299257B94AA9}"/>
                </a:ext>
              </a:extLst>
            </p:cNvPr>
            <p:cNvSpPr/>
            <p:nvPr/>
          </p:nvSpPr>
          <p:spPr>
            <a:xfrm>
              <a:off x="4985124" y="197050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5483622F-18C3-4DEA-B423-00DCF7F80271}"/>
                </a:ext>
              </a:extLst>
            </p:cNvPr>
            <p:cNvSpPr/>
            <p:nvPr/>
          </p:nvSpPr>
          <p:spPr>
            <a:xfrm rot="2132913">
              <a:off x="3594292" y="247804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4CF84-B4CC-44F9-A6CA-2A3A2E216FBD}"/>
                </a:ext>
              </a:extLst>
            </p:cNvPr>
            <p:cNvSpPr/>
            <p:nvPr/>
          </p:nvSpPr>
          <p:spPr>
            <a:xfrm flipV="1">
              <a:off x="4985124" y="3680589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53CCD9-2A9F-4583-B1BF-7BD15A78B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31942" y="2624781"/>
              <a:ext cx="0" cy="17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EB1C467B-1F28-4075-B963-2448F0CD1376}"/>
                </a:ext>
              </a:extLst>
            </p:cNvPr>
            <p:cNvSpPr/>
            <p:nvPr/>
          </p:nvSpPr>
          <p:spPr>
            <a:xfrm flipV="1">
              <a:off x="6434401" y="2624782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E460F-6F5E-4D00-9911-0123C46223A1}"/>
                </a:ext>
              </a:extLst>
            </p:cNvPr>
            <p:cNvSpPr/>
            <p:nvPr/>
          </p:nvSpPr>
          <p:spPr>
            <a:xfrm>
              <a:off x="7331942" y="2533754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2628A5B6-F517-4FE5-B9D2-720054E1C3A8}"/>
                </a:ext>
              </a:extLst>
            </p:cNvPr>
            <p:cNvSpPr/>
            <p:nvPr/>
          </p:nvSpPr>
          <p:spPr>
            <a:xfrm rot="19475683">
              <a:off x="5832201" y="762365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8C0B47-2CE3-4C47-A378-7D8125D4C892}"/>
                </a:ext>
              </a:extLst>
            </p:cNvPr>
            <p:cNvSpPr/>
            <p:nvPr/>
          </p:nvSpPr>
          <p:spPr>
            <a:xfrm rot="19475683" flipV="1">
              <a:off x="6648254" y="41604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6A88F3C9-85F5-49A1-B524-B74936007D03}"/>
                </a:ext>
              </a:extLst>
            </p:cNvPr>
            <p:cNvSpPr/>
            <p:nvPr/>
          </p:nvSpPr>
          <p:spPr>
            <a:xfrm>
              <a:off x="3521398" y="92501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entagon 45">
              <a:extLst>
                <a:ext uri="{FF2B5EF4-FFF2-40B4-BE49-F238E27FC236}">
                  <a16:creationId xmlns:a16="http://schemas.microsoft.com/office/drawing/2014/main" id="{8F978430-B117-45FA-976B-3CC6E5B5FCD0}"/>
                </a:ext>
              </a:extLst>
            </p:cNvPr>
            <p:cNvSpPr/>
            <p:nvPr/>
          </p:nvSpPr>
          <p:spPr>
            <a:xfrm rot="10800000" flipV="1">
              <a:off x="2084563" y="199339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F23B744-87BF-46AC-A285-20BA056FB957}"/>
                </a:ext>
              </a:extLst>
            </p:cNvPr>
            <p:cNvSpPr/>
            <p:nvPr/>
          </p:nvSpPr>
          <p:spPr>
            <a:xfrm rot="10800000">
              <a:off x="1988652" y="193816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49A79B01-6416-4696-A876-D14E2E9F69BA}"/>
                </a:ext>
              </a:extLst>
            </p:cNvPr>
            <p:cNvSpPr/>
            <p:nvPr/>
          </p:nvSpPr>
          <p:spPr>
            <a:xfrm rot="8640000">
              <a:off x="2686623" y="3855298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8164BA-04F6-4F1A-A9B4-AE87B9C94065}"/>
                </a:ext>
              </a:extLst>
            </p:cNvPr>
            <p:cNvSpPr/>
            <p:nvPr/>
          </p:nvSpPr>
          <p:spPr>
            <a:xfrm rot="8640000" flipV="1">
              <a:off x="2675059" y="4059657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66183E-AA6F-47BE-8F29-97121E1D31A2}"/>
                </a:ext>
              </a:extLst>
            </p:cNvPr>
            <p:cNvCxnSpPr>
              <a:cxnSpLocks/>
            </p:cNvCxnSpPr>
            <p:nvPr/>
          </p:nvCxnSpPr>
          <p:spPr>
            <a:xfrm>
              <a:off x="4988808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F15ED-122D-492C-AE90-010AAD1067E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322437" y="368010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7BE264-318F-4866-B0DC-E73D67B97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96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B69DA3-C079-41CB-9B89-9BD89977B1E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77" y="26373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B98347-3D1A-4428-AE13-A2580845BD2F}"/>
                </a:ext>
              </a:extLst>
            </p:cNvPr>
            <p:cNvCxnSpPr>
              <a:cxnSpLocks/>
            </p:cNvCxnSpPr>
            <p:nvPr/>
          </p:nvCxnSpPr>
          <p:spPr>
            <a:xfrm rot="19475683" flipH="1" flipV="1">
              <a:off x="6156311" y="1775957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CF05D2-B926-40E1-A8BF-BE3325125C3D}"/>
                </a:ext>
              </a:extLst>
            </p:cNvPr>
            <p:cNvCxnSpPr>
              <a:cxnSpLocks/>
            </p:cNvCxnSpPr>
            <p:nvPr/>
          </p:nvCxnSpPr>
          <p:spPr>
            <a:xfrm rot="19475683" flipV="1">
              <a:off x="6720771" y="753309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66C06-90DA-475B-8390-C6F13C59CB16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V="1">
              <a:off x="5878418" y="4737183"/>
              <a:ext cx="901788" cy="6494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FDE46-DF78-4452-AF18-7D46671651D6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V="1">
              <a:off x="3539867" y="925014"/>
              <a:ext cx="879073" cy="660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9450EE-8E31-472B-AAA9-A6D3E4A7AD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535904" y="2647184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C0F3E9-300D-40C3-A6B0-CAB5A3BF54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4169" y="1980815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ADF2E-293D-4884-8B3D-C9383BA36371}"/>
                </a:ext>
              </a:extLst>
            </p:cNvPr>
            <p:cNvCxnSpPr>
              <a:cxnSpLocks/>
            </p:cNvCxnSpPr>
            <p:nvPr/>
          </p:nvCxnSpPr>
          <p:spPr>
            <a:xfrm rot="8640000" flipH="1" flipV="1">
              <a:off x="3811366" y="3503920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5ABE5D-431C-45EF-91F1-85144238A100}"/>
                </a:ext>
              </a:extLst>
            </p:cNvPr>
            <p:cNvCxnSpPr>
              <a:cxnSpLocks/>
            </p:cNvCxnSpPr>
            <p:nvPr/>
          </p:nvCxnSpPr>
          <p:spPr>
            <a:xfrm rot="8640000" flipV="1">
              <a:off x="3593229" y="38642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64BFF7-4F89-44D9-ACE6-554C8FF474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4310" y="264333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3B3D24-5C2A-4F8F-A9A1-E3809CF76259}"/>
              </a:ext>
            </a:extLst>
          </p:cNvPr>
          <p:cNvGrpSpPr/>
          <p:nvPr/>
        </p:nvGrpSpPr>
        <p:grpSpPr>
          <a:xfrm rot="2700000">
            <a:off x="2029079" y="3059973"/>
            <a:ext cx="288758" cy="288758"/>
            <a:chOff x="589547" y="1254549"/>
            <a:chExt cx="288758" cy="2887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D058BB-1E3F-47A9-85C9-CFA50ADF727D}"/>
                </a:ext>
              </a:extLst>
            </p:cNvPr>
            <p:cNvCxnSpPr/>
            <p:nvPr/>
          </p:nvCxnSpPr>
          <p:spPr>
            <a:xfrm>
              <a:off x="589547" y="1395663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3C564D9-012C-4B7F-9A60-4D55E16C704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9547" y="1398928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4FD408-2670-43B8-A130-8B0218A25CAB}"/>
              </a:ext>
            </a:extLst>
          </p:cNvPr>
          <p:cNvGrpSpPr/>
          <p:nvPr/>
        </p:nvGrpSpPr>
        <p:grpSpPr>
          <a:xfrm rot="1479976">
            <a:off x="2713331" y="5205413"/>
            <a:ext cx="288758" cy="288758"/>
            <a:chOff x="589547" y="1254549"/>
            <a:chExt cx="288758" cy="28875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5AEEF0-398E-4BD4-8DF9-F7889DC27259}"/>
                </a:ext>
              </a:extLst>
            </p:cNvPr>
            <p:cNvCxnSpPr/>
            <p:nvPr/>
          </p:nvCxnSpPr>
          <p:spPr>
            <a:xfrm>
              <a:off x="589547" y="1395663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9465498-D675-4C54-804A-BCAD919011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9547" y="1398928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8320D0-FC34-4EB3-8DFB-93495659C112}"/>
              </a:ext>
            </a:extLst>
          </p:cNvPr>
          <p:cNvGrpSpPr/>
          <p:nvPr/>
        </p:nvGrpSpPr>
        <p:grpSpPr>
          <a:xfrm rot="2700000">
            <a:off x="7043892" y="3820738"/>
            <a:ext cx="288758" cy="288758"/>
            <a:chOff x="589547" y="1254549"/>
            <a:chExt cx="288758" cy="28875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AAC6E8-AE49-4698-98EE-5E9480C3CFC5}"/>
                </a:ext>
              </a:extLst>
            </p:cNvPr>
            <p:cNvCxnSpPr/>
            <p:nvPr/>
          </p:nvCxnSpPr>
          <p:spPr>
            <a:xfrm>
              <a:off x="589547" y="1395663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2E3C44-15C6-45C4-B70E-3E0DC9CEDA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9547" y="1398928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49C1176-3171-4C1F-AA37-42B093F1D65A}"/>
              </a:ext>
            </a:extLst>
          </p:cNvPr>
          <p:cNvGrpSpPr/>
          <p:nvPr/>
        </p:nvGrpSpPr>
        <p:grpSpPr>
          <a:xfrm rot="1611714">
            <a:off x="6370749" y="1692133"/>
            <a:ext cx="288758" cy="288758"/>
            <a:chOff x="589547" y="1254549"/>
            <a:chExt cx="288758" cy="288758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0EBCE68-A69F-4342-AA06-47E477E97AB1}"/>
                </a:ext>
              </a:extLst>
            </p:cNvPr>
            <p:cNvCxnSpPr/>
            <p:nvPr/>
          </p:nvCxnSpPr>
          <p:spPr>
            <a:xfrm>
              <a:off x="589547" y="1395663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99FC90D-7B12-4544-960C-018E9E3EBE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9547" y="1398928"/>
              <a:ext cx="2887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28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B1F118F3-D638-498D-9628-3D781B5AC87F}"/>
              </a:ext>
            </a:extLst>
          </p:cNvPr>
          <p:cNvGrpSpPr/>
          <p:nvPr/>
        </p:nvGrpSpPr>
        <p:grpSpPr>
          <a:xfrm>
            <a:off x="1017733" y="416042"/>
            <a:ext cx="7307661" cy="6342110"/>
            <a:chOff x="1988652" y="416042"/>
            <a:chExt cx="6336742" cy="549947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04F2908B-360A-4F5A-AB13-299257B94AA9}"/>
                </a:ext>
              </a:extLst>
            </p:cNvPr>
            <p:cNvSpPr/>
            <p:nvPr/>
          </p:nvSpPr>
          <p:spPr>
            <a:xfrm>
              <a:off x="4985124" y="197050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5483622F-18C3-4DEA-B423-00DCF7F80271}"/>
                </a:ext>
              </a:extLst>
            </p:cNvPr>
            <p:cNvSpPr/>
            <p:nvPr/>
          </p:nvSpPr>
          <p:spPr>
            <a:xfrm rot="2132913">
              <a:off x="3594292" y="247804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4CF84-B4CC-44F9-A6CA-2A3A2E216FBD}"/>
                </a:ext>
              </a:extLst>
            </p:cNvPr>
            <p:cNvSpPr/>
            <p:nvPr/>
          </p:nvSpPr>
          <p:spPr>
            <a:xfrm flipV="1">
              <a:off x="4985124" y="3680589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53CCD9-2A9F-4583-B1BF-7BD15A78B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31942" y="2624781"/>
              <a:ext cx="0" cy="17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EB1C467B-1F28-4075-B963-2448F0CD1376}"/>
                </a:ext>
              </a:extLst>
            </p:cNvPr>
            <p:cNvSpPr/>
            <p:nvPr/>
          </p:nvSpPr>
          <p:spPr>
            <a:xfrm flipV="1">
              <a:off x="6434401" y="2624782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E460F-6F5E-4D00-9911-0123C46223A1}"/>
                </a:ext>
              </a:extLst>
            </p:cNvPr>
            <p:cNvSpPr/>
            <p:nvPr/>
          </p:nvSpPr>
          <p:spPr>
            <a:xfrm>
              <a:off x="7331942" y="2533754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2628A5B6-F517-4FE5-B9D2-720054E1C3A8}"/>
                </a:ext>
              </a:extLst>
            </p:cNvPr>
            <p:cNvSpPr/>
            <p:nvPr/>
          </p:nvSpPr>
          <p:spPr>
            <a:xfrm rot="19475683">
              <a:off x="5832201" y="762365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8C0B47-2CE3-4C47-A378-7D8125D4C892}"/>
                </a:ext>
              </a:extLst>
            </p:cNvPr>
            <p:cNvSpPr/>
            <p:nvPr/>
          </p:nvSpPr>
          <p:spPr>
            <a:xfrm rot="19475683" flipV="1">
              <a:off x="6648254" y="41604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6A88F3C9-85F5-49A1-B524-B74936007D03}"/>
                </a:ext>
              </a:extLst>
            </p:cNvPr>
            <p:cNvSpPr/>
            <p:nvPr/>
          </p:nvSpPr>
          <p:spPr>
            <a:xfrm>
              <a:off x="3521398" y="92501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entagon 45">
              <a:extLst>
                <a:ext uri="{FF2B5EF4-FFF2-40B4-BE49-F238E27FC236}">
                  <a16:creationId xmlns:a16="http://schemas.microsoft.com/office/drawing/2014/main" id="{8F978430-B117-45FA-976B-3CC6E5B5FCD0}"/>
                </a:ext>
              </a:extLst>
            </p:cNvPr>
            <p:cNvSpPr/>
            <p:nvPr/>
          </p:nvSpPr>
          <p:spPr>
            <a:xfrm rot="10800000" flipV="1">
              <a:off x="2084563" y="199339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F23B744-87BF-46AC-A285-20BA056FB957}"/>
                </a:ext>
              </a:extLst>
            </p:cNvPr>
            <p:cNvSpPr/>
            <p:nvPr/>
          </p:nvSpPr>
          <p:spPr>
            <a:xfrm rot="10800000">
              <a:off x="1988652" y="193816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49A79B01-6416-4696-A876-D14E2E9F69BA}"/>
                </a:ext>
              </a:extLst>
            </p:cNvPr>
            <p:cNvSpPr/>
            <p:nvPr/>
          </p:nvSpPr>
          <p:spPr>
            <a:xfrm rot="8640000">
              <a:off x="2686623" y="3855298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8164BA-04F6-4F1A-A9B4-AE87B9C94065}"/>
                </a:ext>
              </a:extLst>
            </p:cNvPr>
            <p:cNvSpPr/>
            <p:nvPr/>
          </p:nvSpPr>
          <p:spPr>
            <a:xfrm rot="8640000" flipV="1">
              <a:off x="2675059" y="4059657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66183E-AA6F-47BE-8F29-97121E1D31A2}"/>
                </a:ext>
              </a:extLst>
            </p:cNvPr>
            <p:cNvCxnSpPr>
              <a:cxnSpLocks/>
            </p:cNvCxnSpPr>
            <p:nvPr/>
          </p:nvCxnSpPr>
          <p:spPr>
            <a:xfrm>
              <a:off x="4988808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F15ED-122D-492C-AE90-010AAD1067E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322437" y="368010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7BE264-318F-4866-B0DC-E73D67B97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96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B69DA3-C079-41CB-9B89-9BD89977B1E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77" y="26373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B98347-3D1A-4428-AE13-A2580845BD2F}"/>
                </a:ext>
              </a:extLst>
            </p:cNvPr>
            <p:cNvCxnSpPr>
              <a:cxnSpLocks/>
            </p:cNvCxnSpPr>
            <p:nvPr/>
          </p:nvCxnSpPr>
          <p:spPr>
            <a:xfrm rot="19475683" flipH="1" flipV="1">
              <a:off x="6156311" y="1775957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CF05D2-B926-40E1-A8BF-BE3325125C3D}"/>
                </a:ext>
              </a:extLst>
            </p:cNvPr>
            <p:cNvCxnSpPr>
              <a:cxnSpLocks/>
            </p:cNvCxnSpPr>
            <p:nvPr/>
          </p:nvCxnSpPr>
          <p:spPr>
            <a:xfrm rot="19475683" flipV="1">
              <a:off x="6720771" y="753309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66C06-90DA-475B-8390-C6F13C59CB16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V="1">
              <a:off x="5878418" y="4737183"/>
              <a:ext cx="901788" cy="6494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FDE46-DF78-4452-AF18-7D46671651D6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V="1">
              <a:off x="3539867" y="925014"/>
              <a:ext cx="879073" cy="660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9450EE-8E31-472B-AAA9-A6D3E4A7AD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535904" y="2647184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C0F3E9-300D-40C3-A6B0-CAB5A3BF54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4169" y="1980815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ADF2E-293D-4884-8B3D-C9383BA36371}"/>
                </a:ext>
              </a:extLst>
            </p:cNvPr>
            <p:cNvCxnSpPr>
              <a:cxnSpLocks/>
            </p:cNvCxnSpPr>
            <p:nvPr/>
          </p:nvCxnSpPr>
          <p:spPr>
            <a:xfrm rot="8640000" flipH="1" flipV="1">
              <a:off x="3811366" y="3503920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5ABE5D-431C-45EF-91F1-85144238A100}"/>
                </a:ext>
              </a:extLst>
            </p:cNvPr>
            <p:cNvCxnSpPr>
              <a:cxnSpLocks/>
            </p:cNvCxnSpPr>
            <p:nvPr/>
          </p:nvCxnSpPr>
          <p:spPr>
            <a:xfrm rot="8640000" flipV="1">
              <a:off x="3593229" y="38642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64BFF7-4F89-44D9-ACE6-554C8FF474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4310" y="264333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01A415-9E6D-4B02-AB89-A6C2AB255048}"/>
              </a:ext>
            </a:extLst>
          </p:cNvPr>
          <p:cNvSpPr/>
          <p:nvPr/>
        </p:nvSpPr>
        <p:spPr>
          <a:xfrm>
            <a:off x="2165684" y="3140242"/>
            <a:ext cx="855998" cy="2177716"/>
          </a:xfrm>
          <a:custGeom>
            <a:avLst/>
            <a:gdLst>
              <a:gd name="connsiteX0" fmla="*/ 0 w 855998"/>
              <a:gd name="connsiteY0" fmla="*/ 0 h 2177716"/>
              <a:gd name="connsiteX1" fmla="*/ 830179 w 855998"/>
              <a:gd name="connsiteY1" fmla="*/ 986590 h 2177716"/>
              <a:gd name="connsiteX2" fmla="*/ 661737 w 855998"/>
              <a:gd name="connsiteY2" fmla="*/ 2177716 h 2177716"/>
              <a:gd name="connsiteX3" fmla="*/ 661737 w 855998"/>
              <a:gd name="connsiteY3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98" h="2177716">
                <a:moveTo>
                  <a:pt x="0" y="0"/>
                </a:moveTo>
                <a:cubicBezTo>
                  <a:pt x="359945" y="311818"/>
                  <a:pt x="719890" y="623637"/>
                  <a:pt x="830179" y="986590"/>
                </a:cubicBezTo>
                <a:cubicBezTo>
                  <a:pt x="940468" y="1349543"/>
                  <a:pt x="661737" y="2177716"/>
                  <a:pt x="661737" y="2177716"/>
                </a:cubicBezTo>
                <a:lnTo>
                  <a:pt x="661737" y="2177716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9867679-BE18-4A9F-9D76-48CEC17006A1}"/>
              </a:ext>
            </a:extLst>
          </p:cNvPr>
          <p:cNvSpPr/>
          <p:nvPr/>
        </p:nvSpPr>
        <p:spPr>
          <a:xfrm rot="10800000">
            <a:off x="6290873" y="1816356"/>
            <a:ext cx="855998" cy="2177716"/>
          </a:xfrm>
          <a:custGeom>
            <a:avLst/>
            <a:gdLst>
              <a:gd name="connsiteX0" fmla="*/ 0 w 855998"/>
              <a:gd name="connsiteY0" fmla="*/ 0 h 2177716"/>
              <a:gd name="connsiteX1" fmla="*/ 830179 w 855998"/>
              <a:gd name="connsiteY1" fmla="*/ 986590 h 2177716"/>
              <a:gd name="connsiteX2" fmla="*/ 661737 w 855998"/>
              <a:gd name="connsiteY2" fmla="*/ 2177716 h 2177716"/>
              <a:gd name="connsiteX3" fmla="*/ 661737 w 855998"/>
              <a:gd name="connsiteY3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98" h="2177716">
                <a:moveTo>
                  <a:pt x="0" y="0"/>
                </a:moveTo>
                <a:cubicBezTo>
                  <a:pt x="359945" y="311818"/>
                  <a:pt x="719890" y="623637"/>
                  <a:pt x="830179" y="986590"/>
                </a:cubicBezTo>
                <a:cubicBezTo>
                  <a:pt x="940468" y="1349543"/>
                  <a:pt x="661737" y="2177716"/>
                  <a:pt x="661737" y="2177716"/>
                </a:cubicBezTo>
                <a:lnTo>
                  <a:pt x="661737" y="2177716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7BA26-2E3F-486F-B655-4F111A5CB6F7}"/>
              </a:ext>
            </a:extLst>
          </p:cNvPr>
          <p:cNvCxnSpPr/>
          <p:nvPr/>
        </p:nvCxnSpPr>
        <p:spPr>
          <a:xfrm>
            <a:off x="457200" y="661739"/>
            <a:ext cx="113336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6EED672-EC09-44A7-971D-4F5DDC8F11CC}"/>
              </a:ext>
            </a:extLst>
          </p:cNvPr>
          <p:cNvSpPr txBox="1"/>
          <p:nvPr/>
        </p:nvSpPr>
        <p:spPr>
          <a:xfrm>
            <a:off x="1805601" y="406138"/>
            <a:ext cx="2014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Internal loop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46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B1F118F3-D638-498D-9628-3D781B5AC87F}"/>
              </a:ext>
            </a:extLst>
          </p:cNvPr>
          <p:cNvGrpSpPr/>
          <p:nvPr/>
        </p:nvGrpSpPr>
        <p:grpSpPr>
          <a:xfrm>
            <a:off x="1017733" y="416042"/>
            <a:ext cx="7307661" cy="6342110"/>
            <a:chOff x="1988652" y="416042"/>
            <a:chExt cx="6336742" cy="549947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04F2908B-360A-4F5A-AB13-299257B94AA9}"/>
                </a:ext>
              </a:extLst>
            </p:cNvPr>
            <p:cNvSpPr/>
            <p:nvPr/>
          </p:nvSpPr>
          <p:spPr>
            <a:xfrm>
              <a:off x="4985124" y="197050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5483622F-18C3-4DEA-B423-00DCF7F80271}"/>
                </a:ext>
              </a:extLst>
            </p:cNvPr>
            <p:cNvSpPr/>
            <p:nvPr/>
          </p:nvSpPr>
          <p:spPr>
            <a:xfrm rot="2132913">
              <a:off x="3594292" y="247804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4CF84-B4CC-44F9-A6CA-2A3A2E216FBD}"/>
                </a:ext>
              </a:extLst>
            </p:cNvPr>
            <p:cNvSpPr/>
            <p:nvPr/>
          </p:nvSpPr>
          <p:spPr>
            <a:xfrm flipV="1">
              <a:off x="4985124" y="3680589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53CCD9-2A9F-4583-B1BF-7BD15A78B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31942" y="2624781"/>
              <a:ext cx="0" cy="17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EB1C467B-1F28-4075-B963-2448F0CD1376}"/>
                </a:ext>
              </a:extLst>
            </p:cNvPr>
            <p:cNvSpPr/>
            <p:nvPr/>
          </p:nvSpPr>
          <p:spPr>
            <a:xfrm flipV="1">
              <a:off x="6434401" y="2624782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E460F-6F5E-4D00-9911-0123C46223A1}"/>
                </a:ext>
              </a:extLst>
            </p:cNvPr>
            <p:cNvSpPr/>
            <p:nvPr/>
          </p:nvSpPr>
          <p:spPr>
            <a:xfrm>
              <a:off x="7331942" y="2533754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2628A5B6-F517-4FE5-B9D2-720054E1C3A8}"/>
                </a:ext>
              </a:extLst>
            </p:cNvPr>
            <p:cNvSpPr/>
            <p:nvPr/>
          </p:nvSpPr>
          <p:spPr>
            <a:xfrm rot="19475683">
              <a:off x="5832201" y="762365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8C0B47-2CE3-4C47-A378-7D8125D4C892}"/>
                </a:ext>
              </a:extLst>
            </p:cNvPr>
            <p:cNvSpPr/>
            <p:nvPr/>
          </p:nvSpPr>
          <p:spPr>
            <a:xfrm rot="19475683" flipV="1">
              <a:off x="6648254" y="41604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6A88F3C9-85F5-49A1-B524-B74936007D03}"/>
                </a:ext>
              </a:extLst>
            </p:cNvPr>
            <p:cNvSpPr/>
            <p:nvPr/>
          </p:nvSpPr>
          <p:spPr>
            <a:xfrm>
              <a:off x="3521398" y="92501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entagon 45">
              <a:extLst>
                <a:ext uri="{FF2B5EF4-FFF2-40B4-BE49-F238E27FC236}">
                  <a16:creationId xmlns:a16="http://schemas.microsoft.com/office/drawing/2014/main" id="{8F978430-B117-45FA-976B-3CC6E5B5FCD0}"/>
                </a:ext>
              </a:extLst>
            </p:cNvPr>
            <p:cNvSpPr/>
            <p:nvPr/>
          </p:nvSpPr>
          <p:spPr>
            <a:xfrm rot="10800000" flipV="1">
              <a:off x="2084563" y="199339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F23B744-87BF-46AC-A285-20BA056FB957}"/>
                </a:ext>
              </a:extLst>
            </p:cNvPr>
            <p:cNvSpPr/>
            <p:nvPr/>
          </p:nvSpPr>
          <p:spPr>
            <a:xfrm rot="10800000">
              <a:off x="1988652" y="193816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49A79B01-6416-4696-A876-D14E2E9F69BA}"/>
                </a:ext>
              </a:extLst>
            </p:cNvPr>
            <p:cNvSpPr/>
            <p:nvPr/>
          </p:nvSpPr>
          <p:spPr>
            <a:xfrm rot="8640000">
              <a:off x="2686623" y="3855298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8164BA-04F6-4F1A-A9B4-AE87B9C94065}"/>
                </a:ext>
              </a:extLst>
            </p:cNvPr>
            <p:cNvSpPr/>
            <p:nvPr/>
          </p:nvSpPr>
          <p:spPr>
            <a:xfrm rot="8640000" flipV="1">
              <a:off x="2675059" y="4059657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66183E-AA6F-47BE-8F29-97121E1D31A2}"/>
                </a:ext>
              </a:extLst>
            </p:cNvPr>
            <p:cNvCxnSpPr>
              <a:cxnSpLocks/>
            </p:cNvCxnSpPr>
            <p:nvPr/>
          </p:nvCxnSpPr>
          <p:spPr>
            <a:xfrm>
              <a:off x="4988808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F15ED-122D-492C-AE90-010AAD1067E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322437" y="368010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7BE264-318F-4866-B0DC-E73D67B97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96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B69DA3-C079-41CB-9B89-9BD89977B1E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77" y="26373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B98347-3D1A-4428-AE13-A2580845BD2F}"/>
                </a:ext>
              </a:extLst>
            </p:cNvPr>
            <p:cNvCxnSpPr>
              <a:cxnSpLocks/>
            </p:cNvCxnSpPr>
            <p:nvPr/>
          </p:nvCxnSpPr>
          <p:spPr>
            <a:xfrm rot="19475683" flipH="1" flipV="1">
              <a:off x="6156311" y="1775957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CF05D2-B926-40E1-A8BF-BE3325125C3D}"/>
                </a:ext>
              </a:extLst>
            </p:cNvPr>
            <p:cNvCxnSpPr>
              <a:cxnSpLocks/>
            </p:cNvCxnSpPr>
            <p:nvPr/>
          </p:nvCxnSpPr>
          <p:spPr>
            <a:xfrm rot="19475683" flipV="1">
              <a:off x="6720771" y="753309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66C06-90DA-475B-8390-C6F13C59CB16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V="1">
              <a:off x="5878418" y="4737183"/>
              <a:ext cx="901788" cy="6494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FDE46-DF78-4452-AF18-7D46671651D6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V="1">
              <a:off x="3539867" y="925014"/>
              <a:ext cx="879073" cy="660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9450EE-8E31-472B-AAA9-A6D3E4A7AD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535904" y="2647184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C0F3E9-300D-40C3-A6B0-CAB5A3BF54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4169" y="1980815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ADF2E-293D-4884-8B3D-C9383BA36371}"/>
                </a:ext>
              </a:extLst>
            </p:cNvPr>
            <p:cNvCxnSpPr>
              <a:cxnSpLocks/>
            </p:cNvCxnSpPr>
            <p:nvPr/>
          </p:nvCxnSpPr>
          <p:spPr>
            <a:xfrm rot="8640000" flipH="1" flipV="1">
              <a:off x="3811366" y="3503920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5ABE5D-431C-45EF-91F1-85144238A100}"/>
                </a:ext>
              </a:extLst>
            </p:cNvPr>
            <p:cNvCxnSpPr>
              <a:cxnSpLocks/>
            </p:cNvCxnSpPr>
            <p:nvPr/>
          </p:nvCxnSpPr>
          <p:spPr>
            <a:xfrm rot="8640000" flipV="1">
              <a:off x="3593229" y="38642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64BFF7-4F89-44D9-ACE6-554C8FF474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4310" y="264333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01A415-9E6D-4B02-AB89-A6C2AB255048}"/>
              </a:ext>
            </a:extLst>
          </p:cNvPr>
          <p:cNvSpPr/>
          <p:nvPr/>
        </p:nvSpPr>
        <p:spPr>
          <a:xfrm>
            <a:off x="2165684" y="3140242"/>
            <a:ext cx="855998" cy="2177716"/>
          </a:xfrm>
          <a:custGeom>
            <a:avLst/>
            <a:gdLst>
              <a:gd name="connsiteX0" fmla="*/ 0 w 855998"/>
              <a:gd name="connsiteY0" fmla="*/ 0 h 2177716"/>
              <a:gd name="connsiteX1" fmla="*/ 830179 w 855998"/>
              <a:gd name="connsiteY1" fmla="*/ 986590 h 2177716"/>
              <a:gd name="connsiteX2" fmla="*/ 661737 w 855998"/>
              <a:gd name="connsiteY2" fmla="*/ 2177716 h 2177716"/>
              <a:gd name="connsiteX3" fmla="*/ 661737 w 855998"/>
              <a:gd name="connsiteY3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98" h="2177716">
                <a:moveTo>
                  <a:pt x="0" y="0"/>
                </a:moveTo>
                <a:cubicBezTo>
                  <a:pt x="359945" y="311818"/>
                  <a:pt x="719890" y="623637"/>
                  <a:pt x="830179" y="986590"/>
                </a:cubicBezTo>
                <a:cubicBezTo>
                  <a:pt x="940468" y="1349543"/>
                  <a:pt x="661737" y="2177716"/>
                  <a:pt x="661737" y="2177716"/>
                </a:cubicBezTo>
                <a:lnTo>
                  <a:pt x="661737" y="2177716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9867679-BE18-4A9F-9D76-48CEC17006A1}"/>
              </a:ext>
            </a:extLst>
          </p:cNvPr>
          <p:cNvSpPr/>
          <p:nvPr/>
        </p:nvSpPr>
        <p:spPr>
          <a:xfrm rot="10800000">
            <a:off x="6290873" y="1816356"/>
            <a:ext cx="855998" cy="2177716"/>
          </a:xfrm>
          <a:custGeom>
            <a:avLst/>
            <a:gdLst>
              <a:gd name="connsiteX0" fmla="*/ 0 w 855998"/>
              <a:gd name="connsiteY0" fmla="*/ 0 h 2177716"/>
              <a:gd name="connsiteX1" fmla="*/ 830179 w 855998"/>
              <a:gd name="connsiteY1" fmla="*/ 986590 h 2177716"/>
              <a:gd name="connsiteX2" fmla="*/ 661737 w 855998"/>
              <a:gd name="connsiteY2" fmla="*/ 2177716 h 2177716"/>
              <a:gd name="connsiteX3" fmla="*/ 661737 w 855998"/>
              <a:gd name="connsiteY3" fmla="*/ 2177716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98" h="2177716">
                <a:moveTo>
                  <a:pt x="0" y="0"/>
                </a:moveTo>
                <a:cubicBezTo>
                  <a:pt x="359945" y="311818"/>
                  <a:pt x="719890" y="623637"/>
                  <a:pt x="830179" y="986590"/>
                </a:cubicBezTo>
                <a:cubicBezTo>
                  <a:pt x="940468" y="1349543"/>
                  <a:pt x="661737" y="2177716"/>
                  <a:pt x="661737" y="2177716"/>
                </a:cubicBezTo>
                <a:lnTo>
                  <a:pt x="661737" y="2177716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396429-2807-4370-B870-801B48633E2F}"/>
              </a:ext>
            </a:extLst>
          </p:cNvPr>
          <p:cNvSpPr/>
          <p:nvPr/>
        </p:nvSpPr>
        <p:spPr>
          <a:xfrm rot="20843722">
            <a:off x="2785327" y="3976985"/>
            <a:ext cx="559350" cy="334615"/>
          </a:xfrm>
          <a:prstGeom prst="ellipse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DA6795-9252-4F3E-BD78-416726A49598}"/>
              </a:ext>
            </a:extLst>
          </p:cNvPr>
          <p:cNvSpPr/>
          <p:nvPr/>
        </p:nvSpPr>
        <p:spPr>
          <a:xfrm>
            <a:off x="3320716" y="3525253"/>
            <a:ext cx="3224463" cy="553452"/>
          </a:xfrm>
          <a:custGeom>
            <a:avLst/>
            <a:gdLst>
              <a:gd name="connsiteX0" fmla="*/ 0 w 3224463"/>
              <a:gd name="connsiteY0" fmla="*/ 553452 h 553452"/>
              <a:gd name="connsiteX1" fmla="*/ 1443789 w 3224463"/>
              <a:gd name="connsiteY1" fmla="*/ 481263 h 553452"/>
              <a:gd name="connsiteX2" fmla="*/ 2622884 w 3224463"/>
              <a:gd name="connsiteY2" fmla="*/ 336884 h 553452"/>
              <a:gd name="connsiteX3" fmla="*/ 3224463 w 3224463"/>
              <a:gd name="connsiteY3" fmla="*/ 0 h 55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463" h="553452">
                <a:moveTo>
                  <a:pt x="0" y="553452"/>
                </a:moveTo>
                <a:cubicBezTo>
                  <a:pt x="503321" y="535405"/>
                  <a:pt x="1006642" y="517358"/>
                  <a:pt x="1443789" y="481263"/>
                </a:cubicBezTo>
                <a:cubicBezTo>
                  <a:pt x="1880936" y="445168"/>
                  <a:pt x="2326105" y="417094"/>
                  <a:pt x="2622884" y="336884"/>
                </a:cubicBezTo>
                <a:cubicBezTo>
                  <a:pt x="2919663" y="256674"/>
                  <a:pt x="3072063" y="128337"/>
                  <a:pt x="3224463" y="0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C45EFD-F6EE-40AE-A5E1-FC407C421757}"/>
              </a:ext>
            </a:extLst>
          </p:cNvPr>
          <p:cNvSpPr/>
          <p:nvPr/>
        </p:nvSpPr>
        <p:spPr>
          <a:xfrm>
            <a:off x="890337" y="2995576"/>
            <a:ext cx="5835832" cy="2490824"/>
          </a:xfrm>
          <a:custGeom>
            <a:avLst/>
            <a:gdLst>
              <a:gd name="connsiteX0" fmla="*/ 5799221 w 5835832"/>
              <a:gd name="connsiteY0" fmla="*/ 385298 h 2490824"/>
              <a:gd name="connsiteX1" fmla="*/ 5835316 w 5835832"/>
              <a:gd name="connsiteY1" fmla="*/ 277013 h 2490824"/>
              <a:gd name="connsiteX2" fmla="*/ 5775158 w 5835832"/>
              <a:gd name="connsiteY2" fmla="*/ 120603 h 2490824"/>
              <a:gd name="connsiteX3" fmla="*/ 5522495 w 5835832"/>
              <a:gd name="connsiteY3" fmla="*/ 287 h 2490824"/>
              <a:gd name="connsiteX4" fmla="*/ 4896852 w 5835832"/>
              <a:gd name="connsiteY4" fmla="*/ 84508 h 2490824"/>
              <a:gd name="connsiteX5" fmla="*/ 3777916 w 5835832"/>
              <a:gd name="connsiteY5" fmla="*/ 240919 h 2490824"/>
              <a:gd name="connsiteX6" fmla="*/ 1768642 w 5835832"/>
              <a:gd name="connsiteY6" fmla="*/ 890624 h 2490824"/>
              <a:gd name="connsiteX7" fmla="*/ 0 w 5835832"/>
              <a:gd name="connsiteY7" fmla="*/ 2490824 h 249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5832" h="2490824">
                <a:moveTo>
                  <a:pt x="5799221" y="385298"/>
                </a:moveTo>
                <a:cubicBezTo>
                  <a:pt x="5819274" y="353213"/>
                  <a:pt x="5839327" y="321129"/>
                  <a:pt x="5835316" y="277013"/>
                </a:cubicBezTo>
                <a:cubicBezTo>
                  <a:pt x="5831306" y="232897"/>
                  <a:pt x="5827295" y="166724"/>
                  <a:pt x="5775158" y="120603"/>
                </a:cubicBezTo>
                <a:cubicBezTo>
                  <a:pt x="5723021" y="74482"/>
                  <a:pt x="5668879" y="6303"/>
                  <a:pt x="5522495" y="287"/>
                </a:cubicBezTo>
                <a:cubicBezTo>
                  <a:pt x="5376111" y="-5729"/>
                  <a:pt x="4896852" y="84508"/>
                  <a:pt x="4896852" y="84508"/>
                </a:cubicBezTo>
                <a:cubicBezTo>
                  <a:pt x="4606089" y="124613"/>
                  <a:pt x="4299284" y="106566"/>
                  <a:pt x="3777916" y="240919"/>
                </a:cubicBezTo>
                <a:cubicBezTo>
                  <a:pt x="3256548" y="375272"/>
                  <a:pt x="2398295" y="515640"/>
                  <a:pt x="1768642" y="890624"/>
                </a:cubicBezTo>
                <a:cubicBezTo>
                  <a:pt x="1138989" y="1265608"/>
                  <a:pt x="569494" y="1878216"/>
                  <a:pt x="0" y="2490824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251B98-FCAE-4DF3-B7D8-2A2C3D50ED0F}"/>
              </a:ext>
            </a:extLst>
          </p:cNvPr>
          <p:cNvCxnSpPr/>
          <p:nvPr/>
        </p:nvCxnSpPr>
        <p:spPr>
          <a:xfrm>
            <a:off x="457200" y="661739"/>
            <a:ext cx="113336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DBDB60-F963-4D35-960E-6049F53C2405}"/>
              </a:ext>
            </a:extLst>
          </p:cNvPr>
          <p:cNvSpPr txBox="1"/>
          <p:nvPr/>
        </p:nvSpPr>
        <p:spPr>
          <a:xfrm>
            <a:off x="1805601" y="406138"/>
            <a:ext cx="20147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Internal loop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Drawstring</a:t>
            </a:r>
          </a:p>
          <a:p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8371C-B5DA-4970-8391-1A3488CA4716}"/>
              </a:ext>
            </a:extLst>
          </p:cNvPr>
          <p:cNvCxnSpPr/>
          <p:nvPr/>
        </p:nvCxnSpPr>
        <p:spPr>
          <a:xfrm>
            <a:off x="451049" y="1027064"/>
            <a:ext cx="1133367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2373645" y="555365"/>
            <a:ext cx="4667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487E"/>
                </a:solidFill>
              </a:rPr>
              <a:t>Archimedean</a:t>
            </a:r>
          </a:p>
          <a:p>
            <a:pPr algn="ctr"/>
            <a:r>
              <a:rPr lang="en-GB" sz="5400" b="1" dirty="0">
                <a:solidFill>
                  <a:srgbClr val="00487E"/>
                </a:solidFill>
              </a:rPr>
              <a:t>Solids</a:t>
            </a:r>
          </a:p>
        </p:txBody>
      </p:sp>
      <p:pic>
        <p:nvPicPr>
          <p:cNvPr id="3074" name="Picture 2" descr="Image result for archimedean solids">
            <a:extLst>
              <a:ext uri="{FF2B5EF4-FFF2-40B4-BE49-F238E27FC236}">
                <a16:creationId xmlns:a16="http://schemas.microsoft.com/office/drawing/2014/main" id="{2AB1C122-A925-4FD1-9C94-612D64889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5"/>
          <a:stretch/>
        </p:blipFill>
        <p:spPr bwMode="auto">
          <a:xfrm>
            <a:off x="383200" y="2976426"/>
            <a:ext cx="4829175" cy="26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rchimedean solids">
            <a:extLst>
              <a:ext uri="{FF2B5EF4-FFF2-40B4-BE49-F238E27FC236}">
                <a16:creationId xmlns:a16="http://schemas.microsoft.com/office/drawing/2014/main" id="{6D09F4DD-99D0-4252-9858-694B495F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5" r="28782"/>
          <a:stretch/>
        </p:blipFill>
        <p:spPr bwMode="auto">
          <a:xfrm>
            <a:off x="5321559" y="2976426"/>
            <a:ext cx="3439241" cy="27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rchimedean solids">
            <a:extLst>
              <a:ext uri="{FF2B5EF4-FFF2-40B4-BE49-F238E27FC236}">
                <a16:creationId xmlns:a16="http://schemas.microsoft.com/office/drawing/2014/main" id="{1A3BC067-B33C-4687-9BFB-72B5ACD6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4" t="48415" b="20669"/>
          <a:stretch/>
        </p:blipFill>
        <p:spPr bwMode="auto">
          <a:xfrm>
            <a:off x="6605517" y="4309896"/>
            <a:ext cx="1156859" cy="16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5F74F-6AE1-49DF-96EC-BC642A496CE2}"/>
              </a:ext>
            </a:extLst>
          </p:cNvPr>
          <p:cNvSpPr txBox="1"/>
          <p:nvPr/>
        </p:nvSpPr>
        <p:spPr>
          <a:xfrm>
            <a:off x="4981433" y="6219217"/>
            <a:ext cx="3875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487E"/>
                </a:solidFill>
              </a:rPr>
              <a:t>Image: Wolfram </a:t>
            </a:r>
            <a:r>
              <a:rPr lang="en-GB" sz="2000" dirty="0" err="1">
                <a:solidFill>
                  <a:srgbClr val="00487E"/>
                </a:solidFill>
              </a:rPr>
              <a:t>Mathworld</a:t>
            </a:r>
            <a:endParaRPr lang="en-GB" sz="2000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6C791-238D-4477-9AB8-5CAD9CD6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2681" y="1475911"/>
            <a:ext cx="4596578" cy="4596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C2A06-026D-475D-B2F3-FDADAC01456C}"/>
              </a:ext>
            </a:extLst>
          </p:cNvPr>
          <p:cNvSpPr txBox="1"/>
          <p:nvPr/>
        </p:nvSpPr>
        <p:spPr>
          <a:xfrm>
            <a:off x="521562" y="643467"/>
            <a:ext cx="794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GREAT RHOMBICUBOCTAHEDRON</a:t>
            </a:r>
          </a:p>
        </p:txBody>
      </p:sp>
    </p:spTree>
    <p:extLst>
      <p:ext uri="{BB962C8B-B14F-4D97-AF65-F5344CB8AC3E}">
        <p14:creationId xmlns:p14="http://schemas.microsoft.com/office/powerpoint/2010/main" val="139937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6C791-238D-4477-9AB8-5CAD9CD69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31436" r="53503" b="28005"/>
          <a:stretch/>
        </p:blipFill>
        <p:spPr>
          <a:xfrm rot="5400000">
            <a:off x="2472431" y="756310"/>
            <a:ext cx="4199138" cy="6166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C2A06-026D-475D-B2F3-FDADAC01456C}"/>
              </a:ext>
            </a:extLst>
          </p:cNvPr>
          <p:cNvSpPr txBox="1"/>
          <p:nvPr/>
        </p:nvSpPr>
        <p:spPr>
          <a:xfrm>
            <a:off x="521562" y="643467"/>
            <a:ext cx="794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GREAT RHOMBICUBOCTAHEDRON</a:t>
            </a:r>
          </a:p>
        </p:txBody>
      </p:sp>
    </p:spTree>
    <p:extLst>
      <p:ext uri="{BB962C8B-B14F-4D97-AF65-F5344CB8AC3E}">
        <p14:creationId xmlns:p14="http://schemas.microsoft.com/office/powerpoint/2010/main" val="142987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C524C-F420-42D8-9269-961AE6406678}"/>
              </a:ext>
            </a:extLst>
          </p:cNvPr>
          <p:cNvSpPr txBox="1"/>
          <p:nvPr/>
        </p:nvSpPr>
        <p:spPr>
          <a:xfrm>
            <a:off x="897622" y="1409350"/>
            <a:ext cx="72229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487E"/>
                </a:solidFill>
              </a:rPr>
              <a:t>COLLAPSIBLE</a:t>
            </a:r>
          </a:p>
          <a:p>
            <a:pPr algn="ctr"/>
            <a:endParaRPr lang="en-GB" sz="1000" b="1" dirty="0">
              <a:solidFill>
                <a:srgbClr val="00487E"/>
              </a:solidFill>
            </a:endParaRPr>
          </a:p>
          <a:p>
            <a:pPr algn="ctr"/>
            <a:r>
              <a:rPr lang="en-GB" sz="6600" b="1" dirty="0">
                <a:solidFill>
                  <a:srgbClr val="00487E"/>
                </a:solidFill>
              </a:rPr>
              <a:t>POLYHEDRA</a:t>
            </a:r>
          </a:p>
          <a:p>
            <a:pPr algn="ctr"/>
            <a:endParaRPr lang="en-GB" sz="3600" b="1" dirty="0">
              <a:solidFill>
                <a:srgbClr val="00487E"/>
              </a:solidFill>
            </a:endParaRPr>
          </a:p>
          <a:p>
            <a:pPr algn="ctr"/>
            <a:endParaRPr lang="en-GB" sz="3600" b="1" dirty="0">
              <a:solidFill>
                <a:srgbClr val="00487E"/>
              </a:solidFill>
            </a:endParaRPr>
          </a:p>
          <a:p>
            <a:pPr algn="r"/>
            <a:r>
              <a:rPr lang="en-GB" b="1" dirty="0">
                <a:solidFill>
                  <a:srgbClr val="00487E"/>
                </a:solidFill>
              </a:rPr>
              <a:t>by </a:t>
            </a:r>
            <a:r>
              <a:rPr lang="en-GB" sz="2000" b="1" dirty="0">
                <a:solidFill>
                  <a:srgbClr val="00487E"/>
                </a:solidFill>
              </a:rPr>
              <a:t>Barney Maunder-Taylor</a:t>
            </a:r>
          </a:p>
          <a:p>
            <a:pPr algn="r"/>
            <a:r>
              <a:rPr lang="en-GB" sz="2000" b="1" dirty="0">
                <a:solidFill>
                  <a:srgbClr val="00487E"/>
                </a:solidFill>
              </a:rPr>
              <a:t>E: barney@houseofmaths.co.uk</a:t>
            </a:r>
          </a:p>
          <a:p>
            <a:pPr algn="r"/>
            <a:r>
              <a:rPr lang="en-GB" sz="2000" b="1" dirty="0">
                <a:solidFill>
                  <a:srgbClr val="00487E"/>
                </a:solidFill>
              </a:rPr>
              <a:t>F: @</a:t>
            </a:r>
            <a:r>
              <a:rPr lang="en-GB" sz="2000" b="1" dirty="0" err="1">
                <a:solidFill>
                  <a:srgbClr val="00487E"/>
                </a:solidFill>
              </a:rPr>
              <a:t>houseofmathsuk</a:t>
            </a:r>
            <a:endParaRPr lang="en-GB" sz="2000" b="1" dirty="0">
              <a:solidFill>
                <a:srgbClr val="00487E"/>
              </a:solidFill>
            </a:endParaRPr>
          </a:p>
          <a:p>
            <a:pPr algn="r"/>
            <a:r>
              <a:rPr lang="en-GB" sz="2000" b="1" dirty="0">
                <a:solidFill>
                  <a:srgbClr val="00487E"/>
                </a:solidFill>
              </a:rPr>
              <a:t>T: @BarneyMT1</a:t>
            </a:r>
            <a:endParaRPr lang="en-GB" b="1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6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989901" y="1414358"/>
            <a:ext cx="7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487E"/>
                </a:solidFill>
              </a:rPr>
              <a:t>Platonic Solids?</a:t>
            </a:r>
          </a:p>
        </p:txBody>
      </p:sp>
      <p:pic>
        <p:nvPicPr>
          <p:cNvPr id="1026" name="Picture 2" descr="Image result for platonic solids">
            <a:extLst>
              <a:ext uri="{FF2B5EF4-FFF2-40B4-BE49-F238E27FC236}">
                <a16:creationId xmlns:a16="http://schemas.microsoft.com/office/drawing/2014/main" id="{7B3935CF-A2E9-4B67-BAC4-F49175C0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190825"/>
            <a:ext cx="666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7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956345" y="2533475"/>
            <a:ext cx="7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487E"/>
                </a:solidFill>
              </a:rPr>
              <a:t>“</a:t>
            </a:r>
            <a:r>
              <a:rPr lang="en-GB" sz="5400" b="1" dirty="0" err="1">
                <a:solidFill>
                  <a:srgbClr val="00487E"/>
                </a:solidFill>
              </a:rPr>
              <a:t>Flatonic</a:t>
            </a:r>
            <a:r>
              <a:rPr lang="en-GB" sz="5400" b="1" dirty="0">
                <a:solidFill>
                  <a:srgbClr val="00487E"/>
                </a:solidFill>
              </a:rPr>
              <a:t>” Solids!</a:t>
            </a:r>
          </a:p>
        </p:txBody>
      </p:sp>
    </p:spTree>
    <p:extLst>
      <p:ext uri="{BB962C8B-B14F-4D97-AF65-F5344CB8AC3E}">
        <p14:creationId xmlns:p14="http://schemas.microsoft.com/office/powerpoint/2010/main" val="423504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1676400" y="2065887"/>
            <a:ext cx="6886575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MODIFICATION: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Fold a face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Skip an 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0048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E24E-FC96-42BB-AF19-EF1C14E849C0}"/>
              </a:ext>
            </a:extLst>
          </p:cNvPr>
          <p:cNvSpPr txBox="1"/>
          <p:nvPr/>
        </p:nvSpPr>
        <p:spPr>
          <a:xfrm>
            <a:off x="1409350" y="992096"/>
            <a:ext cx="671119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>
                <a:solidFill>
                  <a:srgbClr val="00487E"/>
                </a:solidFill>
              </a:rPr>
              <a:t>Flatonic</a:t>
            </a:r>
            <a:r>
              <a:rPr lang="en-GB" sz="4000" b="1" u="sng" dirty="0">
                <a:solidFill>
                  <a:srgbClr val="00487E"/>
                </a:solidFill>
              </a:rPr>
              <a:t> Axioms:</a:t>
            </a:r>
          </a:p>
          <a:p>
            <a:endParaRPr lang="en-GB" sz="1050" b="1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1676400" y="2065887"/>
            <a:ext cx="6886575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MODIFICATION: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Fold a face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Skip an 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CONVEXITY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0048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E24E-FC96-42BB-AF19-EF1C14E849C0}"/>
              </a:ext>
            </a:extLst>
          </p:cNvPr>
          <p:cNvSpPr txBox="1"/>
          <p:nvPr/>
        </p:nvSpPr>
        <p:spPr>
          <a:xfrm>
            <a:off x="1409350" y="992096"/>
            <a:ext cx="671119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>
                <a:solidFill>
                  <a:srgbClr val="00487E"/>
                </a:solidFill>
              </a:rPr>
              <a:t>Flatonic</a:t>
            </a:r>
            <a:r>
              <a:rPr lang="en-GB" sz="4000" b="1" u="sng" dirty="0">
                <a:solidFill>
                  <a:srgbClr val="00487E"/>
                </a:solidFill>
              </a:rPr>
              <a:t> Axioms:</a:t>
            </a:r>
          </a:p>
          <a:p>
            <a:endParaRPr lang="en-GB" sz="1050" b="1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4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1676400" y="2065887"/>
            <a:ext cx="6886575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MODIFICATION: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Fold a face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Skip an 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CONVEXITY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RIGIDITY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0048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E24E-FC96-42BB-AF19-EF1C14E849C0}"/>
              </a:ext>
            </a:extLst>
          </p:cNvPr>
          <p:cNvSpPr txBox="1"/>
          <p:nvPr/>
        </p:nvSpPr>
        <p:spPr>
          <a:xfrm>
            <a:off x="1409350" y="992096"/>
            <a:ext cx="671119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>
                <a:solidFill>
                  <a:srgbClr val="00487E"/>
                </a:solidFill>
              </a:rPr>
              <a:t>Flatonic</a:t>
            </a:r>
            <a:r>
              <a:rPr lang="en-GB" sz="4000" b="1" u="sng" dirty="0">
                <a:solidFill>
                  <a:srgbClr val="00487E"/>
                </a:solidFill>
              </a:rPr>
              <a:t> Axioms:</a:t>
            </a:r>
          </a:p>
          <a:p>
            <a:endParaRPr lang="en-GB" sz="1050" b="1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4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D4F634-8F34-421C-A062-663B591E17EE}"/>
              </a:ext>
            </a:extLst>
          </p:cNvPr>
          <p:cNvSpPr txBox="1"/>
          <p:nvPr/>
        </p:nvSpPr>
        <p:spPr>
          <a:xfrm>
            <a:off x="1676400" y="2065887"/>
            <a:ext cx="6886575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MODIFICATION: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Fold a face</a:t>
            </a:r>
          </a:p>
          <a:p>
            <a:r>
              <a:rPr lang="en-GB" sz="3200" b="1" dirty="0">
                <a:solidFill>
                  <a:srgbClr val="00487E"/>
                </a:solidFill>
              </a:rPr>
              <a:t>			- Skip an 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CONVEXITY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RIGIDITY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487E"/>
                </a:solidFill>
              </a:rPr>
              <a:t>SIMPLICITY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b="1" dirty="0">
              <a:solidFill>
                <a:srgbClr val="0048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E24E-FC96-42BB-AF19-EF1C14E849C0}"/>
              </a:ext>
            </a:extLst>
          </p:cNvPr>
          <p:cNvSpPr txBox="1"/>
          <p:nvPr/>
        </p:nvSpPr>
        <p:spPr>
          <a:xfrm>
            <a:off x="1409350" y="992096"/>
            <a:ext cx="671119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err="1">
                <a:solidFill>
                  <a:srgbClr val="00487E"/>
                </a:solidFill>
              </a:rPr>
              <a:t>Flatonic</a:t>
            </a:r>
            <a:r>
              <a:rPr lang="en-GB" sz="4000" b="1" u="sng" dirty="0">
                <a:solidFill>
                  <a:srgbClr val="00487E"/>
                </a:solidFill>
              </a:rPr>
              <a:t> Axioms:</a:t>
            </a:r>
          </a:p>
          <a:p>
            <a:endParaRPr lang="en-GB" sz="1050" b="1" dirty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2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51e1879c6fda87b271">
            <a:extLst>
              <a:ext uri="{FF2B5EF4-FFF2-40B4-BE49-F238E27FC236}">
                <a16:creationId xmlns:a16="http://schemas.microsoft.com/office/drawing/2014/main" id="{0B80BAB6-D6F6-4EBC-AFAC-4857F3FF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51" y="1216297"/>
            <a:ext cx="5856098" cy="44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D6B7EB-5509-46EC-93B8-EB9AFCB9FE34}"/>
              </a:ext>
            </a:extLst>
          </p:cNvPr>
          <p:cNvCxnSpPr>
            <a:cxnSpLocks/>
          </p:cNvCxnSpPr>
          <p:nvPr/>
        </p:nvCxnSpPr>
        <p:spPr>
          <a:xfrm>
            <a:off x="733928" y="5665061"/>
            <a:ext cx="1111965" cy="12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7CB5B0-35E2-44EE-B7AD-EC97F8C306E0}"/>
              </a:ext>
            </a:extLst>
          </p:cNvPr>
          <p:cNvCxnSpPr>
            <a:cxnSpLocks/>
          </p:cNvCxnSpPr>
          <p:nvPr/>
        </p:nvCxnSpPr>
        <p:spPr>
          <a:xfrm>
            <a:off x="733928" y="6233490"/>
            <a:ext cx="1111965" cy="1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F118F3-D638-498D-9628-3D781B5AC87F}"/>
              </a:ext>
            </a:extLst>
          </p:cNvPr>
          <p:cNvGrpSpPr/>
          <p:nvPr/>
        </p:nvGrpSpPr>
        <p:grpSpPr>
          <a:xfrm>
            <a:off x="1988652" y="416042"/>
            <a:ext cx="6336742" cy="5499477"/>
            <a:chOff x="1988652" y="416042"/>
            <a:chExt cx="6336742" cy="5499477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04F2908B-360A-4F5A-AB13-299257B94AA9}"/>
                </a:ext>
              </a:extLst>
            </p:cNvPr>
            <p:cNvSpPr/>
            <p:nvPr/>
          </p:nvSpPr>
          <p:spPr>
            <a:xfrm>
              <a:off x="4985124" y="197050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5483622F-18C3-4DEA-B423-00DCF7F80271}"/>
                </a:ext>
              </a:extLst>
            </p:cNvPr>
            <p:cNvSpPr/>
            <p:nvPr/>
          </p:nvSpPr>
          <p:spPr>
            <a:xfrm rot="2132913">
              <a:off x="3594292" y="2478045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54F4CF84-B4CC-44F9-A6CA-2A3A2E216FBD}"/>
                </a:ext>
              </a:extLst>
            </p:cNvPr>
            <p:cNvSpPr/>
            <p:nvPr/>
          </p:nvSpPr>
          <p:spPr>
            <a:xfrm flipV="1">
              <a:off x="4985124" y="3680589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53CCD9-2A9F-4583-B1BF-7BD15A78B781}"/>
                </a:ext>
              </a:extLst>
            </p:cNvPr>
            <p:cNvCxnSpPr>
              <a:cxnSpLocks/>
            </p:cNvCxnSpPr>
            <p:nvPr/>
          </p:nvCxnSpPr>
          <p:spPr>
            <a:xfrm>
              <a:off x="7331942" y="2624781"/>
              <a:ext cx="0" cy="1709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EB1C467B-1F28-4075-B963-2448F0CD1376}"/>
                </a:ext>
              </a:extLst>
            </p:cNvPr>
            <p:cNvSpPr/>
            <p:nvPr/>
          </p:nvSpPr>
          <p:spPr>
            <a:xfrm flipV="1">
              <a:off x="6434401" y="2624782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2E460F-6F5E-4D00-9911-0123C46223A1}"/>
                </a:ext>
              </a:extLst>
            </p:cNvPr>
            <p:cNvSpPr/>
            <p:nvPr/>
          </p:nvSpPr>
          <p:spPr>
            <a:xfrm>
              <a:off x="7331942" y="2533754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2628A5B6-F517-4FE5-B9D2-720054E1C3A8}"/>
                </a:ext>
              </a:extLst>
            </p:cNvPr>
            <p:cNvSpPr/>
            <p:nvPr/>
          </p:nvSpPr>
          <p:spPr>
            <a:xfrm rot="19475683">
              <a:off x="5832201" y="762365"/>
              <a:ext cx="1795082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8C0B47-2CE3-4C47-A378-7D8125D4C892}"/>
                </a:ext>
              </a:extLst>
            </p:cNvPr>
            <p:cNvSpPr/>
            <p:nvPr/>
          </p:nvSpPr>
          <p:spPr>
            <a:xfrm rot="19475683" flipV="1">
              <a:off x="6648254" y="41604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6A88F3C9-85F5-49A1-B524-B74936007D03}"/>
                </a:ext>
              </a:extLst>
            </p:cNvPr>
            <p:cNvSpPr/>
            <p:nvPr/>
          </p:nvSpPr>
          <p:spPr>
            <a:xfrm>
              <a:off x="3521398" y="92501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entagon 45">
              <a:extLst>
                <a:ext uri="{FF2B5EF4-FFF2-40B4-BE49-F238E27FC236}">
                  <a16:creationId xmlns:a16="http://schemas.microsoft.com/office/drawing/2014/main" id="{8F978430-B117-45FA-976B-3CC6E5B5FCD0}"/>
                </a:ext>
              </a:extLst>
            </p:cNvPr>
            <p:cNvSpPr/>
            <p:nvPr/>
          </p:nvSpPr>
          <p:spPr>
            <a:xfrm rot="10800000" flipV="1">
              <a:off x="2084563" y="1993394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F23B744-87BF-46AC-A285-20BA056FB957}"/>
                </a:ext>
              </a:extLst>
            </p:cNvPr>
            <p:cNvSpPr/>
            <p:nvPr/>
          </p:nvSpPr>
          <p:spPr>
            <a:xfrm rot="10800000">
              <a:off x="1988652" y="1938162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49A79B01-6416-4696-A876-D14E2E9F69BA}"/>
                </a:ext>
              </a:extLst>
            </p:cNvPr>
            <p:cNvSpPr/>
            <p:nvPr/>
          </p:nvSpPr>
          <p:spPr>
            <a:xfrm rot="8640000">
              <a:off x="2686623" y="3855298"/>
              <a:ext cx="1795083" cy="1709602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58164BA-04F6-4F1A-A9B4-AE87B9C94065}"/>
                </a:ext>
              </a:extLst>
            </p:cNvPr>
            <p:cNvSpPr/>
            <p:nvPr/>
          </p:nvSpPr>
          <p:spPr>
            <a:xfrm rot="8640000" flipV="1">
              <a:off x="2675059" y="4059657"/>
              <a:ext cx="993452" cy="1855862"/>
            </a:xfrm>
            <a:prstGeom prst="rect">
              <a:avLst/>
            </a:prstGeom>
            <a:solidFill>
              <a:srgbClr val="FF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66183E-AA6F-47BE-8F29-97121E1D31A2}"/>
                </a:ext>
              </a:extLst>
            </p:cNvPr>
            <p:cNvCxnSpPr>
              <a:cxnSpLocks/>
            </p:cNvCxnSpPr>
            <p:nvPr/>
          </p:nvCxnSpPr>
          <p:spPr>
            <a:xfrm>
              <a:off x="4988808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F15ED-122D-492C-AE90-010AAD1067E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322437" y="368010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7BE264-318F-4866-B0DC-E73D67B97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96" y="2637361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B69DA3-C079-41CB-9B89-9BD89977B1E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877" y="26373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B98347-3D1A-4428-AE13-A2580845BD2F}"/>
                </a:ext>
              </a:extLst>
            </p:cNvPr>
            <p:cNvCxnSpPr>
              <a:cxnSpLocks/>
            </p:cNvCxnSpPr>
            <p:nvPr/>
          </p:nvCxnSpPr>
          <p:spPr>
            <a:xfrm rot="19475683" flipH="1" flipV="1">
              <a:off x="6156311" y="1775957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CF05D2-B926-40E1-A8BF-BE3325125C3D}"/>
                </a:ext>
              </a:extLst>
            </p:cNvPr>
            <p:cNvCxnSpPr>
              <a:cxnSpLocks/>
            </p:cNvCxnSpPr>
            <p:nvPr/>
          </p:nvCxnSpPr>
          <p:spPr>
            <a:xfrm rot="19475683" flipV="1">
              <a:off x="6720771" y="753309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66C06-90DA-475B-8390-C6F13C59CB16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V="1">
              <a:off x="5878418" y="4737183"/>
              <a:ext cx="901788" cy="6494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7FDE46-DF78-4452-AF18-7D46671651D6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V="1">
              <a:off x="3539867" y="925014"/>
              <a:ext cx="879073" cy="660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9450EE-8E31-472B-AAA9-A6D3E4A7AD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535904" y="2647184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C0F3E9-300D-40C3-A6B0-CAB5A3BF54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4169" y="1980815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ADF2E-293D-4884-8B3D-C9383BA36371}"/>
                </a:ext>
              </a:extLst>
            </p:cNvPr>
            <p:cNvCxnSpPr>
              <a:cxnSpLocks/>
            </p:cNvCxnSpPr>
            <p:nvPr/>
          </p:nvCxnSpPr>
          <p:spPr>
            <a:xfrm rot="8640000" flipH="1" flipV="1">
              <a:off x="3811366" y="3503920"/>
              <a:ext cx="339147" cy="1043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5ABE5D-431C-45EF-91F1-85144238A100}"/>
                </a:ext>
              </a:extLst>
            </p:cNvPr>
            <p:cNvCxnSpPr>
              <a:cxnSpLocks/>
            </p:cNvCxnSpPr>
            <p:nvPr/>
          </p:nvCxnSpPr>
          <p:spPr>
            <a:xfrm rot="8640000" flipV="1">
              <a:off x="3593229" y="3864261"/>
              <a:ext cx="0" cy="17096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64BFF7-4F89-44D9-ACE6-554C8FF47415}"/>
                </a:ext>
              </a:extLst>
            </p:cNvPr>
            <p:cNvCxnSpPr>
              <a:cxnSpLocks/>
            </p:cNvCxnSpPr>
            <p:nvPr/>
          </p:nvCxnSpPr>
          <p:spPr>
            <a:xfrm>
              <a:off x="3874310" y="2643337"/>
              <a:ext cx="1111965" cy="1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D4A6036-E1B1-47BB-9EC7-FFDD7A4F003D}"/>
              </a:ext>
            </a:extLst>
          </p:cNvPr>
          <p:cNvSpPr txBox="1"/>
          <p:nvPr/>
        </p:nvSpPr>
        <p:spPr>
          <a:xfrm>
            <a:off x="2001628" y="5471321"/>
            <a:ext cx="163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Hinged joint</a:t>
            </a:r>
          </a:p>
          <a:p>
            <a:endParaRPr lang="en-GB" dirty="0"/>
          </a:p>
          <a:p>
            <a:r>
              <a:rPr lang="en-GB" dirty="0"/>
              <a:t>Free edge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DF8D57-1D98-424A-AE94-FBB6DFB8E981}"/>
              </a:ext>
            </a:extLst>
          </p:cNvPr>
          <p:cNvSpPr txBox="1"/>
          <p:nvPr/>
        </p:nvSpPr>
        <p:spPr>
          <a:xfrm>
            <a:off x="861848" y="4710099"/>
            <a:ext cx="94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KEY: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9572C-31EC-4CF3-BFD0-850C641558C6}"/>
              </a:ext>
            </a:extLst>
          </p:cNvPr>
          <p:cNvSpPr txBox="1"/>
          <p:nvPr/>
        </p:nvSpPr>
        <p:spPr>
          <a:xfrm>
            <a:off x="716452" y="623241"/>
            <a:ext cx="235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FLATONIC DODECAHEDRON NET: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4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BarneyMaunderTaylor-CollapsiblePolyhedra</dc:title>
  <dc:creator>Barney Maunder-Taylor</dc:creator>
  <cp:lastModifiedBy>Sam Hartburn</cp:lastModifiedBy>
  <cp:revision>13</cp:revision>
  <dcterms:created xsi:type="dcterms:W3CDTF">2018-09-14T17:57:55Z</dcterms:created>
  <dcterms:modified xsi:type="dcterms:W3CDTF">2018-12-20T20:16:58Z</dcterms:modified>
</cp:coreProperties>
</file>