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62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5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DDB26-451B-A242-8649-64C968411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9A5B3-53B0-F349-8921-94ED6F930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811D5-342B-E748-9F4F-E9F81611C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0BD8-E7C0-C14F-8E45-85A348885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B5112-D2A3-4D41-9260-067EB2FE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576E2-B6CD-BD4B-A4D1-F33A723C9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8536C1-2B9E-F246-9FE7-1D8DA1AA2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EE993-608E-0E42-B6BC-BD2D794BE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C3A55-9E7B-B64E-85E7-81CDD4AB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ADE23-DDBC-A043-97AC-B2F61A5F2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1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39405-88C7-E54F-B434-10F959C3B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112D7-25C4-8D4A-AA77-8EEDACF98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ADFB-1DE0-5543-A467-B2EC80F2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D003A-EF54-C840-8FE1-BCFCA09E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C12CE-B2CD-F24B-ABF4-E130F201A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51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22C0D-D4BD-C848-BF5B-D7626705B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7D6B0-91DA-CA4D-AB05-8E4CE8FB4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5A16D-A678-6A43-A0B6-AA8F2E252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9399D-8FE8-824B-B991-7B4B1D31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15943-6FEE-284D-A978-0947E4C7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BEB59-6E9C-E944-9FCC-6BA8B79C1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3F696-2C80-004C-8656-5318C07E3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91C83-C83D-614B-AB7D-2FFAFA55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49F9F-D6FA-9A48-8890-060D9003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78453-3841-5E4A-AA76-D7667EA9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4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598CC-441A-A247-86E5-2C16F20A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EA2A4-8EC9-D546-8341-8711550C5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297960-2119-2E48-B355-AE2FECC67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31F63-EE3D-6441-A238-F5A2795BA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E8E78-5AA2-9A44-9EA9-7464CC88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92D67-0ED5-3C43-BA71-DBBA7F04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807BD-C9B8-A645-9923-5A2731F9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707F7-7E0A-0A4A-A73A-A94F38521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0F4BD-8E3B-9B4F-8323-C65199104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B328B3-B290-804B-90AA-BAC7E137F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9C1A41-AF31-D841-AFEF-EF3B470F8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98DA83-0F67-A447-B46E-43FC84CE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C0654-274A-EA4D-B99A-076A25898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450191-8E40-394B-8199-90D3320C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4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D42A-563B-3343-ABCD-4B626A69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48A3D9-80E3-F64B-BE17-5A3115F61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F0491-0709-0442-9782-2DDD22A8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621AA2-FF2F-4D40-908E-3466B2B5C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6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32FC1-9D9A-084C-A803-C20229F4A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EEB30-D837-4042-8844-72DE5050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7C60A-C71B-2047-971C-8F40401B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2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CB51E-B8BD-E74E-BE16-80E9B3590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02A6E-B3A6-1149-8F17-E64C017F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C58A0-6BD9-684F-B9E1-88A50BEC2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23798-497E-C240-808D-673CB336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A68AC-6569-5D4B-8612-E6AD132DF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DF5516-2D05-1649-8589-C80AD7768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00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EEB83-6588-6B45-91EE-BBADE498A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5CB0B-5C36-B643-9A11-B8C1F2792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F2B42F-B872-1946-9105-C56BC021B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7C9B4-98EA-8345-8CAD-1E42011E4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2DBD5-59D7-FC4F-AAA0-95F31E16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4DDB6-6FC8-764A-813F-5517A0AA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4FDD18-6A04-FF4F-A35E-34507C3C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546E0-BF9C-1348-872D-4B27972A8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A2EE1-B0C5-604C-A724-6C4A2EB75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12/22/2018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1D2D1-370B-454C-A670-28B5E1B70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0055E-C7F9-F54D-84DD-BADF05DAD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91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DDD68B0-9F81-7144-AE9C-A0942FB785EB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1513490" y="2478198"/>
                <a:ext cx="9144000" cy="3501978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DDD68B0-9F81-7144-AE9C-A0942FB785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513490" y="2478198"/>
                <a:ext cx="9144000" cy="3501978"/>
              </a:xfrm>
              <a:blipFill>
                <a:blip r:embed="rId2"/>
                <a:stretch>
                  <a:fillRect t="-31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84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5D7176-9F45-5943-9DA4-FE8955462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2425" y="1515269"/>
            <a:ext cx="6350000" cy="37719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>
                <a:extLst>
                  <a:ext uri="{FF2B5EF4-FFF2-40B4-BE49-F238E27FC236}">
                    <a16:creationId xmlns:a16="http://schemas.microsoft.com/office/drawing/2014/main" id="{7C6C4743-F835-1E46-90DE-3B7659C822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itle 1">
                <a:extLst>
                  <a:ext uri="{FF2B5EF4-FFF2-40B4-BE49-F238E27FC236}">
                    <a16:creationId xmlns:a16="http://schemas.microsoft.com/office/drawing/2014/main" id="{7C6C4743-F835-1E46-90DE-3B7659C82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7525"/>
                <a:ext cx="10515600" cy="13255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7785F0CD-B2BB-FE48-B9B7-0D306896C2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 rot="14400000">
                <a:off x="-3333751" y="3579813"/>
                <a:ext cx="10515600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7785F0CD-B2BB-FE48-B9B7-0D306896C2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 rot="14400000">
                <a:off x="-3333751" y="3579813"/>
                <a:ext cx="10515600" cy="1325563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825B0C49-138A-A740-BC54-8A78B625B2B9}"/>
                  </a:ext>
                </a:extLst>
              </p:cNvPr>
              <p:cNvSpPr txBox="1">
                <a:spLocks/>
              </p:cNvSpPr>
              <p:nvPr/>
            </p:nvSpPr>
            <p:spPr>
              <a:xfrm rot="7200000">
                <a:off x="5081588" y="362267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itle 1">
                <a:extLst>
                  <a:ext uri="{FF2B5EF4-FFF2-40B4-BE49-F238E27FC236}">
                    <a16:creationId xmlns:a16="http://schemas.microsoft.com/office/drawing/2014/main" id="{825B0C49-138A-A740-BC54-8A78B625B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7200000">
                <a:off x="5081588" y="3622675"/>
                <a:ext cx="10515600" cy="13255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8973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5D7176-9F45-5943-9DA4-FE8955462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7321" y="1415405"/>
            <a:ext cx="6350000" cy="37719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33979F-4E9E-2F4D-832C-069D432861AD}"/>
                  </a:ext>
                </a:extLst>
              </p:cNvPr>
              <p:cNvSpPr txBox="1"/>
              <p:nvPr/>
            </p:nvSpPr>
            <p:spPr>
              <a:xfrm>
                <a:off x="7406640" y="1320800"/>
                <a:ext cx="4785360" cy="455701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 dirty="0" smtClean="0"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sz="25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50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i="1" dirty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500" b="0" i="1" dirty="0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US" sz="25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5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5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2500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2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33979F-4E9E-2F4D-832C-069D43286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640" y="1320800"/>
                <a:ext cx="4785360" cy="45570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5E934C-EE26-D845-ABDC-105F256C9BCB}"/>
                  </a:ext>
                </a:extLst>
              </p:cNvPr>
              <p:cNvSpPr txBox="1"/>
              <p:nvPr/>
            </p:nvSpPr>
            <p:spPr>
              <a:xfrm>
                <a:off x="2882600" y="440783"/>
                <a:ext cx="568072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5E934C-EE26-D845-ABDC-105F256C9B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600" y="440783"/>
                <a:ext cx="5680722" cy="553998"/>
              </a:xfrm>
              <a:prstGeom prst="rect">
                <a:avLst/>
              </a:prstGeom>
              <a:blipFill>
                <a:blip r:embed="rId4"/>
                <a:stretch>
                  <a:fillRect l="-1339" r="-223" b="-6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93407F-3356-374B-AD3E-45E984D3000E}"/>
                  </a:ext>
                </a:extLst>
              </p:cNvPr>
              <p:cNvSpPr txBox="1"/>
              <p:nvPr/>
            </p:nvSpPr>
            <p:spPr>
              <a:xfrm>
                <a:off x="7950640" y="5587834"/>
                <a:ext cx="3697359" cy="8930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×(2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93407F-3356-374B-AD3E-45E984D30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0640" y="5587834"/>
                <a:ext cx="3697359" cy="893001"/>
              </a:xfrm>
              <a:prstGeom prst="rect">
                <a:avLst/>
              </a:prstGeom>
              <a:blipFill>
                <a:blip r:embed="rId5"/>
                <a:stretch>
                  <a:fillRect l="-342" r="-3082" b="-140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090676-36AD-7847-9DF2-F4E3BEE762C1}"/>
              </a:ext>
            </a:extLst>
          </p:cNvPr>
          <p:cNvCxnSpPr/>
          <p:nvPr/>
        </p:nvCxnSpPr>
        <p:spPr>
          <a:xfrm>
            <a:off x="4572000" y="1664208"/>
            <a:ext cx="382219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5A23B73-BC6C-7D46-9E07-791CBEB56E4E}"/>
              </a:ext>
            </a:extLst>
          </p:cNvPr>
          <p:cNvCxnSpPr/>
          <p:nvPr/>
        </p:nvCxnSpPr>
        <p:spPr>
          <a:xfrm>
            <a:off x="5010912" y="2231136"/>
            <a:ext cx="3383280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0CA26D-DE87-7140-A518-D237C88E1807}"/>
              </a:ext>
            </a:extLst>
          </p:cNvPr>
          <p:cNvCxnSpPr>
            <a:cxnSpLocks/>
          </p:cNvCxnSpPr>
          <p:nvPr/>
        </p:nvCxnSpPr>
        <p:spPr>
          <a:xfrm>
            <a:off x="5394960" y="2816352"/>
            <a:ext cx="299923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AC581AF-F2F2-CB43-840D-5EB8061F11A3}"/>
              </a:ext>
            </a:extLst>
          </p:cNvPr>
          <p:cNvCxnSpPr/>
          <p:nvPr/>
        </p:nvCxnSpPr>
        <p:spPr>
          <a:xfrm>
            <a:off x="6455664" y="3913632"/>
            <a:ext cx="1938528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C0D2F87-D7A1-A048-B6B3-B26A32DB1214}"/>
              </a:ext>
            </a:extLst>
          </p:cNvPr>
          <p:cNvCxnSpPr>
            <a:cxnSpLocks/>
          </p:cNvCxnSpPr>
          <p:nvPr/>
        </p:nvCxnSpPr>
        <p:spPr>
          <a:xfrm>
            <a:off x="6894576" y="4468368"/>
            <a:ext cx="1499616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8EA4869-C5FE-514E-A4EE-14A0327F5AE1}"/>
              </a:ext>
            </a:extLst>
          </p:cNvPr>
          <p:cNvCxnSpPr>
            <a:cxnSpLocks/>
          </p:cNvCxnSpPr>
          <p:nvPr/>
        </p:nvCxnSpPr>
        <p:spPr>
          <a:xfrm>
            <a:off x="7267321" y="5017008"/>
            <a:ext cx="1126871" cy="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102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A73D2F-FA92-7240-B135-8B6C05FFC702}"/>
                  </a:ext>
                </a:extLst>
              </p:cNvPr>
              <p:cNvSpPr txBox="1"/>
              <p:nvPr/>
            </p:nvSpPr>
            <p:spPr>
              <a:xfrm>
                <a:off x="2859232" y="2819400"/>
                <a:ext cx="7547900" cy="8960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3A73D2F-FA92-7240-B135-8B6C05FFC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232" y="2819400"/>
                <a:ext cx="7547900" cy="896015"/>
              </a:xfrm>
              <a:prstGeom prst="rect">
                <a:avLst/>
              </a:prstGeom>
              <a:blipFill>
                <a:blip r:embed="rId2"/>
                <a:stretch>
                  <a:fillRect l="-504" r="-168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679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611F1306-1088-D745-AC65-B92F7393985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8632290"/>
                  </p:ext>
                </p:extLst>
              </p:nvPr>
            </p:nvGraphicFramePr>
            <p:xfrm>
              <a:off x="694944" y="1956816"/>
              <a:ext cx="10771635" cy="603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60350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611F1306-1088-D745-AC65-B92F7393985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8632290"/>
                  </p:ext>
                </p:extLst>
              </p:nvPr>
            </p:nvGraphicFramePr>
            <p:xfrm>
              <a:off x="694944" y="1956816"/>
              <a:ext cx="10771635" cy="603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6035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6" t="-2083" r="-60247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2083" r="-497541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653" t="-2083" r="-4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653" t="-2083" r="-3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653" t="-2083" r="-2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7541" t="-2083" r="-100000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2479" t="-2083" r="-826" b="-20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654AC91A-5336-4446-96F6-2893C45D4C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0410537"/>
                  </p:ext>
                </p:extLst>
              </p:nvPr>
            </p:nvGraphicFramePr>
            <p:xfrm>
              <a:off x="694945" y="3402177"/>
              <a:ext cx="10771635" cy="6394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49043148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57738792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23269173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642231671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1396679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4714526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375312170"/>
                        </a:ext>
                      </a:extLst>
                    </a:gridCol>
                  </a:tblGrid>
                  <a:tr h="6394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732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654AC91A-5336-4446-96F6-2893C45D4C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0410537"/>
                  </p:ext>
                </p:extLst>
              </p:nvPr>
            </p:nvGraphicFramePr>
            <p:xfrm>
              <a:off x="694945" y="3402177"/>
              <a:ext cx="10771635" cy="6394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49043148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57738792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23269173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642231671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1396679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4714526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375312170"/>
                        </a:ext>
                      </a:extLst>
                    </a:gridCol>
                  </a:tblGrid>
                  <a:tr h="6394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26" r="-6024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r="-4975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653" r="-4016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1653" r="-3016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653" r="-2016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7541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2479" r="-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7328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CBDB431-5FC0-CB4E-A4D7-2AF365188383}"/>
                  </a:ext>
                </a:extLst>
              </p:cNvPr>
              <p:cNvSpPr/>
              <p:nvPr/>
            </p:nvSpPr>
            <p:spPr>
              <a:xfrm>
                <a:off x="2764958" y="675880"/>
                <a:ext cx="6662080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1+2+3+…+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i="1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CBDB431-5FC0-CB4E-A4D7-2AF3651883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958" y="675880"/>
                <a:ext cx="6662080" cy="1129476"/>
              </a:xfrm>
              <a:prstGeom prst="rect">
                <a:avLst/>
              </a:prstGeom>
              <a:blipFill>
                <a:blip r:embed="rId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568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A6B4345-5341-DF46-95CA-FFC04EDDD5A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8501084"/>
                  </p:ext>
                </p:extLst>
              </p:nvPr>
            </p:nvGraphicFramePr>
            <p:xfrm>
              <a:off x="694944" y="877824"/>
              <a:ext cx="10771635" cy="603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60350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A6B4345-5341-DF46-95CA-FFC04EDDD5A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8501084"/>
                  </p:ext>
                </p:extLst>
              </p:nvPr>
            </p:nvGraphicFramePr>
            <p:xfrm>
              <a:off x="694944" y="877824"/>
              <a:ext cx="10771635" cy="603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6035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6" t="-2083" r="-60247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000" t="-2083" r="-497541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1653" t="-2083" r="-4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653" t="-2083" r="-3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653" t="-2083" r="-201653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7541" t="-2083" r="-100000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2479" t="-2083" r="-826" b="-20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0298C83-C19F-0040-80A7-841F1320F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3441135"/>
                  </p:ext>
                </p:extLst>
              </p:nvPr>
            </p:nvGraphicFramePr>
            <p:xfrm>
              <a:off x="694944" y="4792065"/>
              <a:ext cx="10771635" cy="6394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49043148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57738792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23269173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642231671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1396679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4714526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375312170"/>
                        </a:ext>
                      </a:extLst>
                    </a:gridCol>
                  </a:tblGrid>
                  <a:tr h="6394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+ 1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7328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0298C83-C19F-0040-80A7-841F1320F2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3441135"/>
                  </p:ext>
                </p:extLst>
              </p:nvPr>
            </p:nvGraphicFramePr>
            <p:xfrm>
              <a:off x="694944" y="4792065"/>
              <a:ext cx="10771635" cy="63947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38805">
                      <a:extLst>
                        <a:ext uri="{9D8B030D-6E8A-4147-A177-3AD203B41FA5}">
                          <a16:colId xmlns:a16="http://schemas.microsoft.com/office/drawing/2014/main" val="349043148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1577387928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4232691735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642231671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1396679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2471452644"/>
                        </a:ext>
                      </a:extLst>
                    </a:gridCol>
                    <a:gridCol w="1538805">
                      <a:extLst>
                        <a:ext uri="{9D8B030D-6E8A-4147-A177-3AD203B41FA5}">
                          <a16:colId xmlns:a16="http://schemas.microsoft.com/office/drawing/2014/main" val="3375312170"/>
                        </a:ext>
                      </a:extLst>
                    </a:gridCol>
                  </a:tblGrid>
                  <a:tr h="6394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26" t="-1961" r="-602479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961" r="-497541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653" t="-1961" r="-401653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1653" t="-1961" r="-301653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653" t="-1961" r="-201653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97541" t="-1961" r="-100000" b="-1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2479" t="-1961" r="-826" b="-19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7328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12273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6BBEA68-1BD7-274B-897B-AC71DF3457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0464852"/>
                  </p:ext>
                </p:extLst>
              </p:nvPr>
            </p:nvGraphicFramePr>
            <p:xfrm>
              <a:off x="969264" y="676656"/>
              <a:ext cx="10222989" cy="288062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60427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41151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03868387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96984702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9898563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1074889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2179940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55909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6BBEA68-1BD7-274B-897B-AC71DF3457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0464852"/>
                  </p:ext>
                </p:extLst>
              </p:nvPr>
            </p:nvGraphicFramePr>
            <p:xfrm>
              <a:off x="969264" y="676656"/>
              <a:ext cx="10222989" cy="288062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60427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41151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70" t="-3030" r="-600870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870" t="-3030" r="-500870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70" t="-3030" r="-400870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8276" t="-3030" r="-297414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739" t="-3030" r="-200000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1739" t="-3030" r="-100000" b="-59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1739" t="-3030" b="-590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03868387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96984702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9898563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1074889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2179940"/>
                      </a:ext>
                    </a:extLst>
                  </a:tr>
                  <a:tr h="4115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559091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4BF28BCB-6278-194B-91F1-058F86C842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6763799"/>
                  </p:ext>
                </p:extLst>
              </p:nvPr>
            </p:nvGraphicFramePr>
            <p:xfrm>
              <a:off x="969264" y="3284016"/>
              <a:ext cx="10222989" cy="3263088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60427">
                      <a:extLst>
                        <a:ext uri="{9D8B030D-6E8A-4147-A177-3AD203B41FA5}">
                          <a16:colId xmlns:a16="http://schemas.microsoft.com/office/drawing/2014/main" val="3601851790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152427144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1002458156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59333341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303715795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310744768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470666672"/>
                        </a:ext>
                      </a:extLst>
                    </a:gridCol>
                  </a:tblGrid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07252048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5149254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6671695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7204805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5196811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459223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4BF28BCB-6278-194B-91F1-058F86C8428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6763799"/>
                  </p:ext>
                </p:extLst>
              </p:nvPr>
            </p:nvGraphicFramePr>
            <p:xfrm>
              <a:off x="969264" y="3284016"/>
              <a:ext cx="10222989" cy="3263088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460427">
                      <a:extLst>
                        <a:ext uri="{9D8B030D-6E8A-4147-A177-3AD203B41FA5}">
                          <a16:colId xmlns:a16="http://schemas.microsoft.com/office/drawing/2014/main" val="3601851790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152427144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1002458156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59333341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303715795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3107447681"/>
                        </a:ext>
                      </a:extLst>
                    </a:gridCol>
                    <a:gridCol w="1460427">
                      <a:extLst>
                        <a:ext uri="{9D8B030D-6E8A-4147-A177-3AD203B41FA5}">
                          <a16:colId xmlns:a16="http://schemas.microsoft.com/office/drawing/2014/main" val="2470666672"/>
                        </a:ext>
                      </a:extLst>
                    </a:gridCol>
                  </a:tblGrid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07252048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5149254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6671695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7204805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5196811"/>
                      </a:ext>
                    </a:extLst>
                  </a:tr>
                  <a:tr h="54384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870" t="-502326" r="-60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870" t="-502326" r="-50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870" t="-502326" r="-40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8276" t="-502326" r="-297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739" t="-502326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1739" t="-502326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739" t="-5023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9459223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15236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6BBEA68-1BD7-274B-897B-AC71DF3457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5532742"/>
                  </p:ext>
                </p:extLst>
              </p:nvPr>
            </p:nvGraphicFramePr>
            <p:xfrm>
              <a:off x="621792" y="438912"/>
              <a:ext cx="11119101" cy="40233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88443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4470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03868387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96984702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9898563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1074889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2179940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−1)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−2)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+ 1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5590916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1748496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accent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26754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66BBEA68-1BD7-274B-897B-AC71DF3457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5532742"/>
                  </p:ext>
                </p:extLst>
              </p:nvPr>
            </p:nvGraphicFramePr>
            <p:xfrm>
              <a:off x="621792" y="438912"/>
              <a:ext cx="11119101" cy="40233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588443">
                      <a:extLst>
                        <a:ext uri="{9D8B030D-6E8A-4147-A177-3AD203B41FA5}">
                          <a16:colId xmlns:a16="http://schemas.microsoft.com/office/drawing/2014/main" val="3603264303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924674609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1797640212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971777060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2979023748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2064350772"/>
                        </a:ext>
                      </a:extLst>
                    </a:gridCol>
                    <a:gridCol w="1588443">
                      <a:extLst>
                        <a:ext uri="{9D8B030D-6E8A-4147-A177-3AD203B41FA5}">
                          <a16:colId xmlns:a16="http://schemas.microsoft.com/office/drawing/2014/main" val="441092800"/>
                        </a:ext>
                      </a:extLst>
                    </a:gridCol>
                  </a:tblGrid>
                  <a:tr h="447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57" r="-601600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9206" t="-2857" r="-496825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00" t="-2857" r="-400800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800" t="-2857" r="-300800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800" t="-2857" r="-200800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6825" t="-2857" r="-99206" b="-80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1600" t="-2857" b="-8085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24961888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03868387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96984702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09898563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1074889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2179940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08571" r="-601600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9206" t="-608571" r="-496825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00" t="-608571" r="-400800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800" t="-608571" r="-300800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800" t="-608571" r="-200800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6825" t="-608571" r="-99206" b="-20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1600" t="-608571" b="-20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5590916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1748496"/>
                      </a:ext>
                    </a:extLst>
                  </a:tr>
                  <a:tr h="447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11429" r="-601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9206" t="-811429" r="-4968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800" t="-811429" r="-4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800" t="-811429" r="-3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800" t="-811429" r="-20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96825" t="-811429" r="-992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01600" t="-81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1267546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684C15F-C5F8-7A49-8241-4531ECB75129}"/>
                  </a:ext>
                </a:extLst>
              </p:cNvPr>
              <p:cNvSpPr txBox="1"/>
              <p:nvPr/>
            </p:nvSpPr>
            <p:spPr>
              <a:xfrm>
                <a:off x="621793" y="4791457"/>
                <a:ext cx="11119100" cy="17739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1+2+3+…+</m:t>
                          </m:r>
                          <m:d>
                            <m:d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0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br>
                  <a:rPr lang="en-US" sz="3000" b="0" dirty="0"/>
                </a:br>
                <a:br>
                  <a:rPr lang="en-US" sz="3000" b="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>
                          <a:latin typeface="Cambria Math" panose="02040503050406030204" pitchFamily="18" charset="0"/>
                        </a:rPr>
                        <m:t>1+2+3+…+</m:t>
                      </m:r>
                      <m:r>
                        <a:rPr lang="en-US" sz="30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000" i="1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000" i="1"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sz="3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∎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684C15F-C5F8-7A49-8241-4531ECB75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93" y="4791457"/>
                <a:ext cx="11119100" cy="1773936"/>
              </a:xfrm>
              <a:prstGeom prst="rect">
                <a:avLst/>
              </a:prstGeom>
              <a:blipFill>
                <a:blip r:embed="rId3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93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B742B0A-8C5E-1042-B0FF-EE358EAA51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43250" y="2134394"/>
            <a:ext cx="5905500" cy="3733800"/>
          </a:xfrm>
        </p:spPr>
      </p:pic>
    </p:spTree>
    <p:extLst>
      <p:ext uri="{BB962C8B-B14F-4D97-AF65-F5344CB8AC3E}">
        <p14:creationId xmlns:p14="http://schemas.microsoft.com/office/powerpoint/2010/main" val="608722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 rot="14400000">
                <a:off x="-2686051" y="3767931"/>
                <a:ext cx="10515600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 rot="14400000">
                <a:off x="-2686051" y="3767931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B80501F1-50EC-6340-A7BF-DCFF8C1F8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950" y="684213"/>
            <a:ext cx="59055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37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 rot="7200000">
                <a:off x="5081588" y="3622675"/>
                <a:ext cx="10515600" cy="1325563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4BD7953-6C05-E34B-A7FE-9E928175F7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 rot="7200000">
                <a:off x="5081588" y="3622675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631A233-B383-5B43-8383-CB48E44B0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70212" y="723107"/>
            <a:ext cx="5880100" cy="3670300"/>
          </a:xfrm>
        </p:spPr>
      </p:pic>
    </p:spTree>
    <p:extLst>
      <p:ext uri="{BB962C8B-B14F-4D97-AF65-F5344CB8AC3E}">
        <p14:creationId xmlns:p14="http://schemas.microsoft.com/office/powerpoint/2010/main" val="255745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B400ED-0155-E94F-AC81-266046E91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527" y="0"/>
            <a:ext cx="3368936" cy="29516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CE75889-8DE6-DC42-A7A7-384BECEA3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56" y="3334410"/>
            <a:ext cx="4357488" cy="29862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B8987B1-0CA2-7345-83ED-1B76AD0569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4100" y="2951613"/>
            <a:ext cx="5162513" cy="3561734"/>
          </a:xfrm>
          <a:prstGeom prst="rect">
            <a:avLst/>
          </a:prstGeom>
        </p:spPr>
      </p:pic>
      <p:sp>
        <p:nvSpPr>
          <p:cNvPr id="16" name="Donut 15">
            <a:extLst>
              <a:ext uri="{FF2B5EF4-FFF2-40B4-BE49-F238E27FC236}">
                <a16:creationId xmlns:a16="http://schemas.microsoft.com/office/drawing/2014/main" id="{734A08F4-7C6E-584E-B34D-F61397871D11}"/>
              </a:ext>
            </a:extLst>
          </p:cNvPr>
          <p:cNvSpPr/>
          <p:nvPr/>
        </p:nvSpPr>
        <p:spPr>
          <a:xfrm>
            <a:off x="5691188" y="1405956"/>
            <a:ext cx="442912" cy="442913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Donut 16">
            <a:extLst>
              <a:ext uri="{FF2B5EF4-FFF2-40B4-BE49-F238E27FC236}">
                <a16:creationId xmlns:a16="http://schemas.microsoft.com/office/drawing/2014/main" id="{4B67A020-203B-4F4B-A0B6-4DF271EFAB56}"/>
              </a:ext>
            </a:extLst>
          </p:cNvPr>
          <p:cNvSpPr/>
          <p:nvPr/>
        </p:nvSpPr>
        <p:spPr>
          <a:xfrm>
            <a:off x="3735351" y="3786411"/>
            <a:ext cx="468088" cy="468089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>
            <a:extLst>
              <a:ext uri="{FF2B5EF4-FFF2-40B4-BE49-F238E27FC236}">
                <a16:creationId xmlns:a16="http://schemas.microsoft.com/office/drawing/2014/main" id="{E195B95C-29A9-F446-BC62-D472AC6DBF94}"/>
              </a:ext>
            </a:extLst>
          </p:cNvPr>
          <p:cNvSpPr/>
          <p:nvPr/>
        </p:nvSpPr>
        <p:spPr>
          <a:xfrm>
            <a:off x="8092839" y="3552255"/>
            <a:ext cx="616167" cy="581595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Donut 18">
            <a:extLst>
              <a:ext uri="{FF2B5EF4-FFF2-40B4-BE49-F238E27FC236}">
                <a16:creationId xmlns:a16="http://schemas.microsoft.com/office/drawing/2014/main" id="{53BA5697-FF6E-1049-B9DA-2CF41DD83C28}"/>
              </a:ext>
            </a:extLst>
          </p:cNvPr>
          <p:cNvSpPr/>
          <p:nvPr/>
        </p:nvSpPr>
        <p:spPr>
          <a:xfrm>
            <a:off x="9158288" y="745556"/>
            <a:ext cx="1654740" cy="1654744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7D3291-B1D1-C04C-B3DE-798753EBD45D}"/>
              </a:ext>
            </a:extLst>
          </p:cNvPr>
          <p:cNvSpPr txBox="1"/>
          <p:nvPr/>
        </p:nvSpPr>
        <p:spPr>
          <a:xfrm>
            <a:off x="9522108" y="1405956"/>
            <a:ext cx="9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2n+1</a:t>
            </a:r>
          </a:p>
        </p:txBody>
      </p:sp>
    </p:spTree>
    <p:extLst>
      <p:ext uri="{BB962C8B-B14F-4D97-AF65-F5344CB8AC3E}">
        <p14:creationId xmlns:p14="http://schemas.microsoft.com/office/powerpoint/2010/main" val="3256283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267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1^2+2^2+3^2+…+n^2 = n(n+1)(2n+1)/6</vt:lpstr>
      <vt:lpstr>PowerPoint Presentation</vt:lpstr>
      <vt:lpstr>PowerPoint Presentation</vt:lpstr>
      <vt:lpstr>PowerPoint Presentation</vt:lpstr>
      <vt:lpstr>PowerPoint Presentation</vt:lpstr>
      <vt:lpstr>1^2+2^2+3^2+…+n^2</vt:lpstr>
      <vt:lpstr>1^2+2^2+3^2+…+n^2</vt:lpstr>
      <vt:lpstr>1^2+2^2+3^2+…+n^2</vt:lpstr>
      <vt:lpstr>PowerPoint Presentation</vt:lpstr>
      <vt:lpstr>1^2+2^2+3^2+…+n^2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ColinBeveridge-AProofWithoutWords</dc:title>
  <dc:creator>Colin Beveridge</dc:creator>
  <cp:lastModifiedBy>Sam Hartburn</cp:lastModifiedBy>
  <cp:revision>12</cp:revision>
  <dcterms:created xsi:type="dcterms:W3CDTF">2018-11-11T10:09:50Z</dcterms:created>
  <dcterms:modified xsi:type="dcterms:W3CDTF">2018-12-22T08:43:17Z</dcterms:modified>
</cp:coreProperties>
</file>