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179" autoAdjust="0"/>
  </p:normalViewPr>
  <p:slideViewPr>
    <p:cSldViewPr snapToGrid="0">
      <p:cViewPr varScale="1">
        <p:scale>
          <a:sx n="101" d="100"/>
          <a:sy n="101" d="100"/>
        </p:scale>
        <p:origin x="90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5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3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7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5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5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5CDD-720E-4069-8AF2-E8CF4E03B4C2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0C1E-5DFD-4C22-A4C3-4D829070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59" y="779526"/>
            <a:ext cx="4605640" cy="516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08194"/>
            <a:ext cx="5325208" cy="51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954214" y="3387969"/>
            <a:ext cx="5251939" cy="1652954"/>
          </a:xfrm>
          <a:custGeom>
            <a:avLst/>
            <a:gdLst>
              <a:gd name="connsiteX0" fmla="*/ 2403231 w 5240216"/>
              <a:gd name="connsiteY0" fmla="*/ 0 h 1559170"/>
              <a:gd name="connsiteX1" fmla="*/ 5158154 w 5240216"/>
              <a:gd name="connsiteY1" fmla="*/ 0 h 1559170"/>
              <a:gd name="connsiteX2" fmla="*/ 5240216 w 5240216"/>
              <a:gd name="connsiteY2" fmla="*/ 1277816 h 1559170"/>
              <a:gd name="connsiteX3" fmla="*/ 2368062 w 5240216"/>
              <a:gd name="connsiteY3" fmla="*/ 1266093 h 1559170"/>
              <a:gd name="connsiteX4" fmla="*/ 2403231 w 5240216"/>
              <a:gd name="connsiteY4" fmla="*/ 1524000 h 1559170"/>
              <a:gd name="connsiteX5" fmla="*/ 11723 w 5240216"/>
              <a:gd name="connsiteY5" fmla="*/ 1559170 h 1559170"/>
              <a:gd name="connsiteX6" fmla="*/ 0 w 5240216"/>
              <a:gd name="connsiteY6" fmla="*/ 269631 h 1559170"/>
              <a:gd name="connsiteX7" fmla="*/ 2438400 w 5240216"/>
              <a:gd name="connsiteY7" fmla="*/ 304800 h 1559170"/>
              <a:gd name="connsiteX8" fmla="*/ 2403231 w 5240216"/>
              <a:gd name="connsiteY8" fmla="*/ 0 h 155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0216" h="1559170">
                <a:moveTo>
                  <a:pt x="2403231" y="0"/>
                </a:moveTo>
                <a:lnTo>
                  <a:pt x="5158154" y="0"/>
                </a:lnTo>
                <a:lnTo>
                  <a:pt x="5240216" y="1277816"/>
                </a:lnTo>
                <a:lnTo>
                  <a:pt x="2368062" y="1266093"/>
                </a:lnTo>
                <a:lnTo>
                  <a:pt x="2403231" y="1524000"/>
                </a:lnTo>
                <a:lnTo>
                  <a:pt x="11723" y="1559170"/>
                </a:lnTo>
                <a:lnTo>
                  <a:pt x="0" y="269631"/>
                </a:lnTo>
                <a:lnTo>
                  <a:pt x="2438400" y="304800"/>
                </a:lnTo>
                <a:lnTo>
                  <a:pt x="24032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96" y="517525"/>
            <a:ext cx="5486399" cy="5659438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Chenille:    A pack of chenille of four strands, each one four </a:t>
            </a:r>
            <a:r>
              <a:rPr lang="en-GB" i="1" dirty="0" err="1"/>
              <a:t>aunes</a:t>
            </a:r>
            <a:r>
              <a:rPr lang="en-GB" dirty="0"/>
              <a:t>, usually weights one </a:t>
            </a:r>
            <a:r>
              <a:rPr lang="en-GB" i="1" dirty="0" err="1"/>
              <a:t>gros</a:t>
            </a:r>
            <a:r>
              <a:rPr lang="en-GB" dirty="0"/>
              <a:t> and three-quarters. Ordinary colours – such as </a:t>
            </a:r>
            <a:r>
              <a:rPr lang="en-GB" dirty="0" err="1"/>
              <a:t>gray</a:t>
            </a:r>
            <a:r>
              <a:rPr lang="en-GB" dirty="0"/>
              <a:t>, yellow, green or blue – are sold for twenty </a:t>
            </a:r>
            <a:r>
              <a:rPr lang="en-GB" i="1" dirty="0"/>
              <a:t>sols</a:t>
            </a:r>
            <a:r>
              <a:rPr lang="en-GB" dirty="0"/>
              <a:t>; in red or bright red they cost twenty-five </a:t>
            </a:r>
            <a:r>
              <a:rPr lang="en-GB" i="1" dirty="0"/>
              <a:t>sols</a:t>
            </a:r>
            <a:r>
              <a:rPr lang="en-GB" dirty="0"/>
              <a:t>. Chenille is made and sold by </a:t>
            </a:r>
            <a:r>
              <a:rPr lang="en-GB" dirty="0" err="1"/>
              <a:t>Ribbonmakers</a:t>
            </a:r>
            <a:r>
              <a:rPr lang="en-GB" dirty="0"/>
              <a:t>. For chenille to be of good quality, it must have many hairs, evenly cut. It is made in a number of thicknesses; those spun threads [as opposed to the lighter quality woven threads] are less costly and not as good. Chenille may be applied threaded on a needle or couched onto the fabric or in a chain stitch made with a hook.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60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86" y="667131"/>
            <a:ext cx="5418228" cy="55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063516"/>
            <a:ext cx="406229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01" y="1063516"/>
            <a:ext cx="4641408" cy="438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8246" y="5673969"/>
            <a:ext cx="341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Modern Chenille Spinning</a:t>
            </a:r>
          </a:p>
        </p:txBody>
      </p:sp>
    </p:spTree>
    <p:extLst>
      <p:ext uri="{BB962C8B-B14F-4D97-AF65-F5344CB8AC3E}">
        <p14:creationId xmlns:p14="http://schemas.microsoft.com/office/powerpoint/2010/main" val="70636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30" y="546069"/>
            <a:ext cx="5146431" cy="5086122"/>
          </a:xfrm>
        </p:spPr>
      </p:pic>
      <p:sp>
        <p:nvSpPr>
          <p:cNvPr id="5" name="TextBox 4"/>
          <p:cNvSpPr txBox="1"/>
          <p:nvPr/>
        </p:nvSpPr>
        <p:spPr>
          <a:xfrm>
            <a:off x="4540107" y="5733759"/>
            <a:ext cx="252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Arkwright’s water frame</a:t>
            </a:r>
          </a:p>
        </p:txBody>
      </p:sp>
    </p:spTree>
    <p:extLst>
      <p:ext uri="{BB962C8B-B14F-4D97-AF65-F5344CB8AC3E}">
        <p14:creationId xmlns:p14="http://schemas.microsoft.com/office/powerpoint/2010/main" val="202787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58" y="1229366"/>
            <a:ext cx="3071564" cy="410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41" y="1229366"/>
            <a:ext cx="5454528" cy="41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RachelWright-AnUnexpectedParallel</dc:title>
  <dc:creator>Rachel</dc:creator>
  <cp:lastModifiedBy>Sam Hartburn</cp:lastModifiedBy>
  <cp:revision>6</cp:revision>
  <dcterms:created xsi:type="dcterms:W3CDTF">2018-11-15T14:52:36Z</dcterms:created>
  <dcterms:modified xsi:type="dcterms:W3CDTF">2018-12-20T20:19:03Z</dcterms:modified>
</cp:coreProperties>
</file>