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75" r:id="rId4"/>
    <p:sldId id="276" r:id="rId5"/>
    <p:sldId id="279" r:id="rId6"/>
    <p:sldId id="281" r:id="rId7"/>
    <p:sldId id="261" r:id="rId8"/>
    <p:sldId id="264" r:id="rId9"/>
    <p:sldId id="265" r:id="rId10"/>
    <p:sldId id="266" r:id="rId11"/>
    <p:sldId id="274" r:id="rId12"/>
    <p:sldId id="262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2" r:id="rId21"/>
    <p:sldId id="283" r:id="rId22"/>
    <p:sldId id="284" r:id="rId23"/>
    <p:sldId id="259" r:id="rId24"/>
    <p:sldId id="260" r:id="rId25"/>
    <p:sldId id="263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4" autoAdjust="0"/>
  </p:normalViewPr>
  <p:slideViewPr>
    <p:cSldViewPr>
      <p:cViewPr varScale="1">
        <p:scale>
          <a:sx n="100" d="100"/>
          <a:sy n="100" d="100"/>
        </p:scale>
        <p:origin x="18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34DB9-13F7-49D1-B0F8-E719189F7B2B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9327D-1828-4606-810A-528B7FC24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637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133E7-2A32-425E-B7E2-5D8F39F27F4B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C1774-EB45-43AA-A53A-DC720B004D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5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C1774-EB45-43AA-A53A-DC720B004D13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740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70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36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0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41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39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14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96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77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61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09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3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7A63-8A51-4507-9312-517A58073B30}" type="datetimeFigureOut">
              <a:rPr lang="en-GB" smtClean="0"/>
              <a:t>20/12/2018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1743B-230C-4A4A-9514-19360AD269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2134485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</a:t>
            </a:r>
          </a:p>
          <a:p>
            <a:pPr marL="0" indent="0" algn="ctr">
              <a:buNone/>
            </a:pPr>
            <a:r>
              <a:rPr lang="en-GB" dirty="0"/>
              <a:t>4 x 6 = 13</a:t>
            </a:r>
          </a:p>
          <a:p>
            <a:pPr marL="0" indent="0" algn="ctr">
              <a:buNone/>
            </a:pPr>
            <a:r>
              <a:rPr lang="en-GB" dirty="0"/>
              <a:t>4 x 7 = ….</a:t>
            </a:r>
          </a:p>
          <a:p>
            <a:pPr marL="0" indent="0" algn="ctr">
              <a:buNone/>
            </a:pPr>
            <a:r>
              <a:rPr lang="en-GB" dirty="0"/>
              <a:t>Oh dear, I’ll never get to 20 at that rate.</a:t>
            </a:r>
          </a:p>
        </p:txBody>
      </p:sp>
    </p:spTree>
    <p:extLst>
      <p:ext uri="{BB962C8B-B14F-4D97-AF65-F5344CB8AC3E}">
        <p14:creationId xmlns:p14="http://schemas.microsoft.com/office/powerpoint/2010/main" val="2087623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</a:t>
            </a:r>
          </a:p>
          <a:p>
            <a:pPr marL="0" indent="0" algn="ctr">
              <a:buNone/>
            </a:pPr>
            <a:r>
              <a:rPr lang="en-GB" dirty="0"/>
              <a:t>4 x 6 = 13</a:t>
            </a:r>
          </a:p>
          <a:p>
            <a:pPr marL="0" indent="0" algn="ctr">
              <a:buNone/>
            </a:pPr>
            <a:r>
              <a:rPr lang="en-GB" dirty="0"/>
              <a:t>4 x 7 = ….</a:t>
            </a:r>
          </a:p>
          <a:p>
            <a:pPr marL="0" indent="0" algn="ctr">
              <a:buNone/>
            </a:pPr>
            <a:r>
              <a:rPr lang="en-GB" dirty="0"/>
              <a:t>Oh dear, I’ll never get to 20 at that rate.</a:t>
            </a:r>
          </a:p>
          <a:p>
            <a:pPr marL="0" indent="0" algn="ctr">
              <a:buNone/>
            </a:pPr>
            <a:r>
              <a:rPr lang="en-GB" dirty="0"/>
              <a:t>From A. L. Taylor’s book</a:t>
            </a:r>
          </a:p>
          <a:p>
            <a:pPr marL="0" indent="0" algn="ctr">
              <a:buNone/>
            </a:pPr>
            <a:r>
              <a:rPr lang="en-GB" dirty="0"/>
              <a:t>“The White Knight. A study of C. L. Dodgson.”</a:t>
            </a:r>
          </a:p>
        </p:txBody>
      </p:sp>
    </p:spTree>
    <p:extLst>
      <p:ext uri="{BB962C8B-B14F-4D97-AF65-F5344CB8AC3E}">
        <p14:creationId xmlns:p14="http://schemas.microsoft.com/office/powerpoint/2010/main" val="306843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</p:txBody>
      </p:sp>
    </p:spTree>
    <p:extLst>
      <p:ext uri="{BB962C8B-B14F-4D97-AF65-F5344CB8AC3E}">
        <p14:creationId xmlns:p14="http://schemas.microsoft.com/office/powerpoint/2010/main" val="1642128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</p:txBody>
      </p:sp>
    </p:spTree>
    <p:extLst>
      <p:ext uri="{BB962C8B-B14F-4D97-AF65-F5344CB8AC3E}">
        <p14:creationId xmlns:p14="http://schemas.microsoft.com/office/powerpoint/2010/main" val="2549157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</p:txBody>
      </p:sp>
    </p:spTree>
    <p:extLst>
      <p:ext uri="{BB962C8B-B14F-4D97-AF65-F5344CB8AC3E}">
        <p14:creationId xmlns:p14="http://schemas.microsoft.com/office/powerpoint/2010/main" val="1633505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  <a:p>
            <a:pPr marL="0" indent="0" algn="ctr">
              <a:buNone/>
            </a:pPr>
            <a:r>
              <a:rPr lang="en-GB" dirty="0"/>
              <a:t>4 x 7 = 14 in base 24</a:t>
            </a:r>
          </a:p>
        </p:txBody>
      </p:sp>
    </p:spTree>
    <p:extLst>
      <p:ext uri="{BB962C8B-B14F-4D97-AF65-F5344CB8AC3E}">
        <p14:creationId xmlns:p14="http://schemas.microsoft.com/office/powerpoint/2010/main" val="1132514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  <a:p>
            <a:pPr marL="0" indent="0" algn="ctr">
              <a:buNone/>
            </a:pPr>
            <a:r>
              <a:rPr lang="en-GB" dirty="0"/>
              <a:t>4 x 7 = 14 in base 24</a:t>
            </a:r>
          </a:p>
          <a:p>
            <a:pPr marL="0" indent="0" algn="ctr">
              <a:buNone/>
            </a:pPr>
            <a:r>
              <a:rPr lang="en-GB" dirty="0"/>
              <a:t>4 x 8 = 15 in base 27</a:t>
            </a:r>
          </a:p>
        </p:txBody>
      </p:sp>
    </p:spTree>
    <p:extLst>
      <p:ext uri="{BB962C8B-B14F-4D97-AF65-F5344CB8AC3E}">
        <p14:creationId xmlns:p14="http://schemas.microsoft.com/office/powerpoint/2010/main" val="38837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  <a:p>
            <a:pPr marL="0" indent="0" algn="ctr">
              <a:buNone/>
            </a:pPr>
            <a:r>
              <a:rPr lang="en-GB" dirty="0"/>
              <a:t>4 x 7 = 14 in base 24</a:t>
            </a:r>
          </a:p>
          <a:p>
            <a:pPr marL="0" indent="0" algn="ctr">
              <a:buNone/>
            </a:pPr>
            <a:r>
              <a:rPr lang="en-GB" dirty="0"/>
              <a:t>4 x 8 = 15 in base 27</a:t>
            </a:r>
          </a:p>
          <a:p>
            <a:pPr marL="0" indent="0" algn="ctr">
              <a:buNone/>
            </a:pPr>
            <a:r>
              <a:rPr lang="en-GB" dirty="0"/>
              <a:t>And eventually to …</a:t>
            </a:r>
          </a:p>
        </p:txBody>
      </p:sp>
    </p:spTree>
    <p:extLst>
      <p:ext uri="{BB962C8B-B14F-4D97-AF65-F5344CB8AC3E}">
        <p14:creationId xmlns:p14="http://schemas.microsoft.com/office/powerpoint/2010/main" val="366462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8518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  <a:p>
            <a:pPr marL="0" indent="0" algn="ctr">
              <a:buNone/>
            </a:pPr>
            <a:r>
              <a:rPr lang="en-GB" dirty="0"/>
              <a:t>4 x 7 = 14 in base 24</a:t>
            </a:r>
          </a:p>
          <a:p>
            <a:pPr marL="0" indent="0" algn="ctr">
              <a:buNone/>
            </a:pPr>
            <a:r>
              <a:rPr lang="en-GB" dirty="0"/>
              <a:t>4 x 8 = 15 in base 27</a:t>
            </a:r>
          </a:p>
          <a:p>
            <a:pPr marL="0" indent="0" algn="ctr">
              <a:buNone/>
            </a:pPr>
            <a:r>
              <a:rPr lang="en-GB" dirty="0"/>
              <a:t>And eventually to …</a:t>
            </a:r>
          </a:p>
          <a:p>
            <a:pPr marL="0" indent="0" algn="ctr">
              <a:buNone/>
            </a:pPr>
            <a:r>
              <a:rPr lang="en-GB" dirty="0"/>
              <a:t>4 x 12 = 19 in base 39</a:t>
            </a:r>
          </a:p>
        </p:txBody>
      </p:sp>
    </p:spTree>
    <p:extLst>
      <p:ext uri="{BB962C8B-B14F-4D97-AF65-F5344CB8AC3E}">
        <p14:creationId xmlns:p14="http://schemas.microsoft.com/office/powerpoint/2010/main" val="180694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85184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4 x 5 = 12 in base 18</a:t>
            </a:r>
          </a:p>
          <a:p>
            <a:pPr marL="0" indent="0" algn="ctr">
              <a:buNone/>
            </a:pPr>
            <a:r>
              <a:rPr lang="en-GB" dirty="0"/>
              <a:t>4 x 6 = 13 in base 21</a:t>
            </a:r>
          </a:p>
          <a:p>
            <a:pPr marL="0" indent="0" algn="ctr">
              <a:buNone/>
            </a:pPr>
            <a:r>
              <a:rPr lang="en-GB" dirty="0"/>
              <a:t>Continuing we could get …</a:t>
            </a:r>
          </a:p>
          <a:p>
            <a:pPr marL="0" indent="0" algn="ctr">
              <a:buNone/>
            </a:pPr>
            <a:r>
              <a:rPr lang="en-GB" dirty="0"/>
              <a:t>4 x 7 = 14 in base 24</a:t>
            </a:r>
          </a:p>
          <a:p>
            <a:pPr marL="0" indent="0" algn="ctr">
              <a:buNone/>
            </a:pPr>
            <a:r>
              <a:rPr lang="en-GB" dirty="0"/>
              <a:t>4 x 8 = 15 in base 27</a:t>
            </a:r>
          </a:p>
          <a:p>
            <a:pPr marL="0" indent="0" algn="ctr">
              <a:buNone/>
            </a:pPr>
            <a:r>
              <a:rPr lang="en-GB" dirty="0"/>
              <a:t>And eventually to …</a:t>
            </a:r>
          </a:p>
          <a:p>
            <a:pPr marL="0" indent="0" algn="ctr">
              <a:buNone/>
            </a:pPr>
            <a:r>
              <a:rPr lang="en-GB" dirty="0"/>
              <a:t>4 x 12 = 19 in base 39</a:t>
            </a:r>
          </a:p>
          <a:p>
            <a:pPr marL="0" indent="0" algn="ctr">
              <a:buNone/>
            </a:pPr>
            <a:r>
              <a:rPr lang="en-GB" dirty="0"/>
              <a:t>The next step, 4 x 13, does not give 20 in base </a:t>
            </a:r>
            <a:r>
              <a:rPr lang="en-GB" b="1" dirty="0">
                <a:solidFill>
                  <a:srgbClr val="FF0000"/>
                </a:solidFill>
              </a:rPr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217302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Not Quite Life, The Universe And Everything!</a:t>
            </a:r>
          </a:p>
        </p:txBody>
      </p:sp>
    </p:spTree>
    <p:extLst>
      <p:ext uri="{BB962C8B-B14F-4D97-AF65-F5344CB8AC3E}">
        <p14:creationId xmlns:p14="http://schemas.microsoft.com/office/powerpoint/2010/main" val="451433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b="1" dirty="0"/>
              <a:t>The Hitchhiker’s Guide was first broadcast in 1978</a:t>
            </a:r>
          </a:p>
        </p:txBody>
      </p:sp>
    </p:spTree>
    <p:extLst>
      <p:ext uri="{BB962C8B-B14F-4D97-AF65-F5344CB8AC3E}">
        <p14:creationId xmlns:p14="http://schemas.microsoft.com/office/powerpoint/2010/main" val="4214661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b="1" dirty="0"/>
              <a:t>The Hitchhiker’s Guide was first broadcast in 1978</a:t>
            </a:r>
          </a:p>
          <a:p>
            <a:pPr marL="0" indent="0" algn="ctr">
              <a:buNone/>
            </a:pPr>
            <a:r>
              <a:rPr lang="en-GB" sz="2800" b="1" dirty="0"/>
              <a:t>40 years ago</a:t>
            </a:r>
          </a:p>
        </p:txBody>
      </p:sp>
    </p:spTree>
    <p:extLst>
      <p:ext uri="{BB962C8B-B14F-4D97-AF65-F5344CB8AC3E}">
        <p14:creationId xmlns:p14="http://schemas.microsoft.com/office/powerpoint/2010/main" val="2366994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b="1" dirty="0"/>
              <a:t>The Hitchhiker’s Guide was first broadcast in 1978</a:t>
            </a:r>
          </a:p>
          <a:p>
            <a:pPr marL="0" indent="0" algn="ctr">
              <a:buNone/>
            </a:pPr>
            <a:r>
              <a:rPr lang="en-GB" sz="2800" b="1" dirty="0"/>
              <a:t>40 years ago</a:t>
            </a:r>
          </a:p>
          <a:p>
            <a:pPr marL="0" indent="0" algn="ctr">
              <a:buNone/>
            </a:pPr>
            <a:r>
              <a:rPr lang="en-GB" sz="2800" b="1" dirty="0"/>
              <a:t>But even after that length of time Deep Thought’s response of 42 does tend to make me, and I suspect other people as well, more aware of the number when it comes up in other contexts</a:t>
            </a:r>
          </a:p>
        </p:txBody>
      </p:sp>
    </p:spTree>
    <p:extLst>
      <p:ext uri="{BB962C8B-B14F-4D97-AF65-F5344CB8AC3E}">
        <p14:creationId xmlns:p14="http://schemas.microsoft.com/office/powerpoint/2010/main" val="38424738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45"/>
            <a:ext cx="9144000" cy="684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114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845" y="0"/>
            <a:ext cx="47663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5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18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Not Quite Life, The Universe And Everything!</a:t>
            </a:r>
          </a:p>
          <a:p>
            <a:r>
              <a:rPr lang="en-GB" b="1" dirty="0">
                <a:solidFill>
                  <a:schemeClr val="tx1"/>
                </a:solidFill>
              </a:rPr>
              <a:t>But why 42?</a:t>
            </a:r>
          </a:p>
        </p:txBody>
      </p:sp>
    </p:spTree>
    <p:extLst>
      <p:ext uri="{BB962C8B-B14F-4D97-AF65-F5344CB8AC3E}">
        <p14:creationId xmlns:p14="http://schemas.microsoft.com/office/powerpoint/2010/main" val="197623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0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When asked Adams said it was … </a:t>
            </a:r>
            <a:r>
              <a:rPr lang="en-GB" b="1" dirty="0">
                <a:solidFill>
                  <a:srgbClr val="FF0000"/>
                </a:solidFill>
              </a:rPr>
              <a:t>Simply a joke!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743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/>
              <a:t>42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>
            <a:normAutofit lnSpcReduction="10000"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When asked Adams said it was … </a:t>
            </a:r>
            <a:r>
              <a:rPr lang="en-GB" b="1" dirty="0">
                <a:solidFill>
                  <a:srgbClr val="FF0000"/>
                </a:solidFill>
              </a:rPr>
              <a:t>Simply a joke!</a:t>
            </a:r>
          </a:p>
          <a:p>
            <a:r>
              <a:rPr lang="en-GB" b="1" dirty="0">
                <a:solidFill>
                  <a:schemeClr val="tx1"/>
                </a:solidFill>
              </a:rPr>
              <a:t>… and that …</a:t>
            </a:r>
          </a:p>
          <a:p>
            <a:r>
              <a:rPr lang="en-GB" b="1" dirty="0">
                <a:solidFill>
                  <a:srgbClr val="FF0000"/>
                </a:solidFill>
              </a:rPr>
              <a:t>42 had no special relevance!</a:t>
            </a:r>
          </a:p>
        </p:txBody>
      </p:sp>
    </p:spTree>
    <p:extLst>
      <p:ext uri="{BB962C8B-B14F-4D97-AF65-F5344CB8AC3E}">
        <p14:creationId xmlns:p14="http://schemas.microsoft.com/office/powerpoint/2010/main" val="710786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</a:t>
            </a:r>
          </a:p>
        </p:txBody>
      </p:sp>
    </p:spTree>
    <p:extLst>
      <p:ext uri="{BB962C8B-B14F-4D97-AF65-F5344CB8AC3E}">
        <p14:creationId xmlns:p14="http://schemas.microsoft.com/office/powerpoint/2010/main" val="78220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</a:t>
            </a:r>
          </a:p>
          <a:p>
            <a:pPr marL="0" indent="0" algn="ctr">
              <a:buNone/>
            </a:pPr>
            <a:r>
              <a:rPr lang="en-GB" dirty="0"/>
              <a:t>4 x 6 = 13</a:t>
            </a:r>
          </a:p>
        </p:txBody>
      </p:sp>
    </p:spTree>
    <p:extLst>
      <p:ext uri="{BB962C8B-B14F-4D97-AF65-F5344CB8AC3E}">
        <p14:creationId xmlns:p14="http://schemas.microsoft.com/office/powerpoint/2010/main" val="3586899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4 X 5 = 12</a:t>
            </a:r>
          </a:p>
          <a:p>
            <a:pPr marL="0" indent="0" algn="ctr">
              <a:buNone/>
            </a:pPr>
            <a:r>
              <a:rPr lang="en-GB" dirty="0"/>
              <a:t>4 x 6 = 13</a:t>
            </a:r>
          </a:p>
          <a:p>
            <a:pPr marL="0" indent="0" algn="ctr">
              <a:buNone/>
            </a:pPr>
            <a:r>
              <a:rPr lang="en-GB" dirty="0"/>
              <a:t>4 x 7 = ….</a:t>
            </a:r>
          </a:p>
        </p:txBody>
      </p:sp>
    </p:spTree>
    <p:extLst>
      <p:ext uri="{BB962C8B-B14F-4D97-AF65-F5344CB8AC3E}">
        <p14:creationId xmlns:p14="http://schemas.microsoft.com/office/powerpoint/2010/main" val="3593918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43251</TotalTime>
  <Words>499</Words>
  <Application>Microsoft Office PowerPoint</Application>
  <PresentationFormat>On-screen Show (4:3)</PresentationFormat>
  <Paragraphs>72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42</vt:lpstr>
      <vt:lpstr>42</vt:lpstr>
      <vt:lpstr>42</vt:lpstr>
      <vt:lpstr>42</vt:lpstr>
      <vt:lpstr>42</vt:lpstr>
      <vt:lpstr>42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StevePlummer-42</dc:title>
  <dc:creator>Steve</dc:creator>
  <cp:lastModifiedBy>Sam Hartburn</cp:lastModifiedBy>
  <cp:revision>24</cp:revision>
  <cp:lastPrinted>2018-11-15T11:31:03Z</cp:lastPrinted>
  <dcterms:created xsi:type="dcterms:W3CDTF">2018-10-07T10:30:05Z</dcterms:created>
  <dcterms:modified xsi:type="dcterms:W3CDTF">2018-12-20T20:19:40Z</dcterms:modified>
</cp:coreProperties>
</file>