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1686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shot 2018-11-17 at 02.27.36.png" descr="Screenshot 2018-11-17 at 02.27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13004801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igital Art &amp; Distance Functions"/>
          <p:cNvSpPr txBox="1">
            <a:spLocks noGrp="1"/>
          </p:cNvSpPr>
          <p:nvPr>
            <p:ph type="ctrTitle"/>
          </p:nvPr>
        </p:nvSpPr>
        <p:spPr>
          <a:xfrm>
            <a:off x="1270000" y="4991654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Digital Art &amp; Distance Functions</a:t>
            </a:r>
          </a:p>
        </p:txBody>
      </p:sp>
      <p:sp>
        <p:nvSpPr>
          <p:cNvPr id="121" name="Will Kirkby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8210024"/>
            <a:ext cx="10464801" cy="1130301"/>
          </a:xfrm>
          <a:prstGeom prst="rect">
            <a:avLst/>
          </a:prstGeom>
        </p:spPr>
        <p:txBody>
          <a:bodyPr/>
          <a:lstStyle/>
          <a:p>
            <a:pPr defTabSz="461518">
              <a:defRPr sz="2923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Will Kirkby</a:t>
            </a:r>
          </a:p>
          <a:p>
            <a:pPr defTabSz="461518">
              <a:defRPr sz="2923">
                <a:latin typeface="Avenir Book"/>
                <a:ea typeface="Avenir Book"/>
                <a:cs typeface="Avenir Book"/>
                <a:sym typeface="Avenir Book"/>
              </a:defRPr>
            </a:pPr>
            <a:r>
              <a:t>@willkirkby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“But can I combine shapes?”"/>
          <p:cNvSpPr txBox="1"/>
          <p:nvPr/>
        </p:nvSpPr>
        <p:spPr>
          <a:xfrm>
            <a:off x="2496565" y="4406899"/>
            <a:ext cx="801166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“But can I combine shapes?”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shot 2018-11-17 at 12.38.07.png" descr="Screenshot 2018-11-17 at 12.38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466" y="2656991"/>
            <a:ext cx="9419868" cy="588741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union:  min(a, b)"/>
          <p:cNvSpPr txBox="1"/>
          <p:nvPr/>
        </p:nvSpPr>
        <p:spPr>
          <a:xfrm>
            <a:off x="4254042" y="838199"/>
            <a:ext cx="449671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union:  min(a, b)</a:t>
            </a:r>
          </a:p>
        </p:txBody>
      </p:sp>
      <p:sp>
        <p:nvSpPr>
          <p:cNvPr id="169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shot 2018-11-17 at 12.39.44.png" descr="Screenshot 2018-11-17 at 12.39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008" y="2655455"/>
            <a:ext cx="9424784" cy="589049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intersection:  max(a, b)"/>
          <p:cNvSpPr txBox="1"/>
          <p:nvPr/>
        </p:nvSpPr>
        <p:spPr>
          <a:xfrm>
            <a:off x="3368598" y="838199"/>
            <a:ext cx="626760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intersection:  max(a, b)</a:t>
            </a:r>
          </a:p>
        </p:txBody>
      </p:sp>
      <p:sp>
        <p:nvSpPr>
          <p:cNvPr id="174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reenshot 2018-11-17 at 12.40.56.png" descr="Screenshot 2018-11-17 at 12.40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809" y="2654705"/>
            <a:ext cx="9427182" cy="5891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ubtraction:  max(a, -b)"/>
          <p:cNvSpPr txBox="1"/>
          <p:nvPr/>
        </p:nvSpPr>
        <p:spPr>
          <a:xfrm>
            <a:off x="3334766" y="838199"/>
            <a:ext cx="633526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subtraction:  max(a, -b)</a:t>
            </a:r>
          </a:p>
        </p:txBody>
      </p:sp>
      <p:sp>
        <p:nvSpPr>
          <p:cNvPr id="179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 flipH="1">
            <a:off x="8500190" y="2683859"/>
            <a:ext cx="1894091" cy="1253247"/>
          </a:xfrm>
          <a:prstGeom prst="line">
            <a:avLst/>
          </a:prstGeom>
          <a:ln w="1016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“But does it scale to 3D?”"/>
          <p:cNvSpPr txBox="1"/>
          <p:nvPr/>
        </p:nvSpPr>
        <p:spPr>
          <a:xfrm>
            <a:off x="2900121" y="4406899"/>
            <a:ext cx="720455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“But does it scale to 3D?”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shot 2018-11-17 at 02.06.29.png" descr="Screenshot 2018-11-17 at 02.06.29.png"/>
          <p:cNvPicPr>
            <a:picLocks noChangeAspect="1"/>
          </p:cNvPicPr>
          <p:nvPr/>
        </p:nvPicPr>
        <p:blipFill>
          <a:blip r:embed="rId2">
            <a:extLst/>
          </a:blip>
          <a:srcRect t="1526"/>
          <a:stretch>
            <a:fillRect/>
          </a:stretch>
        </p:blipFill>
        <p:spPr>
          <a:xfrm>
            <a:off x="1788318" y="1975445"/>
            <a:ext cx="9428092" cy="5802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“Where are you going with this?”"/>
          <p:cNvSpPr txBox="1"/>
          <p:nvPr/>
        </p:nvSpPr>
        <p:spPr>
          <a:xfrm>
            <a:off x="1912569" y="4406899"/>
            <a:ext cx="91796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“Where are you going with this?”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 Demosc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The Demoscene</a:t>
            </a:r>
          </a:p>
        </p:txBody>
      </p:sp>
      <p:sp>
        <p:nvSpPr>
          <p:cNvPr id="190" name="Art as software, typically animated with music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Art as software, typically animated with music</a:t>
            </a:r>
            <a:br/>
            <a:br/>
            <a:endParaRPr/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Limited hardware or small executable size</a:t>
            </a:r>
            <a:br/>
            <a:br/>
            <a:endParaRPr/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Procedural content and lots of patterns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shot 2018-11-17 at 02.27.36.png" descr="Screenshot 2018-11-17 at 02.27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1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“The Scene Is Dead” by Razor 1911"/>
          <p:cNvSpPr txBox="1"/>
          <p:nvPr/>
        </p:nvSpPr>
        <p:spPr>
          <a:xfrm>
            <a:off x="3195066" y="8178800"/>
            <a:ext cx="66146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 b="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“The Scene Is Dead”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by Razor 1911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anks for your time!…"/>
          <p:cNvSpPr txBox="1">
            <a:spLocks noGrp="1"/>
          </p:cNvSpPr>
          <p:nvPr>
            <p:ph type="body" sz="quarter" idx="4294967295"/>
          </p:nvPr>
        </p:nvSpPr>
        <p:spPr>
          <a:xfrm rot="21594917">
            <a:off x="1004822" y="3570657"/>
            <a:ext cx="10995156" cy="210428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Thanks for your time!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0" indent="0" algn="ctr">
              <a:spcBef>
                <a:spcPts val="0"/>
              </a:spcBef>
              <a:buClrTx/>
              <a:buSzTx/>
              <a:buNone/>
              <a:defRPr sz="3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@willkirkby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2 + y2 = r2"/>
          <p:cNvSpPr txBox="1"/>
          <p:nvPr/>
        </p:nvSpPr>
        <p:spPr>
          <a:xfrm>
            <a:off x="4966360" y="838199"/>
            <a:ext cx="3072080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x</a:t>
            </a:r>
            <a:r>
              <a:rPr baseline="31999"/>
              <a:t>2</a:t>
            </a:r>
            <a:r>
              <a:t> + y</a:t>
            </a:r>
            <a:r>
              <a:rPr baseline="31999"/>
              <a:t>2</a:t>
            </a:r>
            <a:r>
              <a:t> = r</a:t>
            </a:r>
            <a:r>
              <a:rPr baseline="31999"/>
              <a:t>2</a:t>
            </a:r>
          </a:p>
        </p:txBody>
      </p:sp>
      <p:sp>
        <p:nvSpPr>
          <p:cNvPr id="124" name="Circle"/>
          <p:cNvSpPr/>
          <p:nvPr/>
        </p:nvSpPr>
        <p:spPr>
          <a:xfrm>
            <a:off x="5032027" y="4130327"/>
            <a:ext cx="2940746" cy="2940746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qrt(x2 + y2) = r"/>
          <p:cNvSpPr txBox="1"/>
          <p:nvPr/>
        </p:nvSpPr>
        <p:spPr>
          <a:xfrm>
            <a:off x="4402378" y="838199"/>
            <a:ext cx="4200044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sqrt(x</a:t>
            </a:r>
            <a:r>
              <a:rPr baseline="31999"/>
              <a:t>2</a:t>
            </a:r>
            <a:r>
              <a:t> + y</a:t>
            </a:r>
            <a:r>
              <a:rPr baseline="31999"/>
              <a:t>2</a:t>
            </a:r>
            <a:r>
              <a:t>) = r</a:t>
            </a:r>
          </a:p>
        </p:txBody>
      </p:sp>
      <p:sp>
        <p:nvSpPr>
          <p:cNvPr id="129" name="Circle"/>
          <p:cNvSpPr/>
          <p:nvPr/>
        </p:nvSpPr>
        <p:spPr>
          <a:xfrm>
            <a:off x="5032027" y="4130327"/>
            <a:ext cx="2940746" cy="2940746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shot 2018-11-17 at 12.32.48.png" descr="Screenshot 2018-11-17 at 12.32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578" y="2656436"/>
            <a:ext cx="9421644" cy="5888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qrt(x2 + y2) - r"/>
          <p:cNvSpPr txBox="1"/>
          <p:nvPr/>
        </p:nvSpPr>
        <p:spPr>
          <a:xfrm>
            <a:off x="4503877" y="838199"/>
            <a:ext cx="399704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sqrt(x</a:t>
            </a:r>
            <a:r>
              <a:rPr baseline="31999"/>
              <a:t>2</a:t>
            </a:r>
            <a:r>
              <a:t> + y</a:t>
            </a:r>
            <a:r>
              <a:rPr baseline="31999"/>
              <a:t>2</a:t>
            </a:r>
            <a:r>
              <a:t>) - r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6502399" y="2591655"/>
            <a:ext cx="1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shot 2018-11-17 at 12.33.49.png" descr="Screenshot 2018-11-17 at 12.33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449" y="2656355"/>
            <a:ext cx="9421902" cy="588869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azy rectangle:  max(abs(x) - w, abs(y) - h)"/>
          <p:cNvSpPr txBox="1"/>
          <p:nvPr/>
        </p:nvSpPr>
        <p:spPr>
          <a:xfrm>
            <a:off x="876858" y="838200"/>
            <a:ext cx="1125108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lazy rectangle:  max(abs(x) - w, abs(y) - h) </a:t>
            </a:r>
          </a:p>
        </p:txBody>
      </p:sp>
      <p:sp>
        <p:nvSpPr>
          <p:cNvPr id="140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Circle"/>
          <p:cNvSpPr/>
          <p:nvPr/>
        </p:nvSpPr>
        <p:spPr>
          <a:xfrm>
            <a:off x="7473071" y="6620126"/>
            <a:ext cx="2384488" cy="2384487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shot 2018-11-17 at 12.34.25.png" descr="Screenshot 2018-11-17 at 12.34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310" y="2656269"/>
            <a:ext cx="9422180" cy="588886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ctual rectangle:  something complicated"/>
          <p:cNvSpPr txBox="1"/>
          <p:nvPr/>
        </p:nvSpPr>
        <p:spPr>
          <a:xfrm>
            <a:off x="823518" y="838200"/>
            <a:ext cx="11357764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actual rectangle:  something complicated</a:t>
            </a:r>
          </a:p>
        </p:txBody>
      </p:sp>
      <p:sp>
        <p:nvSpPr>
          <p:cNvPr id="146" name="Line"/>
          <p:cNvSpPr/>
          <p:nvPr/>
        </p:nvSpPr>
        <p:spPr>
          <a:xfrm flipV="1">
            <a:off x="6502400" y="2591655"/>
            <a:ext cx="0" cy="601809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Line"/>
          <p:cNvSpPr/>
          <p:nvPr/>
        </p:nvSpPr>
        <p:spPr>
          <a:xfrm>
            <a:off x="1732874" y="5600700"/>
            <a:ext cx="953905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That’s great! But can I find where a ray intersects the boundary?”"/>
          <p:cNvSpPr txBox="1"/>
          <p:nvPr/>
        </p:nvSpPr>
        <p:spPr>
          <a:xfrm>
            <a:off x="1532584" y="3987800"/>
            <a:ext cx="9939632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“That’s great! But can I find where a ray intersects the boundary?”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18-11-17 at 12.34.25.png" descr="Screenshot 2018-11-17 at 12.34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800"/>
            <a:ext cx="130048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ircle"/>
          <p:cNvSpPr/>
          <p:nvPr/>
        </p:nvSpPr>
        <p:spPr>
          <a:xfrm>
            <a:off x="1199257" y="6241157"/>
            <a:ext cx="192286" cy="19228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Line"/>
          <p:cNvSpPr/>
          <p:nvPr/>
        </p:nvSpPr>
        <p:spPr>
          <a:xfrm flipV="1">
            <a:off x="1295400" y="5442523"/>
            <a:ext cx="894777" cy="894777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Circle"/>
          <p:cNvSpPr/>
          <p:nvPr/>
        </p:nvSpPr>
        <p:spPr>
          <a:xfrm>
            <a:off x="-1829247" y="3212653"/>
            <a:ext cx="6249294" cy="6249294"/>
          </a:xfrm>
          <a:prstGeom prst="ellips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shot 2018-11-17 at 12.34.25.png" descr="Screenshot 2018-11-17 at 12.34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800"/>
            <a:ext cx="130048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ircle"/>
          <p:cNvSpPr/>
          <p:nvPr/>
        </p:nvSpPr>
        <p:spPr>
          <a:xfrm>
            <a:off x="1199257" y="6241157"/>
            <a:ext cx="192286" cy="19228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 flipV="1">
            <a:off x="1295400" y="4131361"/>
            <a:ext cx="2205939" cy="2205940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9" name="Circle"/>
          <p:cNvSpPr/>
          <p:nvPr/>
        </p:nvSpPr>
        <p:spPr>
          <a:xfrm>
            <a:off x="-1829247" y="3212653"/>
            <a:ext cx="6249294" cy="6249294"/>
          </a:xfrm>
          <a:prstGeom prst="ellips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Circle"/>
          <p:cNvSpPr/>
          <p:nvPr/>
        </p:nvSpPr>
        <p:spPr>
          <a:xfrm>
            <a:off x="2614530" y="3223679"/>
            <a:ext cx="1796569" cy="1796569"/>
          </a:xfrm>
          <a:prstGeom prst="ellips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 flipV="1">
            <a:off x="3524934" y="3494920"/>
            <a:ext cx="629025" cy="629025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Circle"/>
          <p:cNvSpPr/>
          <p:nvPr/>
        </p:nvSpPr>
        <p:spPr>
          <a:xfrm>
            <a:off x="3831553" y="3215234"/>
            <a:ext cx="588090" cy="588090"/>
          </a:xfrm>
          <a:prstGeom prst="ellips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Line"/>
          <p:cNvSpPr/>
          <p:nvPr/>
        </p:nvSpPr>
        <p:spPr>
          <a:xfrm flipV="1">
            <a:off x="4155777" y="3311873"/>
            <a:ext cx="183307" cy="183306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  <p:bldP spid="162" grpId="3" animBg="1" advAuto="0"/>
      <p:bldP spid="163" grpId="4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Custom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Avenir Book</vt:lpstr>
      <vt:lpstr>Avenir Book Oblique</vt:lpstr>
      <vt:lpstr>Helvetica Neue</vt:lpstr>
      <vt:lpstr>Helvetica Neue Light</vt:lpstr>
      <vt:lpstr>Helvetica Neue Medium</vt:lpstr>
      <vt:lpstr>Black</vt:lpstr>
      <vt:lpstr>Digital Art &amp; Distance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Demoscene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WillKirkby-DigitalArtandDistanceFunctions</dc:title>
  <cp:lastModifiedBy>Sam Hartburn</cp:lastModifiedBy>
  <cp:revision>1</cp:revision>
  <dcterms:modified xsi:type="dcterms:W3CDTF">2018-12-22T08:35:17Z</dcterms:modified>
</cp:coreProperties>
</file>