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/>
    <p:restoredTop sz="94676"/>
  </p:normalViewPr>
  <p:slideViewPr>
    <p:cSldViewPr snapToGrid="0" snapToObjects="1">
      <p:cViewPr>
        <p:scale>
          <a:sx n="77" d="100"/>
          <a:sy n="77" d="100"/>
        </p:scale>
        <p:origin x="47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50E6D-5730-7541-B16B-587F2FE3B8A4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698FD-D461-F44F-B7F2-DA4FCBA5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2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698FD-D461-F44F-B7F2-DA4FCBA5A2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4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7540-6E5C-904D-B0B3-A83BF9589510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1444-A421-564A-8D82-2C6C167B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3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7540-6E5C-904D-B0B3-A83BF9589510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1444-A421-564A-8D82-2C6C167B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9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7540-6E5C-904D-B0B3-A83BF9589510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1444-A421-564A-8D82-2C6C167B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7540-6E5C-904D-B0B3-A83BF9589510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1444-A421-564A-8D82-2C6C167B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0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7540-6E5C-904D-B0B3-A83BF9589510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1444-A421-564A-8D82-2C6C167B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6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7540-6E5C-904D-B0B3-A83BF9589510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1444-A421-564A-8D82-2C6C167B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3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7540-6E5C-904D-B0B3-A83BF9589510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1444-A421-564A-8D82-2C6C167B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0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7540-6E5C-904D-B0B3-A83BF9589510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1444-A421-564A-8D82-2C6C167B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5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7540-6E5C-904D-B0B3-A83BF9589510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1444-A421-564A-8D82-2C6C167B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4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7540-6E5C-904D-B0B3-A83BF9589510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1444-A421-564A-8D82-2C6C167B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1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7540-6E5C-904D-B0B3-A83BF9589510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1444-A421-564A-8D82-2C6C167B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7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87540-6E5C-904D-B0B3-A83BF9589510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E1444-A421-564A-8D82-2C6C167B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47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55FCC-D247-7F4D-AAB9-91DBE67EF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b="1" dirty="0">
                <a:solidFill>
                  <a:srgbClr val="FFC000"/>
                </a:solidFill>
              </a:rPr>
              <a:t>Math</a:t>
            </a:r>
            <a:r>
              <a:rPr lang="en-US" b="1" dirty="0"/>
              <a:t> </a:t>
            </a:r>
            <a:r>
              <a:rPr lang="en-US" b="1" dirty="0">
                <a:solidFill>
                  <a:srgbClr val="FFC000"/>
                </a:solidFill>
              </a:rPr>
              <a:t>Blaster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3F1CA-0D8C-1C41-94F6-D213D4978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000" b="1" dirty="0">
                <a:solidFill>
                  <a:srgbClr val="FFC000"/>
                </a:solidFill>
              </a:rPr>
              <a:t>Belgin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sz="2000" b="1" dirty="0">
                <a:solidFill>
                  <a:srgbClr val="FFC000"/>
                </a:solidFill>
              </a:rPr>
              <a:t>Seymenoglu</a:t>
            </a:r>
          </a:p>
        </p:txBody>
      </p:sp>
      <p:pic>
        <p:nvPicPr>
          <p:cNvPr id="4" name="Picture 3" descr="A picture containing table, cake, sitting, colorful&#10;&#10;Description automatically generated">
            <a:extLst>
              <a:ext uri="{FF2B5EF4-FFF2-40B4-BE49-F238E27FC236}">
                <a16:creationId xmlns:a16="http://schemas.microsoft.com/office/drawing/2014/main" id="{F2809D89-4585-D242-A947-4CE375B43A15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4544" b="11050"/>
          <a:stretch/>
        </p:blipFill>
        <p:spPr>
          <a:xfrm>
            <a:off x="0" y="0"/>
            <a:ext cx="12192000" cy="460525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251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, cake, light&#10;&#10;Description automatically generated">
            <a:extLst>
              <a:ext uri="{FF2B5EF4-FFF2-40B4-BE49-F238E27FC236}">
                <a16:creationId xmlns:a16="http://schemas.microsoft.com/office/drawing/2014/main" id="{D40C0168-4E76-E949-91A7-5B71F94F1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48" b="103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61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man, light, sitting&#10;&#10;Description automatically generated">
            <a:extLst>
              <a:ext uri="{FF2B5EF4-FFF2-40B4-BE49-F238E27FC236}">
                <a16:creationId xmlns:a16="http://schemas.microsoft.com/office/drawing/2014/main" id="{D2BD7017-7DDD-C444-880A-A345BE0C2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10" t="15941" r="14010" b="109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67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n, building, cake, green&#10;&#10;Description automatically generated">
            <a:extLst>
              <a:ext uri="{FF2B5EF4-FFF2-40B4-BE49-F238E27FC236}">
                <a16:creationId xmlns:a16="http://schemas.microsoft.com/office/drawing/2014/main" id="{3035CAE6-ACCB-F147-9158-63897261C8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09" t="15975" r="14009" b="10957"/>
          <a:stretch/>
        </p:blipFill>
        <p:spPr>
          <a:xfrm>
            <a:off x="1" y="-1662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25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light, man, table&#10;&#10;Description automatically generated">
            <a:extLst>
              <a:ext uri="{FF2B5EF4-FFF2-40B4-BE49-F238E27FC236}">
                <a16:creationId xmlns:a16="http://schemas.microsoft.com/office/drawing/2014/main" id="{2530A9E6-8CF7-444D-B751-14CA5EF96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48" t="1" r="13850" b="26805"/>
          <a:stretch/>
        </p:blipFill>
        <p:spPr>
          <a:xfrm>
            <a:off x="-16387" y="0"/>
            <a:ext cx="12208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08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cake, table, sitting&#10;&#10;Description automatically generated">
            <a:extLst>
              <a:ext uri="{FF2B5EF4-FFF2-40B4-BE49-F238E27FC236}">
                <a16:creationId xmlns:a16="http://schemas.microsoft.com/office/drawing/2014/main" id="{AB25B03F-E512-9043-B6EF-9D71A6E40A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5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442929E3-8E87-A744-B6E4-238CA2D9A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9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ndoor, table, computer, laptop&#10;&#10;Description automatically generated">
            <a:extLst>
              <a:ext uri="{FF2B5EF4-FFF2-40B4-BE49-F238E27FC236}">
                <a16:creationId xmlns:a16="http://schemas.microsoft.com/office/drawing/2014/main" id="{07DBD957-2244-5641-9DA0-4D5C2A5DE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9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computer, laptop&#10;&#10;Description automatically generated">
            <a:extLst>
              <a:ext uri="{FF2B5EF4-FFF2-40B4-BE49-F238E27FC236}">
                <a16:creationId xmlns:a16="http://schemas.microsoft.com/office/drawing/2014/main" id="{90939CBD-0DC6-6D45-9353-C94046C57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66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oy, table, computer&#10;&#10;Description automatically generated">
            <a:extLst>
              <a:ext uri="{FF2B5EF4-FFF2-40B4-BE49-F238E27FC236}">
                <a16:creationId xmlns:a16="http://schemas.microsoft.com/office/drawing/2014/main" id="{D9C95BBF-1C2A-3446-92EC-2E3FE985C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05" b="168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7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, computer, sitting&#10;&#10;Description automatically generated">
            <a:extLst>
              <a:ext uri="{FF2B5EF4-FFF2-40B4-BE49-F238E27FC236}">
                <a16:creationId xmlns:a16="http://schemas.microsoft.com/office/drawing/2014/main" id="{111DE8EE-41DD-EA40-B77D-B42A5C7C9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71" b="179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8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19F7F1B-EB3F-B94E-B348-B046C4514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14" b="189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48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9CE29E8-06CF-2044-B6D7-4AD73412CE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" t="6174" r="-249" b="12687"/>
          <a:stretch/>
        </p:blipFill>
        <p:spPr>
          <a:xfrm>
            <a:off x="0" y="-598516"/>
            <a:ext cx="12252961" cy="745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hoto, light, large&#10;&#10;Description automatically generated">
            <a:extLst>
              <a:ext uri="{FF2B5EF4-FFF2-40B4-BE49-F238E27FC236}">
                <a16:creationId xmlns:a16="http://schemas.microsoft.com/office/drawing/2014/main" id="{4253BB58-F7E3-1843-A487-29C6AA85A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52" b="114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18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sitting, table, lit&#10;&#10;Description automatically generated">
            <a:extLst>
              <a:ext uri="{FF2B5EF4-FFF2-40B4-BE49-F238E27FC236}">
                <a16:creationId xmlns:a16="http://schemas.microsoft.com/office/drawing/2014/main" id="{093909F6-F23B-EE4B-858C-B87CDA6C4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87" t="12936" r="13487" b="1293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</Words>
  <Application>Microsoft Macintosh PowerPoint</Application>
  <PresentationFormat>Widescreen</PresentationFormat>
  <Paragraphs>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Math Blaster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Blaster</dc:title>
  <dc:creator>Microsoft Office User</dc:creator>
  <cp:lastModifiedBy>Microsoft Office User</cp:lastModifiedBy>
  <cp:revision>5</cp:revision>
  <dcterms:created xsi:type="dcterms:W3CDTF">2019-11-24T21:10:12Z</dcterms:created>
  <dcterms:modified xsi:type="dcterms:W3CDTF">2019-11-25T22:40:42Z</dcterms:modified>
</cp:coreProperties>
</file>