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7" r:id="rId1"/>
  </p:sldMasterIdLst>
  <p:notesMasterIdLst>
    <p:notesMasterId r:id="rId12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95" d="100"/>
          <a:sy n="95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D74628-430B-4E6F-9DD7-112567529F45}" type="datetimeFigureOut">
              <a:rPr lang="en-GB" smtClean="0"/>
              <a:t>14/12/2019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DA5E3C-1527-4370-8E76-692F68BD14E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43360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Photos of pieces – basic shape. Made of mylar. You can use them to make…. Whatever you want.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DA5E3C-1527-4370-8E76-692F68BD14EF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17344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In the box, it gives the basic building block as the triangle, which is three pieces.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DA5E3C-1527-4370-8E76-692F68BD14EF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51206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Heart – 6 pieces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DA5E3C-1527-4370-8E76-692F68BD14EF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71671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Ball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DA5E3C-1527-4370-8E76-692F68BD14EF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08002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Torus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DA5E3C-1527-4370-8E76-692F68BD14EF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9763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Mobius Strip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DA5E3C-1527-4370-8E76-692F68BD14EF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2526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Klein Bottle… oops wrong picture!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DA5E3C-1527-4370-8E76-692F68BD14EF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29445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Trefoil knot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DA5E3C-1527-4370-8E76-692F68BD14EF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10432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4DA70-C731-4C70-880D-CCD4705E623C}" type="datetime1">
              <a:rPr lang="en-US" smtClean="0"/>
              <a:t>12/14/2019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14029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2A279-0833-481D-8C56-F67FD0AC6C50}" type="datetime1">
              <a:rPr lang="en-US" smtClean="0"/>
              <a:t>12/14/2019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59116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7DA83-5663-4C9C-B9AA-0B40A3DAFF81}" type="datetime1">
              <a:rPr lang="en-US" smtClean="0"/>
              <a:t>12/14/2019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37406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1D723-8F53-4F53-90B0-1982A396982E}" type="datetime1">
              <a:rPr lang="en-US" smtClean="0"/>
              <a:t>12/14/2019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96987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69AF7-7BEB-44E4-9852-375E34362B5B}" type="datetime1">
              <a:rPr lang="en-US" smtClean="0"/>
              <a:t>12/14/2019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21042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AC38D-0552-4C82-B593-E6124DFADBE2}" type="datetime1">
              <a:rPr lang="en-US" smtClean="0"/>
              <a:t>12/14/2019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35845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F0F1C-5577-4ACB-BB62-DF8F3C494C7E}" type="datetime1">
              <a:rPr lang="en-US" smtClean="0"/>
              <a:t>12/14/2019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05937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5B394-D9F9-4F0C-B15D-605F45CB9E9F}" type="datetime1">
              <a:rPr lang="en-US" smtClean="0"/>
              <a:t>12/14/2019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20005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67345-2558-425A-8533-9BFDBCE15005}" type="datetime1">
              <a:rPr lang="en-US" smtClean="0"/>
              <a:t>12/14/2019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65609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EA474-078D-4E9B-9B14-09A87B19DC46}" type="datetime1">
              <a:rPr lang="en-US" smtClean="0"/>
              <a:t>12/14/2019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6141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7D986-8816-4272-A432-0437A28A9828}" type="datetime1">
              <a:rPr lang="en-US" smtClean="0"/>
              <a:t>12/14/2019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51940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D6E202-B606-4609-B914-27C9371A1F6D}" type="datetime1">
              <a:rPr lang="en-US" smtClean="0"/>
              <a:t>12/14/2019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58846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urvahedra.com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5EDB2E-6AAD-4BD6-9BBB-522B84E167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47939" y="640080"/>
            <a:ext cx="3659246" cy="2850320"/>
          </a:xfrm>
        </p:spPr>
        <p:txBody>
          <a:bodyPr>
            <a:normAutofit/>
          </a:bodyPr>
          <a:lstStyle/>
          <a:p>
            <a:r>
              <a:rPr lang="en-GB" sz="5400" dirty="0">
                <a:solidFill>
                  <a:srgbClr val="FFFFFF"/>
                </a:solidFill>
              </a:rPr>
              <a:t>Exploring Shapes </a:t>
            </a:r>
            <a:r>
              <a:rPr lang="en-GB" sz="5400">
                <a:solidFill>
                  <a:srgbClr val="FFFFFF"/>
                </a:solidFill>
              </a:rPr>
              <a:t>With Curvahedra</a:t>
            </a:r>
            <a:endParaRPr lang="en-GB" sz="5400" dirty="0">
              <a:solidFill>
                <a:srgbClr val="FFFFFF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D27AC0-AD4A-4E1D-957B-EFE7B74961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47939" y="3812135"/>
            <a:ext cx="3659246" cy="1596655"/>
          </a:xfrm>
        </p:spPr>
        <p:txBody>
          <a:bodyPr>
            <a:normAutofit/>
          </a:bodyPr>
          <a:lstStyle/>
          <a:p>
            <a:r>
              <a:rPr lang="en-GB" sz="1800" dirty="0">
                <a:solidFill>
                  <a:srgbClr val="FFFFFF"/>
                </a:solidFill>
              </a:rPr>
              <a:t>Some interesting topology and shapes made with </a:t>
            </a:r>
            <a:r>
              <a:rPr lang="en-GB" sz="1800" dirty="0" err="1">
                <a:solidFill>
                  <a:srgbClr val="FFFFFF"/>
                </a:solidFill>
              </a:rPr>
              <a:t>Curvahedra</a:t>
            </a:r>
            <a:r>
              <a:rPr lang="en-GB" sz="1800" dirty="0">
                <a:solidFill>
                  <a:srgbClr val="FFFFFF"/>
                </a:solidFill>
              </a:rPr>
              <a:t>. </a:t>
            </a:r>
          </a:p>
        </p:txBody>
      </p:sp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72008F62-227C-44B2-919B-B4842B6969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2" r="19542"/>
          <a:stretch/>
        </p:blipFill>
        <p:spPr>
          <a:xfrm>
            <a:off x="-1" y="0"/>
            <a:ext cx="8047939" cy="683926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82799EA-6D23-4DE1-A023-099937D25FF0}"/>
              </a:ext>
            </a:extLst>
          </p:cNvPr>
          <p:cNvSpPr txBox="1"/>
          <p:nvPr/>
        </p:nvSpPr>
        <p:spPr>
          <a:xfrm>
            <a:off x="1963499" y="4966019"/>
            <a:ext cx="41325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u="sng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www.curvahedra.com</a:t>
            </a:r>
            <a:endParaRPr lang="en-GB" sz="3200" u="sng" dirty="0"/>
          </a:p>
          <a:p>
            <a:pPr algn="ctr"/>
            <a:r>
              <a:rPr lang="en-GB" sz="3200" u="sng" dirty="0"/>
              <a:t>@</a:t>
            </a:r>
            <a:r>
              <a:rPr lang="en-GB" sz="3200" u="sng" dirty="0" err="1"/>
              <a:t>curvahedra</a:t>
            </a:r>
            <a:endParaRPr lang="en-GB" sz="3200" u="sng" dirty="0"/>
          </a:p>
        </p:txBody>
      </p:sp>
    </p:spTree>
    <p:extLst>
      <p:ext uri="{BB962C8B-B14F-4D97-AF65-F5344CB8AC3E}">
        <p14:creationId xmlns:p14="http://schemas.microsoft.com/office/powerpoint/2010/main" val="25055010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BEEA03-4F7E-40D6-8CA2-F6EF165115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098" y="1770322"/>
            <a:ext cx="4295775" cy="4276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4D7F4DE-6CA3-4FCB-8F85-C5B006A2DD79}"/>
              </a:ext>
            </a:extLst>
          </p:cNvPr>
          <p:cNvSpPr txBox="1"/>
          <p:nvPr/>
        </p:nvSpPr>
        <p:spPr>
          <a:xfrm>
            <a:off x="1184223" y="704537"/>
            <a:ext cx="56812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/>
              <a:t>What’s Next?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4D03F4F-D790-4C6E-A674-12AAE4E054EA}"/>
              </a:ext>
            </a:extLst>
          </p:cNvPr>
          <p:cNvSpPr/>
          <p:nvPr/>
        </p:nvSpPr>
        <p:spPr>
          <a:xfrm>
            <a:off x="5847981" y="1923204"/>
            <a:ext cx="54239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/>
              <a:t>Boy’s Surface…. A bit tricky. Can you help?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E15F249-C0F2-4B51-956A-1FA8BF344DD4}"/>
              </a:ext>
            </a:extLst>
          </p:cNvPr>
          <p:cNvSpPr txBox="1"/>
          <p:nvPr/>
        </p:nvSpPr>
        <p:spPr>
          <a:xfrm>
            <a:off x="5457873" y="3105834"/>
            <a:ext cx="63094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If you make something cool with </a:t>
            </a:r>
            <a:r>
              <a:rPr lang="en-GB" sz="2400" dirty="0" err="1"/>
              <a:t>Curvahedra</a:t>
            </a:r>
            <a:r>
              <a:rPr lang="en-GB" sz="2400" dirty="0"/>
              <a:t> this weekend, please either find and show me or tweet me a picture! - @</a:t>
            </a:r>
            <a:r>
              <a:rPr lang="en-GB" sz="2400" dirty="0" err="1"/>
              <a:t>theclairodactyl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9755918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F3E50F8-2CC7-4B13-8FAB-67764A534D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484790" y="181228"/>
            <a:ext cx="10847774" cy="6120000"/>
          </a:xfrm>
        </p:spPr>
      </p:pic>
    </p:spTree>
    <p:extLst>
      <p:ext uri="{BB962C8B-B14F-4D97-AF65-F5344CB8AC3E}">
        <p14:creationId xmlns:p14="http://schemas.microsoft.com/office/powerpoint/2010/main" val="6483674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F6A221-DCE8-48B8-9AB3-55721DF871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EFF9D10-305F-493D-96C1-FD092BC6B3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07" y="163428"/>
            <a:ext cx="10847775" cy="6120000"/>
          </a:xfrm>
        </p:spPr>
      </p:pic>
    </p:spTree>
    <p:extLst>
      <p:ext uri="{BB962C8B-B14F-4D97-AF65-F5344CB8AC3E}">
        <p14:creationId xmlns:p14="http://schemas.microsoft.com/office/powerpoint/2010/main" val="8790197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5E8504-CCF3-496E-93D3-30BF620604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CF0E397-2D72-401F-98BD-A7770A96A1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114" y="136700"/>
            <a:ext cx="10847772" cy="6120000"/>
          </a:xfrm>
        </p:spPr>
      </p:pic>
    </p:spTree>
    <p:extLst>
      <p:ext uri="{BB962C8B-B14F-4D97-AF65-F5344CB8AC3E}">
        <p14:creationId xmlns:p14="http://schemas.microsoft.com/office/powerpoint/2010/main" val="29280319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3104E4-6C0F-4C9A-A8DE-FBB64FD1E4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66B1885-7778-4C86-958D-FBF99B21B9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594" y="159478"/>
            <a:ext cx="10847772" cy="6120000"/>
          </a:xfrm>
        </p:spPr>
      </p:pic>
    </p:spTree>
    <p:extLst>
      <p:ext uri="{BB962C8B-B14F-4D97-AF65-F5344CB8AC3E}">
        <p14:creationId xmlns:p14="http://schemas.microsoft.com/office/powerpoint/2010/main" val="14706014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B17BCB-1829-44D5-9140-DE2F366A28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Torus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97FCB00-4EC3-479B-8078-08BFBFFA66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3746" y="1406266"/>
            <a:ext cx="4860560" cy="3645420"/>
          </a:xfrm>
        </p:spPr>
      </p:pic>
      <p:pic>
        <p:nvPicPr>
          <p:cNvPr id="1026" name="Picture 2" descr="Image result for torus">
            <a:extLst>
              <a:ext uri="{FF2B5EF4-FFF2-40B4-BE49-F238E27FC236}">
                <a16:creationId xmlns:a16="http://schemas.microsoft.com/office/drawing/2014/main" id="{96DB9F0F-4FDF-4FE1-A6DC-6A80CBAC0A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501" y="1406265"/>
            <a:ext cx="5690906" cy="3645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38370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C74A01-D6F5-4F2A-B3E0-1F284D0218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Mobius Strip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AAC5814-3812-4386-9B15-3D5BBF7B06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65125"/>
            <a:ext cx="4761874" cy="3571406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CE01295-AAF7-47F8-9F25-B2239B7A95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133884"/>
            <a:ext cx="4761874" cy="357140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E47B2A5-8D72-4A81-9C65-4380C9BB66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970" y="1690688"/>
            <a:ext cx="4802187" cy="4802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0170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428FAE-62BC-403E-9F78-8BADD33A58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Klein Bottle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AA3E8B4-48CC-4514-8352-A0CE184014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22" r="24065" b="3173"/>
          <a:stretch/>
        </p:blipFill>
        <p:spPr>
          <a:xfrm>
            <a:off x="3758071" y="1877290"/>
            <a:ext cx="3290198" cy="4391025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E37F97F-0D04-4F51-A3E2-856D85F3E05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70" r="28885"/>
          <a:stretch/>
        </p:blipFill>
        <p:spPr>
          <a:xfrm>
            <a:off x="7583206" y="1877290"/>
            <a:ext cx="3281227" cy="43910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1E8353A-543E-44B2-8E31-D18A22345F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134" y="1877290"/>
            <a:ext cx="2286000" cy="439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3272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6E4158-F63D-4689-A285-A11EAB2E26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Trefoil Knot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309E72C-8233-4EEB-9E36-F21CFB566F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166784" y="2103160"/>
            <a:ext cx="4249191" cy="3186893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DF405AF-A2AF-4EEA-A829-174126CE1E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78027" y="2103159"/>
            <a:ext cx="4249191" cy="318689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AEC3213-85C9-417C-8C41-078B023D6A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571" y="2613417"/>
            <a:ext cx="3745463" cy="3207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6506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60</TotalTime>
  <Words>132</Words>
  <Application>Microsoft Office PowerPoint</Application>
  <PresentationFormat>Widescreen</PresentationFormat>
  <Paragraphs>27</Paragraphs>
  <Slides>10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 Theme</vt:lpstr>
      <vt:lpstr>Exploring Shapes With Curvahedra</vt:lpstr>
      <vt:lpstr>PowerPoint Presentation</vt:lpstr>
      <vt:lpstr>PowerPoint Presentation</vt:lpstr>
      <vt:lpstr>PowerPoint Presentation</vt:lpstr>
      <vt:lpstr>PowerPoint Presentation</vt:lpstr>
      <vt:lpstr>Torus</vt:lpstr>
      <vt:lpstr>Mobius Strip</vt:lpstr>
      <vt:lpstr>Klein Bottle</vt:lpstr>
      <vt:lpstr>Trefoil Knot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Exploring Shapes With Curvahdra</dc:title>
  <dc:creator>c c</dc:creator>
  <cp:lastModifiedBy>Sam Hartburn</cp:lastModifiedBy>
  <cp:revision>12</cp:revision>
  <dcterms:created xsi:type="dcterms:W3CDTF">2019-11-24T11:40:12Z</dcterms:created>
  <dcterms:modified xsi:type="dcterms:W3CDTF">2019-12-14T07:22:01Z</dcterms:modified>
</cp:coreProperties>
</file>