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01" y="2575582"/>
            <a:ext cx="10572000" cy="2971051"/>
          </a:xfrm>
        </p:spPr>
        <p:txBody>
          <a:bodyPr/>
          <a:lstStyle/>
          <a:p>
            <a:r>
              <a:rPr lang="en-GB" dirty="0"/>
              <a:t>Ten New </a:t>
            </a:r>
            <a:br>
              <a:rPr lang="en-GB" dirty="0"/>
            </a:br>
            <a:r>
              <a:rPr lang="en-GB" dirty="0"/>
              <a:t>Maths Jokes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5280847"/>
            <a:ext cx="11077201" cy="1159710"/>
          </a:xfrm>
        </p:spPr>
        <p:txBody>
          <a:bodyPr>
            <a:noAutofit/>
          </a:bodyPr>
          <a:lstStyle/>
          <a:p>
            <a:r>
              <a:rPr lang="en-GB" sz="2000" dirty="0"/>
              <a:t>Lucy Rycroft-Smith </a:t>
            </a:r>
          </a:p>
          <a:p>
            <a:r>
              <a:rPr lang="en-GB" sz="2000" b="1" dirty="0"/>
              <a:t>@honeypisquared</a:t>
            </a:r>
          </a:p>
        </p:txBody>
      </p:sp>
      <p:pic>
        <p:nvPicPr>
          <p:cNvPr id="8" name="owls">
            <a:hlinkClick r:id="" action="ppaction://media"/>
            <a:extLst>
              <a:ext uri="{FF2B5EF4-FFF2-40B4-BE49-F238E27FC236}">
                <a16:creationId xmlns:a16="http://schemas.microsoft.com/office/drawing/2014/main" id="{541C817B-DBBA-4C8A-9B78-3C69A54C5A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1" y="786000"/>
            <a:ext cx="5286000" cy="5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9. One punchline, three setups</a:t>
            </a:r>
            <a:br>
              <a:rPr lang="en-GB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/>
              <a:t>Lucy Rycroft-Smith </a:t>
            </a:r>
          </a:p>
          <a:p>
            <a:pPr algn="ctr"/>
            <a:r>
              <a:rPr lang="en-GB" b="1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162009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10. The callback</a:t>
            </a:r>
            <a:br>
              <a:rPr lang="en-GB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/>
              <a:t>Lucy Rycroft-Smith </a:t>
            </a:r>
          </a:p>
          <a:p>
            <a:pPr algn="ctr"/>
            <a:r>
              <a:rPr lang="en-GB" b="1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135250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81620" y="2342012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Thank you!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802708" y="5711742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 dirty="0"/>
              <a:t>Lucy Rycroft-Smith </a:t>
            </a:r>
          </a:p>
          <a:p>
            <a:pPr algn="ctr"/>
            <a:r>
              <a:rPr lang="en-GB" b="1" dirty="0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293999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1. The classic setup-punchline</a:t>
            </a:r>
            <a:br>
              <a:rPr lang="en-GB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/>
              <a:t>Lucy Rycroft-Smith </a:t>
            </a:r>
          </a:p>
          <a:p>
            <a:pPr algn="ctr"/>
            <a:r>
              <a:rPr lang="en-GB" b="1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81228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600">
                <a:solidFill>
                  <a:schemeClr val="tx1"/>
                </a:solidFill>
              </a:rPr>
              <a:t>2. The broken assumption (also known as ‘pull back and reveal’)</a:t>
            </a:r>
            <a:br>
              <a:rPr lang="en-GB" sz="4600">
                <a:solidFill>
                  <a:schemeClr val="tx1"/>
                </a:solidFill>
              </a:rPr>
            </a:br>
            <a:endParaRPr lang="en-GB" sz="46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/>
              <a:t>Lucy Rycroft-Smith </a:t>
            </a:r>
          </a:p>
          <a:p>
            <a:pPr algn="ctr"/>
            <a:r>
              <a:rPr lang="en-GB" b="1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84284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3. The pun/double meaning</a:t>
            </a:r>
            <a:br>
              <a:rPr lang="en-GB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/>
              <a:t>Lucy Rycroft-Smith </a:t>
            </a:r>
          </a:p>
          <a:p>
            <a:pPr algn="ctr"/>
            <a:r>
              <a:rPr lang="en-GB" b="1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190034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4. The missing punchline/dead stop</a:t>
            </a:r>
            <a:br>
              <a:rPr lang="en-GB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/>
              <a:t>Lucy Rycroft-Smith </a:t>
            </a:r>
          </a:p>
          <a:p>
            <a:pPr algn="ctr"/>
            <a:r>
              <a:rPr lang="en-GB" b="1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107460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5. I wrote the punchline first</a:t>
            </a:r>
            <a:br>
              <a:rPr lang="en-GB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/>
              <a:t>Lucy Rycroft-Smith </a:t>
            </a:r>
          </a:p>
          <a:p>
            <a:pPr algn="ctr"/>
            <a:r>
              <a:rPr lang="en-GB" b="1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88022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600">
                <a:solidFill>
                  <a:schemeClr val="tx1"/>
                </a:solidFill>
              </a:rPr>
              <a:t>6. The tag on the end (also known as the gift that keeps on giving)</a:t>
            </a:r>
            <a:br>
              <a:rPr lang="en-GB" sz="4600">
                <a:solidFill>
                  <a:schemeClr val="tx1"/>
                </a:solidFill>
              </a:rPr>
            </a:br>
            <a:endParaRPr lang="en-GB" sz="46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/>
              <a:t>Lucy Rycroft-Smith </a:t>
            </a:r>
          </a:p>
          <a:p>
            <a:pPr algn="ctr"/>
            <a:r>
              <a:rPr lang="en-GB" b="1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345137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7. The list</a:t>
            </a:r>
            <a:br>
              <a:rPr lang="en-GB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/>
              <a:t>Lucy Rycroft-Smith </a:t>
            </a:r>
          </a:p>
          <a:p>
            <a:pPr algn="ctr"/>
            <a:r>
              <a:rPr lang="en-GB" b="1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262263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3672-EC49-48CF-93B7-7756C41D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8. One setup, three punchlines</a:t>
            </a:r>
            <a:br>
              <a:rPr lang="en-GB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FEAA-2398-4B43-9971-0F2576C9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/>
              <a:t>Lucy Rycroft-Smith </a:t>
            </a:r>
          </a:p>
          <a:p>
            <a:pPr algn="ctr"/>
            <a:r>
              <a:rPr lang="en-GB" b="1"/>
              <a:t>@honeypisquared</a:t>
            </a:r>
          </a:p>
        </p:txBody>
      </p:sp>
    </p:spTree>
    <p:extLst>
      <p:ext uri="{BB962C8B-B14F-4D97-AF65-F5344CB8AC3E}">
        <p14:creationId xmlns:p14="http://schemas.microsoft.com/office/powerpoint/2010/main" val="55662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36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Quotable</vt:lpstr>
      <vt:lpstr>Ten New  Maths Jokes </vt:lpstr>
      <vt:lpstr>1. The classic setup-punchline </vt:lpstr>
      <vt:lpstr>2. The broken assumption (also known as ‘pull back and reveal’) </vt:lpstr>
      <vt:lpstr>3. The pun/double meaning </vt:lpstr>
      <vt:lpstr>4. The missing punchline/dead stop </vt:lpstr>
      <vt:lpstr>5. I wrote the punchline first </vt:lpstr>
      <vt:lpstr>6. The tag on the end (also known as the gift that keeps on giving) </vt:lpstr>
      <vt:lpstr>7. The list </vt:lpstr>
      <vt:lpstr>8. One setup, three punchlines </vt:lpstr>
      <vt:lpstr>9. One punchline, three setups </vt:lpstr>
      <vt:lpstr>10. The callback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New  Maths Jokes </dc:title>
  <dc:creator>Lucy Rycroft-Smith</dc:creator>
  <cp:lastModifiedBy>Lucy Rycroft-Smith</cp:lastModifiedBy>
  <cp:revision>1</cp:revision>
  <dcterms:created xsi:type="dcterms:W3CDTF">2019-11-29T20:48:42Z</dcterms:created>
  <dcterms:modified xsi:type="dcterms:W3CDTF">2019-11-29T20:49:23Z</dcterms:modified>
</cp:coreProperties>
</file>