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notesMasterIdLst>
    <p:notesMasterId r:id="rId38"/>
  </p:notesMasterIdLst>
  <p:sldIdLst>
    <p:sldId id="256" r:id="rId8"/>
    <p:sldId id="257" r:id="rId9"/>
    <p:sldId id="258" r:id="rId10"/>
    <p:sldId id="259" r:id="rId11"/>
    <p:sldId id="284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5" r:id="rId26"/>
    <p:sldId id="276" r:id="rId27"/>
    <p:sldId id="285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73" r:id="rId36"/>
    <p:sldId id="27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6" autoAdjust="0"/>
    <p:restoredTop sz="94660"/>
  </p:normalViewPr>
  <p:slideViewPr>
    <p:cSldViewPr snapToGrid="0">
      <p:cViewPr varScale="1">
        <p:scale>
          <a:sx n="93" d="100"/>
          <a:sy n="93" d="100"/>
        </p:scale>
        <p:origin x="77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23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23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23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9053B1D-1CD5-4639-890D-B5A453271705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2006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80E9932-5BE5-4D35-8A60-7B9120F269AA}" type="slidenum">
              <a:rPr lang="en-GB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n-GB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39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9192DCCA-D892-42E3-A094-2EC0B8B9BC44}" type="slidenum">
              <a:rPr lang="en-GB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en-GB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03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14DA-1EEE-44EE-8B30-8FA0ECD19B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3E96-924D-42AD-871E-AB2DA88EA8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928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14DA-1EEE-44EE-8B30-8FA0ECD19B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3E96-924D-42AD-871E-AB2DA88EA8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049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14DA-1EEE-44EE-8B30-8FA0ECD19B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3E96-924D-42AD-871E-AB2DA88EA8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923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14DA-1EEE-44EE-8B30-8FA0ECD19B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3E96-924D-42AD-871E-AB2DA88EA8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60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14DA-1EEE-44EE-8B30-8FA0ECD19B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3E96-924D-42AD-871E-AB2DA88EA8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498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14DA-1EEE-44EE-8B30-8FA0ECD19B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3E96-924D-42AD-871E-AB2DA88EA8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67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14DA-1EEE-44EE-8B30-8FA0ECD19B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3E96-924D-42AD-871E-AB2DA88EA8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56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14DA-1EEE-44EE-8B30-8FA0ECD19B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3E96-924D-42AD-871E-AB2DA88EA8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740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14DA-1EEE-44EE-8B30-8FA0ECD19B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3E96-924D-42AD-871E-AB2DA88EA8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271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14DA-1EEE-44EE-8B30-8FA0ECD19B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3E96-924D-42AD-871E-AB2DA88EA8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298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14DA-1EEE-44EE-8B30-8FA0ECD19B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3E96-924D-42AD-871E-AB2DA88EA8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5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B14DA-1EEE-44EE-8B30-8FA0ECD19B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33E96-924D-42AD-871E-AB2DA88EA8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5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TQkO1-Of3I" TargetMode="Externa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The Travelling Salesman Problem:</a:t>
            </a:r>
            <a:br>
              <a:rPr dirty="0"/>
            </a:b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Couple of Whimsical </a:t>
            </a:r>
            <a:r>
              <a:rPr lang="en-GB" sz="2000" spc="-1" dirty="0">
                <a:solidFill>
                  <a:srgbClr val="000000"/>
                </a:solidFill>
                <a:latin typeface="Calibri"/>
                <a:ea typeface="DejaVu Sans"/>
              </a:rPr>
              <a:t>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pplications</a:t>
            </a:r>
            <a:br>
              <a:rPr dirty="0"/>
            </a:br>
            <a:br>
              <a:rPr dirty="0"/>
            </a:b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by</a:t>
            </a:r>
            <a:br>
              <a:rPr dirty="0"/>
            </a:br>
            <a:br>
              <a:rPr dirty="0"/>
            </a:b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Martin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Chlond</a:t>
            </a:r>
            <a:endParaRPr lang="en-GB" sz="2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/>
          <p:cNvPicPr/>
          <p:nvPr/>
        </p:nvPicPr>
        <p:blipFill>
          <a:blip r:embed="rId2"/>
          <a:stretch/>
        </p:blipFill>
        <p:spPr>
          <a:xfrm>
            <a:off x="1259640" y="205560"/>
            <a:ext cx="6335280" cy="633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1547640" y="1412640"/>
            <a:ext cx="5831280" cy="37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4000" b="0" strike="noStrike" spc="-1">
                <a:solidFill>
                  <a:srgbClr val="000000"/>
                </a:solidFill>
                <a:latin typeface="comic"/>
                <a:ea typeface="DejaVu Sans"/>
              </a:rPr>
              <a:t>Selected Works </a:t>
            </a:r>
            <a:endParaRPr lang="en-GB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4000" b="0" strike="noStrike" spc="-1">
                <a:solidFill>
                  <a:srgbClr val="000000"/>
                </a:solidFill>
                <a:latin typeface="comic"/>
                <a:ea typeface="DejaVu Sans"/>
              </a:rPr>
              <a:t>of</a:t>
            </a:r>
            <a:endParaRPr lang="en-GB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4000" b="0" strike="noStrike" spc="-1">
                <a:solidFill>
                  <a:srgbClr val="000000"/>
                </a:solidFill>
                <a:latin typeface="comic"/>
                <a:ea typeface="DejaVu Sans"/>
              </a:rPr>
              <a:t>Bob Bosch</a:t>
            </a:r>
            <a:endParaRPr lang="en-GB" sz="4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1"/>
          <p:cNvPicPr/>
          <p:nvPr/>
        </p:nvPicPr>
        <p:blipFill>
          <a:blip r:embed="rId2"/>
          <a:stretch/>
        </p:blipFill>
        <p:spPr>
          <a:xfrm>
            <a:off x="1143000" y="0"/>
            <a:ext cx="6856560" cy="685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539640" y="2349000"/>
            <a:ext cx="8063280" cy="118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The following three pieces are based on the work of Andy Warhol. Each loop is </a:t>
            </a:r>
            <a:r>
              <a:rPr lang="en-GB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exactly</a:t>
            </a:r>
            <a:r>
              <a:rPr lang="en-GB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the same length (45.5 feet when printed on 8.5" by 11" paper). </a:t>
            </a:r>
            <a:endParaRPr lang="en-GB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2"/>
          <p:cNvPicPr/>
          <p:nvPr/>
        </p:nvPicPr>
        <p:blipFill>
          <a:blip r:embed="rId2"/>
          <a:stretch/>
        </p:blipFill>
        <p:spPr>
          <a:xfrm>
            <a:off x="2195640" y="690840"/>
            <a:ext cx="4856400" cy="554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2"/>
          <p:cNvPicPr/>
          <p:nvPr/>
        </p:nvPicPr>
        <p:blipFill>
          <a:blip r:embed="rId2"/>
          <a:stretch/>
        </p:blipFill>
        <p:spPr>
          <a:xfrm>
            <a:off x="2195640" y="713160"/>
            <a:ext cx="4856400" cy="5313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"/>
          <p:cNvPicPr/>
          <p:nvPr/>
        </p:nvPicPr>
        <p:blipFill>
          <a:blip r:embed="rId2"/>
          <a:stretch/>
        </p:blipFill>
        <p:spPr>
          <a:xfrm>
            <a:off x="2123640" y="568800"/>
            <a:ext cx="4856400" cy="5523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1"/>
          <p:cNvPicPr/>
          <p:nvPr/>
        </p:nvPicPr>
        <p:blipFill>
          <a:blip r:embed="rId2"/>
          <a:stretch/>
        </p:blipFill>
        <p:spPr>
          <a:xfrm>
            <a:off x="2143080" y="1000080"/>
            <a:ext cx="4856400" cy="485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"/>
          <p:cNvPicPr/>
          <p:nvPr/>
        </p:nvPicPr>
        <p:blipFill>
          <a:blip r:embed="rId2"/>
          <a:stretch/>
        </p:blipFill>
        <p:spPr>
          <a:xfrm>
            <a:off x="1547640" y="1196640"/>
            <a:ext cx="6263280" cy="5292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2159640" y="404640"/>
            <a:ext cx="503928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2010 Mathematical Art Exhibition, First Prize</a:t>
            </a:r>
            <a:endParaRPr lang="en-GB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American Mathematical Society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Yondu’s Dart Problem</a:t>
            </a: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3"/>
          <p:cNvPicPr/>
          <p:nvPr/>
        </p:nvPicPr>
        <p:blipFill>
          <a:blip r:embed="rId2"/>
          <a:stretch/>
        </p:blipFill>
        <p:spPr>
          <a:xfrm>
            <a:off x="2157480" y="2152800"/>
            <a:ext cx="4827600" cy="2551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457200" y="1604520"/>
            <a:ext cx="8228160" cy="39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5" name="Picture 254"/>
          <p:cNvPicPr/>
          <p:nvPr/>
        </p:nvPicPr>
        <p:blipFill>
          <a:blip r:embed="rId2"/>
          <a:stretch/>
        </p:blipFill>
        <p:spPr>
          <a:xfrm>
            <a:off x="2538720" y="835200"/>
            <a:ext cx="4075200" cy="518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uardians of the Galaxy - Yondu becomes godli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4475"/>
            <a:ext cx="91440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7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1547640" y="3064320"/>
            <a:ext cx="566892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  <a:spcAft>
                <a:spcPts val="1001"/>
              </a:spcAft>
            </a:pPr>
            <a:r>
              <a:rPr lang="en-GB" sz="1800" b="0" u="sng" strike="noStrike" spc="-1">
                <a:solidFill>
                  <a:srgbClr val="0000FF"/>
                </a:solidFill>
                <a:uFillTx/>
                <a:latin typeface="Calibri"/>
                <a:ea typeface="Calibri"/>
                <a:hlinkClick r:id="rId2"/>
              </a:rPr>
              <a:t>https://www.youtube.com/watch?v=rTQkO1-Of3I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3"/>
          <p:cNvPicPr/>
          <p:nvPr/>
        </p:nvPicPr>
        <p:blipFill>
          <a:blip r:embed="rId2"/>
          <a:stretch/>
        </p:blipFill>
        <p:spPr>
          <a:xfrm>
            <a:off x="0" y="1494720"/>
            <a:ext cx="9142560" cy="3866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2"/>
          <p:cNvPicPr/>
          <p:nvPr/>
        </p:nvPicPr>
        <p:blipFill>
          <a:blip r:embed="rId2"/>
          <a:stretch/>
        </p:blipFill>
        <p:spPr>
          <a:xfrm>
            <a:off x="1475640" y="1815840"/>
            <a:ext cx="5680080" cy="266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2286000" y="1582200"/>
            <a:ext cx="4570560" cy="374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NAME: yondu.tsp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TYPE: TSP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COMMENT: Yondu's travelling dart problem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COMMENT: Guardians of the Galaxy (1:26:0)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DIMENSION: 22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EDGE_WEIGHT_TYPE: EUC_2D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NODE_COORD_SECTION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1    200	  910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2    250	1030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3    260	  930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4    240	  760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5    360	  710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6    420	  620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en-GB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3"/>
          <p:cNvPicPr/>
          <p:nvPr/>
        </p:nvPicPr>
        <p:blipFill>
          <a:blip r:embed="rId2"/>
          <a:stretch/>
        </p:blipFill>
        <p:spPr>
          <a:xfrm>
            <a:off x="1479600" y="1028880"/>
            <a:ext cx="6183360" cy="4799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3"/>
          <p:cNvPicPr/>
          <p:nvPr/>
        </p:nvPicPr>
        <p:blipFill>
          <a:blip r:embed="rId2"/>
          <a:stretch/>
        </p:blipFill>
        <p:spPr>
          <a:xfrm>
            <a:off x="0" y="1494720"/>
            <a:ext cx="9142560" cy="3866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"/>
          <p:cNvPicPr/>
          <p:nvPr/>
        </p:nvPicPr>
        <p:blipFill>
          <a:blip r:embed="rId2"/>
          <a:stretch/>
        </p:blipFill>
        <p:spPr>
          <a:xfrm>
            <a:off x="0" y="1494720"/>
            <a:ext cx="9142560" cy="3866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50"/>
          <p:cNvPicPr/>
          <p:nvPr/>
        </p:nvPicPr>
        <p:blipFill>
          <a:blip r:embed="rId2"/>
          <a:stretch/>
        </p:blipFill>
        <p:spPr>
          <a:xfrm>
            <a:off x="2592000" y="882720"/>
            <a:ext cx="3808440" cy="5380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3276000" y="2893320"/>
            <a:ext cx="2446920" cy="191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TSP Art</a:t>
            </a: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7"/>
          <p:cNvPicPr/>
          <p:nvPr/>
        </p:nvPicPr>
        <p:blipFill>
          <a:blip r:embed="rId2"/>
          <a:stretch/>
        </p:blipFill>
        <p:spPr>
          <a:xfrm>
            <a:off x="2195640" y="473040"/>
            <a:ext cx="4778640" cy="591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3"/>
          <p:cNvPicPr/>
          <p:nvPr/>
        </p:nvPicPr>
        <p:blipFill>
          <a:blip r:embed="rId2"/>
          <a:stretch/>
        </p:blipFill>
        <p:spPr>
          <a:xfrm>
            <a:off x="1439640" y="0"/>
            <a:ext cx="6263280" cy="685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rcl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143000"/>
            <a:ext cx="4572000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0701" y="610451"/>
            <a:ext cx="3162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Single Line Drawing - Animation</a:t>
            </a:r>
          </a:p>
        </p:txBody>
      </p:sp>
    </p:spTree>
    <p:extLst>
      <p:ext uri="{BB962C8B-B14F-4D97-AF65-F5344CB8AC3E}">
        <p14:creationId xmlns:p14="http://schemas.microsoft.com/office/powerpoint/2010/main" val="299193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3"/>
          <p:cNvPicPr/>
          <p:nvPr/>
        </p:nvPicPr>
        <p:blipFill>
          <a:blip r:embed="rId2"/>
          <a:stretch/>
        </p:blipFill>
        <p:spPr>
          <a:xfrm>
            <a:off x="1439640" y="0"/>
            <a:ext cx="6263280" cy="685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3"/>
          <p:cNvPicPr/>
          <p:nvPr/>
        </p:nvPicPr>
        <p:blipFill>
          <a:blip r:embed="rId2"/>
          <a:stretch/>
        </p:blipFill>
        <p:spPr>
          <a:xfrm>
            <a:off x="1439640" y="0"/>
            <a:ext cx="6263280" cy="685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"/>
          <p:cNvPicPr/>
          <p:nvPr/>
        </p:nvPicPr>
        <p:blipFill>
          <a:blip r:embed="rId2"/>
          <a:stretch/>
        </p:blipFill>
        <p:spPr>
          <a:xfrm>
            <a:off x="1397160" y="254160"/>
            <a:ext cx="5981760" cy="5981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"/>
          <p:cNvPicPr/>
          <p:nvPr/>
        </p:nvPicPr>
        <p:blipFill>
          <a:blip r:embed="rId2"/>
          <a:stretch/>
        </p:blipFill>
        <p:spPr>
          <a:xfrm>
            <a:off x="1331640" y="260640"/>
            <a:ext cx="6379920" cy="637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1593</TotalTime>
  <Words>162</Words>
  <Application>Microsoft Office PowerPoint</Application>
  <PresentationFormat>On-screen Show (4:3)</PresentationFormat>
  <Paragraphs>28</Paragraphs>
  <Slides>30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Calibri</vt:lpstr>
      <vt:lpstr>comic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Travelling Salesman Problem</dc:title>
  <dc:subject/>
  <dc:creator>Martin</dc:creator>
  <dc:description/>
  <cp:lastModifiedBy>MathsJam2019</cp:lastModifiedBy>
  <cp:revision>30</cp:revision>
  <dcterms:created xsi:type="dcterms:W3CDTF">2012-03-14T13:46:28Z</dcterms:created>
  <dcterms:modified xsi:type="dcterms:W3CDTF">2019-11-30T13:41:05Z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Hewlett-Packard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23</vt:i4>
  </property>
</Properties>
</file>