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78" r:id="rId3"/>
    <p:sldId id="285" r:id="rId4"/>
    <p:sldId id="261" r:id="rId5"/>
    <p:sldId id="279" r:id="rId6"/>
    <p:sldId id="262" r:id="rId7"/>
    <p:sldId id="264" r:id="rId8"/>
    <p:sldId id="289" r:id="rId9"/>
    <p:sldId id="286" r:id="rId10"/>
    <p:sldId id="282" r:id="rId11"/>
    <p:sldId id="265" r:id="rId12"/>
    <p:sldId id="273" r:id="rId13"/>
    <p:sldId id="270" r:id="rId14"/>
    <p:sldId id="280" r:id="rId15"/>
    <p:sldId id="290" r:id="rId16"/>
    <p:sldId id="291" r:id="rId17"/>
    <p:sldId id="25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8892" autoAdjust="0"/>
    <p:restoredTop sz="84444" autoAdjust="0"/>
  </p:normalViewPr>
  <p:slideViewPr>
    <p:cSldViewPr snapToGrid="0">
      <p:cViewPr varScale="1">
        <p:scale>
          <a:sx n="81" d="100"/>
          <a:sy n="81" d="100"/>
        </p:scale>
        <p:origin x="126" y="300"/>
      </p:cViewPr>
      <p:guideLst/>
    </p:cSldViewPr>
  </p:slideViewPr>
  <p:notesTextViewPr>
    <p:cViewPr>
      <p:scale>
        <a:sx n="3" d="2"/>
        <a:sy n="3" d="2"/>
      </p:scale>
      <p:origin x="0" y="0"/>
    </p:cViewPr>
  </p:notesTextViewPr>
  <p:sorterViewPr>
    <p:cViewPr varScale="1">
      <p:scale>
        <a:sx n="100" d="100"/>
        <a:sy n="100"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4690F6-8AEF-402B-9ADC-B51F44180516}" type="datetimeFigureOut">
              <a:rPr lang="en-GB" smtClean="0"/>
              <a:t>25/11/2019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377C34-CC08-4988-BD6C-D0CF86372130}" type="slidenum">
              <a:rPr lang="en-GB" smtClean="0"/>
              <a:t>‹#›</a:t>
            </a:fld>
            <a:endParaRPr lang="en-GB"/>
          </a:p>
        </p:txBody>
      </p:sp>
    </p:spTree>
    <p:extLst>
      <p:ext uri="{BB962C8B-B14F-4D97-AF65-F5344CB8AC3E}">
        <p14:creationId xmlns:p14="http://schemas.microsoft.com/office/powerpoint/2010/main" val="28859700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Most of you probably know the formula for the sums of the natural numbers.</a:t>
            </a:r>
          </a:p>
          <a:p>
            <a:r>
              <a:rPr lang="en-GB" dirty="0"/>
              <a:t>And many of you may also know the formula for the sums of squares – and maybe the one for cubes.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I’ll introduce some notation here.</a:t>
            </a:r>
          </a:p>
          <a:p>
            <a:r>
              <a:rPr lang="en-GB" dirty="0"/>
              <a:t>Incidentally, the latest </a:t>
            </a:r>
            <a:r>
              <a:rPr lang="en-GB" dirty="0" err="1"/>
              <a:t>Mathsjam</a:t>
            </a:r>
            <a:r>
              <a:rPr lang="en-GB" dirty="0"/>
              <a:t> Shout (October 2019) asked if any triangular numbers are square.  What about square pyramidal ones?</a:t>
            </a:r>
          </a:p>
          <a:p>
            <a:r>
              <a:rPr lang="en-GB" dirty="0"/>
              <a:t>Well clearly all the sums of cubes are square – and this is a famous result, known as </a:t>
            </a:r>
            <a:r>
              <a:rPr lang="en-GB" dirty="0" err="1"/>
              <a:t>Nicomachus’s</a:t>
            </a:r>
            <a:r>
              <a:rPr lang="en-GB" dirty="0"/>
              <a:t> theorem.</a:t>
            </a:r>
          </a:p>
        </p:txBody>
      </p:sp>
      <p:sp>
        <p:nvSpPr>
          <p:cNvPr id="4" name="Slide Number Placeholder 3"/>
          <p:cNvSpPr>
            <a:spLocks noGrp="1"/>
          </p:cNvSpPr>
          <p:nvPr>
            <p:ph type="sldNum" sz="quarter" idx="5"/>
          </p:nvPr>
        </p:nvSpPr>
        <p:spPr/>
        <p:txBody>
          <a:bodyPr/>
          <a:lstStyle/>
          <a:p>
            <a:fld id="{97377C34-CC08-4988-BD6C-D0CF86372130}" type="slidenum">
              <a:rPr lang="en-GB" smtClean="0"/>
              <a:t>2</a:t>
            </a:fld>
            <a:endParaRPr lang="en-GB"/>
          </a:p>
        </p:txBody>
      </p:sp>
    </p:spTree>
    <p:extLst>
      <p:ext uri="{BB962C8B-B14F-4D97-AF65-F5344CB8AC3E}">
        <p14:creationId xmlns:p14="http://schemas.microsoft.com/office/powerpoint/2010/main" val="16725459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But what’s the pattern behind the coefficients?</a:t>
            </a:r>
          </a:p>
          <a:p>
            <a:r>
              <a:rPr lang="en-GB" dirty="0"/>
              <a:t>Jakob Bernoulli knew of </a:t>
            </a:r>
            <a:r>
              <a:rPr lang="en-GB" dirty="0" err="1"/>
              <a:t>Faulhaber’s</a:t>
            </a:r>
            <a:r>
              <a:rPr lang="en-GB" dirty="0"/>
              <a:t> work (he made a mistake, but we’ll forgive him). 82 years later, he found a pattern.</a:t>
            </a:r>
          </a:p>
          <a:p>
            <a:r>
              <a:rPr lang="en-GB" dirty="0"/>
              <a:t>Factoring out binomial coefficients, you get the Bernoulli numbers.</a:t>
            </a:r>
          </a:p>
        </p:txBody>
      </p:sp>
      <p:sp>
        <p:nvSpPr>
          <p:cNvPr id="4" name="Slide Number Placeholder 3"/>
          <p:cNvSpPr>
            <a:spLocks noGrp="1"/>
          </p:cNvSpPr>
          <p:nvPr>
            <p:ph type="sldNum" sz="quarter" idx="5"/>
          </p:nvPr>
        </p:nvSpPr>
        <p:spPr/>
        <p:txBody>
          <a:bodyPr/>
          <a:lstStyle/>
          <a:p>
            <a:fld id="{97377C34-CC08-4988-BD6C-D0CF86372130}" type="slidenum">
              <a:rPr lang="en-GB" smtClean="0"/>
              <a:t>12</a:t>
            </a:fld>
            <a:endParaRPr lang="en-GB"/>
          </a:p>
        </p:txBody>
      </p:sp>
    </p:spTree>
    <p:extLst>
      <p:ext uri="{BB962C8B-B14F-4D97-AF65-F5344CB8AC3E}">
        <p14:creationId xmlns:p14="http://schemas.microsoft.com/office/powerpoint/2010/main" val="1005881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These are the Bernoulli numbers.  Learn these and you can work out sums of powers.</a:t>
            </a:r>
          </a:p>
          <a:p>
            <a:r>
              <a:rPr lang="en-GB" dirty="0"/>
              <a:t>But that still seems arbitrary, so where do these coefficients come from?</a:t>
            </a:r>
          </a:p>
        </p:txBody>
      </p:sp>
      <p:sp>
        <p:nvSpPr>
          <p:cNvPr id="4" name="Slide Number Placeholder 3"/>
          <p:cNvSpPr>
            <a:spLocks noGrp="1"/>
          </p:cNvSpPr>
          <p:nvPr>
            <p:ph type="sldNum" sz="quarter" idx="5"/>
          </p:nvPr>
        </p:nvSpPr>
        <p:spPr/>
        <p:txBody>
          <a:bodyPr/>
          <a:lstStyle/>
          <a:p>
            <a:fld id="{97377C34-CC08-4988-BD6C-D0CF86372130}" type="slidenum">
              <a:rPr lang="en-GB" smtClean="0"/>
              <a:t>13</a:t>
            </a:fld>
            <a:endParaRPr lang="en-GB"/>
          </a:p>
        </p:txBody>
      </p:sp>
    </p:spTree>
    <p:extLst>
      <p:ext uri="{BB962C8B-B14F-4D97-AF65-F5344CB8AC3E}">
        <p14:creationId xmlns:p14="http://schemas.microsoft.com/office/powerpoint/2010/main" val="15196944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Ada Lovelace wrestled with this problem.</a:t>
            </a:r>
          </a:p>
          <a:p>
            <a:r>
              <a:rPr lang="en-GB" dirty="0"/>
              <a:t>You can work them out from determinants of matrices containing Pascal’s triangle.  This is the one Ada’s first programme was intended to calculate, although this isn’t explicitly the method she was using.  She was deriving it from earlier ones.</a:t>
            </a:r>
          </a:p>
          <a:p>
            <a:r>
              <a:rPr lang="en-GB" dirty="0"/>
              <a:t>Either way, an Analytical Engine is handy.</a:t>
            </a:r>
          </a:p>
        </p:txBody>
      </p:sp>
      <p:sp>
        <p:nvSpPr>
          <p:cNvPr id="4" name="Slide Number Placeholder 3"/>
          <p:cNvSpPr>
            <a:spLocks noGrp="1"/>
          </p:cNvSpPr>
          <p:nvPr>
            <p:ph type="sldNum" sz="quarter" idx="5"/>
          </p:nvPr>
        </p:nvSpPr>
        <p:spPr/>
        <p:txBody>
          <a:bodyPr/>
          <a:lstStyle/>
          <a:p>
            <a:fld id="{97377C34-CC08-4988-BD6C-D0CF86372130}" type="slidenum">
              <a:rPr lang="en-GB" smtClean="0"/>
              <a:t>14</a:t>
            </a:fld>
            <a:endParaRPr lang="en-GB"/>
          </a:p>
        </p:txBody>
      </p:sp>
    </p:spTree>
    <p:extLst>
      <p:ext uri="{BB962C8B-B14F-4D97-AF65-F5344CB8AC3E}">
        <p14:creationId xmlns:p14="http://schemas.microsoft.com/office/powerpoint/2010/main" val="12487230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These are the factorisations (thanks to Mathematica).  Not sure of the pattern.</a:t>
            </a:r>
          </a:p>
          <a:p>
            <a:r>
              <a:rPr lang="en-GB" dirty="0" err="1"/>
              <a:t>Faulhaber</a:t>
            </a:r>
            <a:r>
              <a:rPr lang="en-GB" dirty="0"/>
              <a:t> identified that the sums of odd powers are polynomials in the triangular numbers.</a:t>
            </a:r>
          </a:p>
          <a:p>
            <a:r>
              <a:rPr lang="en-GB" dirty="0"/>
              <a:t>…and it looks to me as if the sums of even powers have a factor of S</a:t>
            </a:r>
            <a:r>
              <a:rPr lang="en-GB" baseline="-25000" dirty="0"/>
              <a:t>2</a:t>
            </a:r>
            <a:r>
              <a:rPr lang="en-GB" dirty="0"/>
              <a:t>, but I haven’t proved it.</a:t>
            </a:r>
          </a:p>
        </p:txBody>
      </p:sp>
      <p:sp>
        <p:nvSpPr>
          <p:cNvPr id="4" name="Slide Number Placeholder 3"/>
          <p:cNvSpPr>
            <a:spLocks noGrp="1"/>
          </p:cNvSpPr>
          <p:nvPr>
            <p:ph type="sldNum" sz="quarter" idx="5"/>
          </p:nvPr>
        </p:nvSpPr>
        <p:spPr/>
        <p:txBody>
          <a:bodyPr/>
          <a:lstStyle/>
          <a:p>
            <a:fld id="{97377C34-CC08-4988-BD6C-D0CF86372130}" type="slidenum">
              <a:rPr lang="en-GB" smtClean="0"/>
              <a:t>15</a:t>
            </a:fld>
            <a:endParaRPr lang="en-GB"/>
          </a:p>
        </p:txBody>
      </p:sp>
    </p:spTree>
    <p:extLst>
      <p:ext uri="{BB962C8B-B14F-4D97-AF65-F5344CB8AC3E}">
        <p14:creationId xmlns:p14="http://schemas.microsoft.com/office/powerpoint/2010/main" val="3795824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we’ve seen the first one before.  It’s hard to beat that, but there are a few others.</a:t>
            </a:r>
          </a:p>
          <a:p>
            <a:r>
              <a:rPr lang="en-GB" dirty="0"/>
              <a:t>I like this one.</a:t>
            </a:r>
          </a:p>
        </p:txBody>
      </p:sp>
      <p:sp>
        <p:nvSpPr>
          <p:cNvPr id="4" name="Slide Number Placeholder 3"/>
          <p:cNvSpPr>
            <a:spLocks noGrp="1"/>
          </p:cNvSpPr>
          <p:nvPr>
            <p:ph type="sldNum" sz="quarter" idx="5"/>
          </p:nvPr>
        </p:nvSpPr>
        <p:spPr/>
        <p:txBody>
          <a:bodyPr/>
          <a:lstStyle/>
          <a:p>
            <a:fld id="{97377C34-CC08-4988-BD6C-D0CF86372130}" type="slidenum">
              <a:rPr lang="en-GB" smtClean="0"/>
              <a:t>16</a:t>
            </a:fld>
            <a:endParaRPr lang="en-GB"/>
          </a:p>
        </p:txBody>
      </p:sp>
    </p:spTree>
    <p:extLst>
      <p:ext uri="{BB962C8B-B14F-4D97-AF65-F5344CB8AC3E}">
        <p14:creationId xmlns:p14="http://schemas.microsoft.com/office/powerpoint/2010/main" val="40743846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a:t>
            </a:r>
            <a:r>
              <a:rPr lang="en-GB" dirty="0" err="1"/>
              <a:t>Mathologer</a:t>
            </a:r>
            <a:r>
              <a:rPr lang="en-GB" dirty="0"/>
              <a:t> one, annoyingly, was posted just 3 days after I submitted this topic for my talk – but it’s really good, and goes into more detail than I can do in 5 minutes.</a:t>
            </a:r>
          </a:p>
        </p:txBody>
      </p:sp>
      <p:sp>
        <p:nvSpPr>
          <p:cNvPr id="4" name="Slide Number Placeholder 3"/>
          <p:cNvSpPr>
            <a:spLocks noGrp="1"/>
          </p:cNvSpPr>
          <p:nvPr>
            <p:ph type="sldNum" sz="quarter" idx="5"/>
          </p:nvPr>
        </p:nvSpPr>
        <p:spPr/>
        <p:txBody>
          <a:bodyPr/>
          <a:lstStyle/>
          <a:p>
            <a:fld id="{97377C34-CC08-4988-BD6C-D0CF86372130}" type="slidenum">
              <a:rPr lang="en-GB" smtClean="0"/>
              <a:t>17</a:t>
            </a:fld>
            <a:endParaRPr lang="en-GB"/>
          </a:p>
        </p:txBody>
      </p:sp>
    </p:spTree>
    <p:extLst>
      <p:ext uri="{BB962C8B-B14F-4D97-AF65-F5344CB8AC3E}">
        <p14:creationId xmlns:p14="http://schemas.microsoft.com/office/powerpoint/2010/main" val="19136275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These are the expansions as polynomials.</a:t>
            </a:r>
          </a:p>
          <a:p>
            <a:r>
              <a:rPr lang="en-GB" dirty="0"/>
              <a:t>The formulae are easy to prove by induction, but how to derive them?</a:t>
            </a:r>
          </a:p>
        </p:txBody>
      </p:sp>
      <p:sp>
        <p:nvSpPr>
          <p:cNvPr id="4" name="Slide Number Placeholder 3"/>
          <p:cNvSpPr>
            <a:spLocks noGrp="1"/>
          </p:cNvSpPr>
          <p:nvPr>
            <p:ph type="sldNum" sz="quarter" idx="5"/>
          </p:nvPr>
        </p:nvSpPr>
        <p:spPr/>
        <p:txBody>
          <a:bodyPr/>
          <a:lstStyle/>
          <a:p>
            <a:fld id="{97377C34-CC08-4988-BD6C-D0CF86372130}" type="slidenum">
              <a:rPr lang="en-GB" smtClean="0"/>
              <a:t>3</a:t>
            </a:fld>
            <a:endParaRPr lang="en-GB"/>
          </a:p>
        </p:txBody>
      </p:sp>
    </p:spTree>
    <p:extLst>
      <p:ext uri="{BB962C8B-B14F-4D97-AF65-F5344CB8AC3E}">
        <p14:creationId xmlns:p14="http://schemas.microsoft.com/office/powerpoint/2010/main" val="12803913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can iterate, but it’s tedious.</a:t>
            </a:r>
          </a:p>
        </p:txBody>
      </p:sp>
      <p:sp>
        <p:nvSpPr>
          <p:cNvPr id="4" name="Slide Number Placeholder 3"/>
          <p:cNvSpPr>
            <a:spLocks noGrp="1"/>
          </p:cNvSpPr>
          <p:nvPr>
            <p:ph type="sldNum" sz="quarter" idx="5"/>
          </p:nvPr>
        </p:nvSpPr>
        <p:spPr/>
        <p:txBody>
          <a:bodyPr/>
          <a:lstStyle/>
          <a:p>
            <a:fld id="{97377C34-CC08-4988-BD6C-D0CF86372130}" type="slidenum">
              <a:rPr lang="en-GB" smtClean="0"/>
              <a:t>5</a:t>
            </a:fld>
            <a:endParaRPr lang="en-GB"/>
          </a:p>
        </p:txBody>
      </p:sp>
    </p:spTree>
    <p:extLst>
      <p:ext uri="{BB962C8B-B14F-4D97-AF65-F5344CB8AC3E}">
        <p14:creationId xmlns:p14="http://schemas.microsoft.com/office/powerpoint/2010/main" val="14929162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Faulhaber</a:t>
            </a:r>
            <a:r>
              <a:rPr lang="en-GB" dirty="0"/>
              <a:t> diligently worked through this process to get formulae for sums of higher powers – 13</a:t>
            </a:r>
            <a:r>
              <a:rPr lang="en-GB" baseline="30000" dirty="0"/>
              <a:t>th</a:t>
            </a:r>
            <a:r>
              <a:rPr lang="en-GB" dirty="0"/>
              <a:t> power and in fact beyond.</a:t>
            </a:r>
          </a:p>
        </p:txBody>
      </p:sp>
      <p:sp>
        <p:nvSpPr>
          <p:cNvPr id="4" name="Slide Number Placeholder 3"/>
          <p:cNvSpPr>
            <a:spLocks noGrp="1"/>
          </p:cNvSpPr>
          <p:nvPr>
            <p:ph type="sldNum" sz="quarter" idx="5"/>
          </p:nvPr>
        </p:nvSpPr>
        <p:spPr/>
        <p:txBody>
          <a:bodyPr/>
          <a:lstStyle/>
          <a:p>
            <a:fld id="{97377C34-CC08-4988-BD6C-D0CF86372130}" type="slidenum">
              <a:rPr lang="en-GB" smtClean="0"/>
              <a:t>6</a:t>
            </a:fld>
            <a:endParaRPr lang="en-GB"/>
          </a:p>
        </p:txBody>
      </p:sp>
    </p:spTree>
    <p:extLst>
      <p:ext uri="{BB962C8B-B14F-4D97-AF65-F5344CB8AC3E}">
        <p14:creationId xmlns:p14="http://schemas.microsoft.com/office/powerpoint/2010/main" val="1427055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With modern notation, we can write this in a more systematic way.</a:t>
            </a:r>
          </a:p>
          <a:p>
            <a:r>
              <a:rPr lang="en-GB" dirty="0"/>
              <a:t>Start with Pascal’s triangle</a:t>
            </a:r>
          </a:p>
        </p:txBody>
      </p:sp>
      <p:sp>
        <p:nvSpPr>
          <p:cNvPr id="4" name="Slide Number Placeholder 3"/>
          <p:cNvSpPr>
            <a:spLocks noGrp="1"/>
          </p:cNvSpPr>
          <p:nvPr>
            <p:ph type="sldNum" sz="quarter" idx="5"/>
          </p:nvPr>
        </p:nvSpPr>
        <p:spPr/>
        <p:txBody>
          <a:bodyPr/>
          <a:lstStyle/>
          <a:p>
            <a:fld id="{97377C34-CC08-4988-BD6C-D0CF86372130}" type="slidenum">
              <a:rPr lang="en-GB" smtClean="0"/>
              <a:t>7</a:t>
            </a:fld>
            <a:endParaRPr lang="en-GB"/>
          </a:p>
        </p:txBody>
      </p:sp>
    </p:spTree>
    <p:extLst>
      <p:ext uri="{BB962C8B-B14F-4D97-AF65-F5344CB8AC3E}">
        <p14:creationId xmlns:p14="http://schemas.microsoft.com/office/powerpoint/2010/main" val="35384552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Remove the 1’s on the right hand edge.</a:t>
            </a:r>
          </a:p>
          <a:p>
            <a:r>
              <a:rPr lang="en-GB" dirty="0"/>
              <a:t>Fill in zeros to make a lower triangular square matrix.</a:t>
            </a:r>
          </a:p>
        </p:txBody>
      </p:sp>
      <p:sp>
        <p:nvSpPr>
          <p:cNvPr id="4" name="Slide Number Placeholder 3"/>
          <p:cNvSpPr>
            <a:spLocks noGrp="1"/>
          </p:cNvSpPr>
          <p:nvPr>
            <p:ph type="sldNum" sz="quarter" idx="5"/>
          </p:nvPr>
        </p:nvSpPr>
        <p:spPr/>
        <p:txBody>
          <a:bodyPr/>
          <a:lstStyle/>
          <a:p>
            <a:fld id="{97377C34-CC08-4988-BD6C-D0CF86372130}" type="slidenum">
              <a:rPr lang="en-GB" smtClean="0"/>
              <a:t>8</a:t>
            </a:fld>
            <a:endParaRPr lang="en-GB"/>
          </a:p>
        </p:txBody>
      </p:sp>
    </p:spTree>
    <p:extLst>
      <p:ext uri="{BB962C8B-B14F-4D97-AF65-F5344CB8AC3E}">
        <p14:creationId xmlns:p14="http://schemas.microsoft.com/office/powerpoint/2010/main" val="39821629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Negate alternate elements.</a:t>
            </a:r>
          </a:p>
        </p:txBody>
      </p:sp>
      <p:sp>
        <p:nvSpPr>
          <p:cNvPr id="4" name="Slide Number Placeholder 3"/>
          <p:cNvSpPr>
            <a:spLocks noGrp="1"/>
          </p:cNvSpPr>
          <p:nvPr>
            <p:ph type="sldNum" sz="quarter" idx="5"/>
          </p:nvPr>
        </p:nvSpPr>
        <p:spPr/>
        <p:txBody>
          <a:bodyPr/>
          <a:lstStyle/>
          <a:p>
            <a:fld id="{97377C34-CC08-4988-BD6C-D0CF86372130}" type="slidenum">
              <a:rPr lang="en-GB" smtClean="0"/>
              <a:t>9</a:t>
            </a:fld>
            <a:endParaRPr lang="en-GB"/>
          </a:p>
        </p:txBody>
      </p:sp>
    </p:spTree>
    <p:extLst>
      <p:ext uri="{BB962C8B-B14F-4D97-AF65-F5344CB8AC3E}">
        <p14:creationId xmlns:p14="http://schemas.microsoft.com/office/powerpoint/2010/main" val="18365411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Invert the matrix.</a:t>
            </a:r>
          </a:p>
          <a:p>
            <a:r>
              <a:rPr lang="en-GB" dirty="0"/>
              <a:t>It’s a lower triangular matrix, so fairly easy to do, although nowadays of course we get a computer to do the work.</a:t>
            </a:r>
          </a:p>
        </p:txBody>
      </p:sp>
      <p:sp>
        <p:nvSpPr>
          <p:cNvPr id="4" name="Slide Number Placeholder 3"/>
          <p:cNvSpPr>
            <a:spLocks noGrp="1"/>
          </p:cNvSpPr>
          <p:nvPr>
            <p:ph type="sldNum" sz="quarter" idx="5"/>
          </p:nvPr>
        </p:nvSpPr>
        <p:spPr/>
        <p:txBody>
          <a:bodyPr/>
          <a:lstStyle/>
          <a:p>
            <a:fld id="{97377C34-CC08-4988-BD6C-D0CF86372130}" type="slidenum">
              <a:rPr lang="en-GB" smtClean="0"/>
              <a:t>10</a:t>
            </a:fld>
            <a:endParaRPr lang="en-GB"/>
          </a:p>
        </p:txBody>
      </p:sp>
    </p:spTree>
    <p:extLst>
      <p:ext uri="{BB962C8B-B14F-4D97-AF65-F5344CB8AC3E}">
        <p14:creationId xmlns:p14="http://schemas.microsoft.com/office/powerpoint/2010/main" val="37462543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…and that gives you the formulae for sums of powers.</a:t>
            </a:r>
          </a:p>
          <a:p>
            <a:r>
              <a:rPr lang="en-GB" dirty="0"/>
              <a:t>Each row gives the formula for sums of a given power.</a:t>
            </a:r>
          </a:p>
        </p:txBody>
      </p:sp>
      <p:sp>
        <p:nvSpPr>
          <p:cNvPr id="4" name="Slide Number Placeholder 3"/>
          <p:cNvSpPr>
            <a:spLocks noGrp="1"/>
          </p:cNvSpPr>
          <p:nvPr>
            <p:ph type="sldNum" sz="quarter" idx="5"/>
          </p:nvPr>
        </p:nvSpPr>
        <p:spPr/>
        <p:txBody>
          <a:bodyPr/>
          <a:lstStyle/>
          <a:p>
            <a:fld id="{97377C34-CC08-4988-BD6C-D0CF86372130}" type="slidenum">
              <a:rPr lang="en-GB" smtClean="0"/>
              <a:t>11</a:t>
            </a:fld>
            <a:endParaRPr lang="en-GB"/>
          </a:p>
        </p:txBody>
      </p:sp>
    </p:spTree>
    <p:extLst>
      <p:ext uri="{BB962C8B-B14F-4D97-AF65-F5344CB8AC3E}">
        <p14:creationId xmlns:p14="http://schemas.microsoft.com/office/powerpoint/2010/main" val="16248923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0E7B6-B0B2-49C6-B9D5-37D3023191C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606AD6A-AB28-40E3-B10C-E6318940226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E1F8C8B-E562-4163-AD12-330F2032FDCD}"/>
              </a:ext>
            </a:extLst>
          </p:cNvPr>
          <p:cNvSpPr>
            <a:spLocks noGrp="1"/>
          </p:cNvSpPr>
          <p:nvPr>
            <p:ph type="dt" sz="half" idx="10"/>
          </p:nvPr>
        </p:nvSpPr>
        <p:spPr/>
        <p:txBody>
          <a:bodyPr/>
          <a:lstStyle/>
          <a:p>
            <a:fld id="{8C728201-9E81-407C-B6AE-E9B0B580C11F}" type="datetimeFigureOut">
              <a:rPr lang="en-GB" smtClean="0"/>
              <a:t>25/11/2019</a:t>
            </a:fld>
            <a:endParaRPr lang="en-GB"/>
          </a:p>
        </p:txBody>
      </p:sp>
      <p:sp>
        <p:nvSpPr>
          <p:cNvPr id="5" name="Footer Placeholder 4">
            <a:extLst>
              <a:ext uri="{FF2B5EF4-FFF2-40B4-BE49-F238E27FC236}">
                <a16:creationId xmlns:a16="http://schemas.microsoft.com/office/drawing/2014/main" id="{29CEBBC0-83F7-4D85-9F75-F7CD7EEE7C0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DE3E5D-437E-45BD-A8CC-2B0EC3367242}"/>
              </a:ext>
            </a:extLst>
          </p:cNvPr>
          <p:cNvSpPr>
            <a:spLocks noGrp="1"/>
          </p:cNvSpPr>
          <p:nvPr>
            <p:ph type="sldNum" sz="quarter" idx="12"/>
          </p:nvPr>
        </p:nvSpPr>
        <p:spPr/>
        <p:txBody>
          <a:bodyPr/>
          <a:lstStyle/>
          <a:p>
            <a:fld id="{83D241DB-0196-4F71-A134-CA8A7029FD74}" type="slidenum">
              <a:rPr lang="en-GB" smtClean="0"/>
              <a:t>‹#›</a:t>
            </a:fld>
            <a:endParaRPr lang="en-GB"/>
          </a:p>
        </p:txBody>
      </p:sp>
    </p:spTree>
    <p:extLst>
      <p:ext uri="{BB962C8B-B14F-4D97-AF65-F5344CB8AC3E}">
        <p14:creationId xmlns:p14="http://schemas.microsoft.com/office/powerpoint/2010/main" val="3029770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82488-FBFA-4A78-87F4-C880414E52A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E16731A-2480-40B6-B342-0A023BA6BF1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C684D6D-6E16-40DE-817D-C1C3B579823B}"/>
              </a:ext>
            </a:extLst>
          </p:cNvPr>
          <p:cNvSpPr>
            <a:spLocks noGrp="1"/>
          </p:cNvSpPr>
          <p:nvPr>
            <p:ph type="dt" sz="half" idx="10"/>
          </p:nvPr>
        </p:nvSpPr>
        <p:spPr/>
        <p:txBody>
          <a:bodyPr/>
          <a:lstStyle/>
          <a:p>
            <a:fld id="{8C728201-9E81-407C-B6AE-E9B0B580C11F}" type="datetimeFigureOut">
              <a:rPr lang="en-GB" smtClean="0"/>
              <a:t>25/11/2019</a:t>
            </a:fld>
            <a:endParaRPr lang="en-GB"/>
          </a:p>
        </p:txBody>
      </p:sp>
      <p:sp>
        <p:nvSpPr>
          <p:cNvPr id="5" name="Footer Placeholder 4">
            <a:extLst>
              <a:ext uri="{FF2B5EF4-FFF2-40B4-BE49-F238E27FC236}">
                <a16:creationId xmlns:a16="http://schemas.microsoft.com/office/drawing/2014/main" id="{D7B9B8B6-0E9D-40BB-B52B-B6DDD85DF9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EBF4AE-024D-4D4A-A341-F5517B846C1C}"/>
              </a:ext>
            </a:extLst>
          </p:cNvPr>
          <p:cNvSpPr>
            <a:spLocks noGrp="1"/>
          </p:cNvSpPr>
          <p:nvPr>
            <p:ph type="sldNum" sz="quarter" idx="12"/>
          </p:nvPr>
        </p:nvSpPr>
        <p:spPr/>
        <p:txBody>
          <a:bodyPr/>
          <a:lstStyle/>
          <a:p>
            <a:fld id="{83D241DB-0196-4F71-A134-CA8A7029FD74}" type="slidenum">
              <a:rPr lang="en-GB" smtClean="0"/>
              <a:t>‹#›</a:t>
            </a:fld>
            <a:endParaRPr lang="en-GB"/>
          </a:p>
        </p:txBody>
      </p:sp>
    </p:spTree>
    <p:extLst>
      <p:ext uri="{BB962C8B-B14F-4D97-AF65-F5344CB8AC3E}">
        <p14:creationId xmlns:p14="http://schemas.microsoft.com/office/powerpoint/2010/main" val="1079633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679BA48-970C-4A0A-B5AD-FA1C73C31F7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DA8860F-8FA2-4A99-9466-F442958D58F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FC9AE93-C9D2-4573-9A79-B8E403EFAF9B}"/>
              </a:ext>
            </a:extLst>
          </p:cNvPr>
          <p:cNvSpPr>
            <a:spLocks noGrp="1"/>
          </p:cNvSpPr>
          <p:nvPr>
            <p:ph type="dt" sz="half" idx="10"/>
          </p:nvPr>
        </p:nvSpPr>
        <p:spPr/>
        <p:txBody>
          <a:bodyPr/>
          <a:lstStyle/>
          <a:p>
            <a:fld id="{8C728201-9E81-407C-B6AE-E9B0B580C11F}" type="datetimeFigureOut">
              <a:rPr lang="en-GB" smtClean="0"/>
              <a:t>25/11/2019</a:t>
            </a:fld>
            <a:endParaRPr lang="en-GB"/>
          </a:p>
        </p:txBody>
      </p:sp>
      <p:sp>
        <p:nvSpPr>
          <p:cNvPr id="5" name="Footer Placeholder 4">
            <a:extLst>
              <a:ext uri="{FF2B5EF4-FFF2-40B4-BE49-F238E27FC236}">
                <a16:creationId xmlns:a16="http://schemas.microsoft.com/office/drawing/2014/main" id="{8C24718F-CC05-43A8-B516-B8F1FBBC3B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CD69863-F9F0-4CC5-B2F8-693D1A3A85AE}"/>
              </a:ext>
            </a:extLst>
          </p:cNvPr>
          <p:cNvSpPr>
            <a:spLocks noGrp="1"/>
          </p:cNvSpPr>
          <p:nvPr>
            <p:ph type="sldNum" sz="quarter" idx="12"/>
          </p:nvPr>
        </p:nvSpPr>
        <p:spPr/>
        <p:txBody>
          <a:bodyPr/>
          <a:lstStyle/>
          <a:p>
            <a:fld id="{83D241DB-0196-4F71-A134-CA8A7029FD74}" type="slidenum">
              <a:rPr lang="en-GB" smtClean="0"/>
              <a:t>‹#›</a:t>
            </a:fld>
            <a:endParaRPr lang="en-GB"/>
          </a:p>
        </p:txBody>
      </p:sp>
    </p:spTree>
    <p:extLst>
      <p:ext uri="{BB962C8B-B14F-4D97-AF65-F5344CB8AC3E}">
        <p14:creationId xmlns:p14="http://schemas.microsoft.com/office/powerpoint/2010/main" val="884346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EEFA8-9D08-49F1-B9B6-CD68DB352B1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8D36E00-6190-4EBB-8E71-59AABB53D7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D0BDE1-00AD-46B3-8E8C-146CC22B19F7}"/>
              </a:ext>
            </a:extLst>
          </p:cNvPr>
          <p:cNvSpPr>
            <a:spLocks noGrp="1"/>
          </p:cNvSpPr>
          <p:nvPr>
            <p:ph type="dt" sz="half" idx="10"/>
          </p:nvPr>
        </p:nvSpPr>
        <p:spPr/>
        <p:txBody>
          <a:bodyPr/>
          <a:lstStyle/>
          <a:p>
            <a:fld id="{8C728201-9E81-407C-B6AE-E9B0B580C11F}" type="datetimeFigureOut">
              <a:rPr lang="en-GB" smtClean="0"/>
              <a:t>25/11/2019</a:t>
            </a:fld>
            <a:endParaRPr lang="en-GB"/>
          </a:p>
        </p:txBody>
      </p:sp>
      <p:sp>
        <p:nvSpPr>
          <p:cNvPr id="5" name="Footer Placeholder 4">
            <a:extLst>
              <a:ext uri="{FF2B5EF4-FFF2-40B4-BE49-F238E27FC236}">
                <a16:creationId xmlns:a16="http://schemas.microsoft.com/office/drawing/2014/main" id="{75C35A4E-1E76-4931-85D9-9A3BAA6BD7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3CAD61-C66E-4570-A416-DBF87A36B395}"/>
              </a:ext>
            </a:extLst>
          </p:cNvPr>
          <p:cNvSpPr>
            <a:spLocks noGrp="1"/>
          </p:cNvSpPr>
          <p:nvPr>
            <p:ph type="sldNum" sz="quarter" idx="12"/>
          </p:nvPr>
        </p:nvSpPr>
        <p:spPr/>
        <p:txBody>
          <a:bodyPr/>
          <a:lstStyle/>
          <a:p>
            <a:fld id="{83D241DB-0196-4F71-A134-CA8A7029FD74}" type="slidenum">
              <a:rPr lang="en-GB" smtClean="0"/>
              <a:t>‹#›</a:t>
            </a:fld>
            <a:endParaRPr lang="en-GB"/>
          </a:p>
        </p:txBody>
      </p:sp>
    </p:spTree>
    <p:extLst>
      <p:ext uri="{BB962C8B-B14F-4D97-AF65-F5344CB8AC3E}">
        <p14:creationId xmlns:p14="http://schemas.microsoft.com/office/powerpoint/2010/main" val="2725714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ECE7A-00E2-439B-8D94-7D88BB66068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24AF95D-6221-492A-A9D5-93FEC53BC3A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86AC899-80BD-451B-9B9C-59A09E705AB1}"/>
              </a:ext>
            </a:extLst>
          </p:cNvPr>
          <p:cNvSpPr>
            <a:spLocks noGrp="1"/>
          </p:cNvSpPr>
          <p:nvPr>
            <p:ph type="dt" sz="half" idx="10"/>
          </p:nvPr>
        </p:nvSpPr>
        <p:spPr/>
        <p:txBody>
          <a:bodyPr/>
          <a:lstStyle/>
          <a:p>
            <a:fld id="{8C728201-9E81-407C-B6AE-E9B0B580C11F}" type="datetimeFigureOut">
              <a:rPr lang="en-GB" smtClean="0"/>
              <a:t>25/11/2019</a:t>
            </a:fld>
            <a:endParaRPr lang="en-GB"/>
          </a:p>
        </p:txBody>
      </p:sp>
      <p:sp>
        <p:nvSpPr>
          <p:cNvPr id="5" name="Footer Placeholder 4">
            <a:extLst>
              <a:ext uri="{FF2B5EF4-FFF2-40B4-BE49-F238E27FC236}">
                <a16:creationId xmlns:a16="http://schemas.microsoft.com/office/drawing/2014/main" id="{17B98AE1-09FA-4160-99A1-D739575C923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D48D507-5693-4CE5-8127-50F6DEE4C147}"/>
              </a:ext>
            </a:extLst>
          </p:cNvPr>
          <p:cNvSpPr>
            <a:spLocks noGrp="1"/>
          </p:cNvSpPr>
          <p:nvPr>
            <p:ph type="sldNum" sz="quarter" idx="12"/>
          </p:nvPr>
        </p:nvSpPr>
        <p:spPr/>
        <p:txBody>
          <a:bodyPr/>
          <a:lstStyle/>
          <a:p>
            <a:fld id="{83D241DB-0196-4F71-A134-CA8A7029FD74}" type="slidenum">
              <a:rPr lang="en-GB" smtClean="0"/>
              <a:t>‹#›</a:t>
            </a:fld>
            <a:endParaRPr lang="en-GB"/>
          </a:p>
        </p:txBody>
      </p:sp>
    </p:spTree>
    <p:extLst>
      <p:ext uri="{BB962C8B-B14F-4D97-AF65-F5344CB8AC3E}">
        <p14:creationId xmlns:p14="http://schemas.microsoft.com/office/powerpoint/2010/main" val="4253486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04C0A-ACB4-4BD6-99BE-E800981E36F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10194EA-2498-4D55-9E97-399C8841EE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B36863F-FF54-42C8-8A7F-DB6F11ACDC6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09C61F0-26A5-419D-9F11-674843F35E63}"/>
              </a:ext>
            </a:extLst>
          </p:cNvPr>
          <p:cNvSpPr>
            <a:spLocks noGrp="1"/>
          </p:cNvSpPr>
          <p:nvPr>
            <p:ph type="dt" sz="half" idx="10"/>
          </p:nvPr>
        </p:nvSpPr>
        <p:spPr/>
        <p:txBody>
          <a:bodyPr/>
          <a:lstStyle/>
          <a:p>
            <a:fld id="{8C728201-9E81-407C-B6AE-E9B0B580C11F}" type="datetimeFigureOut">
              <a:rPr lang="en-GB" smtClean="0"/>
              <a:t>25/11/2019</a:t>
            </a:fld>
            <a:endParaRPr lang="en-GB"/>
          </a:p>
        </p:txBody>
      </p:sp>
      <p:sp>
        <p:nvSpPr>
          <p:cNvPr id="6" name="Footer Placeholder 5">
            <a:extLst>
              <a:ext uri="{FF2B5EF4-FFF2-40B4-BE49-F238E27FC236}">
                <a16:creationId xmlns:a16="http://schemas.microsoft.com/office/drawing/2014/main" id="{C7E9D43E-7C9A-4A0D-BCA9-6036D0B9856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BAE23BD-1542-4129-8B08-247280B251E5}"/>
              </a:ext>
            </a:extLst>
          </p:cNvPr>
          <p:cNvSpPr>
            <a:spLocks noGrp="1"/>
          </p:cNvSpPr>
          <p:nvPr>
            <p:ph type="sldNum" sz="quarter" idx="12"/>
          </p:nvPr>
        </p:nvSpPr>
        <p:spPr/>
        <p:txBody>
          <a:bodyPr/>
          <a:lstStyle/>
          <a:p>
            <a:fld id="{83D241DB-0196-4F71-A134-CA8A7029FD74}" type="slidenum">
              <a:rPr lang="en-GB" smtClean="0"/>
              <a:t>‹#›</a:t>
            </a:fld>
            <a:endParaRPr lang="en-GB"/>
          </a:p>
        </p:txBody>
      </p:sp>
    </p:spTree>
    <p:extLst>
      <p:ext uri="{BB962C8B-B14F-4D97-AF65-F5344CB8AC3E}">
        <p14:creationId xmlns:p14="http://schemas.microsoft.com/office/powerpoint/2010/main" val="59902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F5F7F-869C-4853-8365-39C15AF6796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E809C10-6664-454B-AE0F-91164F801D5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A369CA-F8E3-4169-97CE-091031B375B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9D01F9B-F1CB-47D3-A178-7A239ADCCD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2C3897F-7CE8-4229-88A9-F35955D84C0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522377B-0A3B-47DA-8D33-19B25B69811C}"/>
              </a:ext>
            </a:extLst>
          </p:cNvPr>
          <p:cNvSpPr>
            <a:spLocks noGrp="1"/>
          </p:cNvSpPr>
          <p:nvPr>
            <p:ph type="dt" sz="half" idx="10"/>
          </p:nvPr>
        </p:nvSpPr>
        <p:spPr/>
        <p:txBody>
          <a:bodyPr/>
          <a:lstStyle/>
          <a:p>
            <a:fld id="{8C728201-9E81-407C-B6AE-E9B0B580C11F}" type="datetimeFigureOut">
              <a:rPr lang="en-GB" smtClean="0"/>
              <a:t>25/11/2019</a:t>
            </a:fld>
            <a:endParaRPr lang="en-GB"/>
          </a:p>
        </p:txBody>
      </p:sp>
      <p:sp>
        <p:nvSpPr>
          <p:cNvPr id="8" name="Footer Placeholder 7">
            <a:extLst>
              <a:ext uri="{FF2B5EF4-FFF2-40B4-BE49-F238E27FC236}">
                <a16:creationId xmlns:a16="http://schemas.microsoft.com/office/drawing/2014/main" id="{0E79F3CE-9448-47B5-8874-BA8C5E93263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B225FE9-6DA6-44E1-83F0-17CEF13E429C}"/>
              </a:ext>
            </a:extLst>
          </p:cNvPr>
          <p:cNvSpPr>
            <a:spLocks noGrp="1"/>
          </p:cNvSpPr>
          <p:nvPr>
            <p:ph type="sldNum" sz="quarter" idx="12"/>
          </p:nvPr>
        </p:nvSpPr>
        <p:spPr/>
        <p:txBody>
          <a:bodyPr/>
          <a:lstStyle/>
          <a:p>
            <a:fld id="{83D241DB-0196-4F71-A134-CA8A7029FD74}" type="slidenum">
              <a:rPr lang="en-GB" smtClean="0"/>
              <a:t>‹#›</a:t>
            </a:fld>
            <a:endParaRPr lang="en-GB"/>
          </a:p>
        </p:txBody>
      </p:sp>
    </p:spTree>
    <p:extLst>
      <p:ext uri="{BB962C8B-B14F-4D97-AF65-F5344CB8AC3E}">
        <p14:creationId xmlns:p14="http://schemas.microsoft.com/office/powerpoint/2010/main" val="143668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6D64C-4615-4E3B-AB50-594B0ABC60B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6354FA0-DE95-4AE1-9545-E9A59A689ABF}"/>
              </a:ext>
            </a:extLst>
          </p:cNvPr>
          <p:cNvSpPr>
            <a:spLocks noGrp="1"/>
          </p:cNvSpPr>
          <p:nvPr>
            <p:ph type="dt" sz="half" idx="10"/>
          </p:nvPr>
        </p:nvSpPr>
        <p:spPr/>
        <p:txBody>
          <a:bodyPr/>
          <a:lstStyle/>
          <a:p>
            <a:fld id="{8C728201-9E81-407C-B6AE-E9B0B580C11F}" type="datetimeFigureOut">
              <a:rPr lang="en-GB" smtClean="0"/>
              <a:t>25/11/2019</a:t>
            </a:fld>
            <a:endParaRPr lang="en-GB"/>
          </a:p>
        </p:txBody>
      </p:sp>
      <p:sp>
        <p:nvSpPr>
          <p:cNvPr id="4" name="Footer Placeholder 3">
            <a:extLst>
              <a:ext uri="{FF2B5EF4-FFF2-40B4-BE49-F238E27FC236}">
                <a16:creationId xmlns:a16="http://schemas.microsoft.com/office/drawing/2014/main" id="{A8A8C058-3E1A-4573-9159-6FCA738F6E1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E905772-0A41-4FBB-9EDC-04A365570B78}"/>
              </a:ext>
            </a:extLst>
          </p:cNvPr>
          <p:cNvSpPr>
            <a:spLocks noGrp="1"/>
          </p:cNvSpPr>
          <p:nvPr>
            <p:ph type="sldNum" sz="quarter" idx="12"/>
          </p:nvPr>
        </p:nvSpPr>
        <p:spPr/>
        <p:txBody>
          <a:bodyPr/>
          <a:lstStyle/>
          <a:p>
            <a:fld id="{83D241DB-0196-4F71-A134-CA8A7029FD74}" type="slidenum">
              <a:rPr lang="en-GB" smtClean="0"/>
              <a:t>‹#›</a:t>
            </a:fld>
            <a:endParaRPr lang="en-GB"/>
          </a:p>
        </p:txBody>
      </p:sp>
    </p:spTree>
    <p:extLst>
      <p:ext uri="{BB962C8B-B14F-4D97-AF65-F5344CB8AC3E}">
        <p14:creationId xmlns:p14="http://schemas.microsoft.com/office/powerpoint/2010/main" val="898586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093F844-2D59-4F73-ADBF-AB8EED52CE80}"/>
              </a:ext>
            </a:extLst>
          </p:cNvPr>
          <p:cNvSpPr>
            <a:spLocks noGrp="1"/>
          </p:cNvSpPr>
          <p:nvPr>
            <p:ph type="dt" sz="half" idx="10"/>
          </p:nvPr>
        </p:nvSpPr>
        <p:spPr/>
        <p:txBody>
          <a:bodyPr/>
          <a:lstStyle/>
          <a:p>
            <a:fld id="{8C728201-9E81-407C-B6AE-E9B0B580C11F}" type="datetimeFigureOut">
              <a:rPr lang="en-GB" smtClean="0"/>
              <a:t>25/11/2019</a:t>
            </a:fld>
            <a:endParaRPr lang="en-GB"/>
          </a:p>
        </p:txBody>
      </p:sp>
      <p:sp>
        <p:nvSpPr>
          <p:cNvPr id="3" name="Footer Placeholder 2">
            <a:extLst>
              <a:ext uri="{FF2B5EF4-FFF2-40B4-BE49-F238E27FC236}">
                <a16:creationId xmlns:a16="http://schemas.microsoft.com/office/drawing/2014/main" id="{3CE7CB41-5D56-4618-AFC0-D949F583B13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C0B1953-456C-4B13-AEE4-7D709EACA27B}"/>
              </a:ext>
            </a:extLst>
          </p:cNvPr>
          <p:cNvSpPr>
            <a:spLocks noGrp="1"/>
          </p:cNvSpPr>
          <p:nvPr>
            <p:ph type="sldNum" sz="quarter" idx="12"/>
          </p:nvPr>
        </p:nvSpPr>
        <p:spPr/>
        <p:txBody>
          <a:bodyPr/>
          <a:lstStyle/>
          <a:p>
            <a:fld id="{83D241DB-0196-4F71-A134-CA8A7029FD74}" type="slidenum">
              <a:rPr lang="en-GB" smtClean="0"/>
              <a:t>‹#›</a:t>
            </a:fld>
            <a:endParaRPr lang="en-GB"/>
          </a:p>
        </p:txBody>
      </p:sp>
    </p:spTree>
    <p:extLst>
      <p:ext uri="{BB962C8B-B14F-4D97-AF65-F5344CB8AC3E}">
        <p14:creationId xmlns:p14="http://schemas.microsoft.com/office/powerpoint/2010/main" val="3941812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56B8F-5C4D-40A9-94A6-1968E94CC3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9BACD6D-8754-45F2-9ED9-5B6BD55F51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E4127F1-F845-41A0-822D-108DF37D04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36B867-67C8-4EF3-BF8F-E081A71B395A}"/>
              </a:ext>
            </a:extLst>
          </p:cNvPr>
          <p:cNvSpPr>
            <a:spLocks noGrp="1"/>
          </p:cNvSpPr>
          <p:nvPr>
            <p:ph type="dt" sz="half" idx="10"/>
          </p:nvPr>
        </p:nvSpPr>
        <p:spPr/>
        <p:txBody>
          <a:bodyPr/>
          <a:lstStyle/>
          <a:p>
            <a:fld id="{8C728201-9E81-407C-B6AE-E9B0B580C11F}" type="datetimeFigureOut">
              <a:rPr lang="en-GB" smtClean="0"/>
              <a:t>25/11/2019</a:t>
            </a:fld>
            <a:endParaRPr lang="en-GB"/>
          </a:p>
        </p:txBody>
      </p:sp>
      <p:sp>
        <p:nvSpPr>
          <p:cNvPr id="6" name="Footer Placeholder 5">
            <a:extLst>
              <a:ext uri="{FF2B5EF4-FFF2-40B4-BE49-F238E27FC236}">
                <a16:creationId xmlns:a16="http://schemas.microsoft.com/office/drawing/2014/main" id="{ED2A1FC3-5C23-46F1-98CC-938607B3AF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CDB1446-6E76-4929-BACA-3A7B3541880F}"/>
              </a:ext>
            </a:extLst>
          </p:cNvPr>
          <p:cNvSpPr>
            <a:spLocks noGrp="1"/>
          </p:cNvSpPr>
          <p:nvPr>
            <p:ph type="sldNum" sz="quarter" idx="12"/>
          </p:nvPr>
        </p:nvSpPr>
        <p:spPr/>
        <p:txBody>
          <a:bodyPr/>
          <a:lstStyle/>
          <a:p>
            <a:fld id="{83D241DB-0196-4F71-A134-CA8A7029FD74}" type="slidenum">
              <a:rPr lang="en-GB" smtClean="0"/>
              <a:t>‹#›</a:t>
            </a:fld>
            <a:endParaRPr lang="en-GB"/>
          </a:p>
        </p:txBody>
      </p:sp>
    </p:spTree>
    <p:extLst>
      <p:ext uri="{BB962C8B-B14F-4D97-AF65-F5344CB8AC3E}">
        <p14:creationId xmlns:p14="http://schemas.microsoft.com/office/powerpoint/2010/main" val="1152809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F0417-B580-43EE-BA15-A1DF2B0E33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516A60E-E199-40B2-9163-CA8B6D94E8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AC619F0-6FC1-4DFD-A412-D08B0CA7FA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EECA38-3932-46F1-A5C6-5BC1A7D232AF}"/>
              </a:ext>
            </a:extLst>
          </p:cNvPr>
          <p:cNvSpPr>
            <a:spLocks noGrp="1"/>
          </p:cNvSpPr>
          <p:nvPr>
            <p:ph type="dt" sz="half" idx="10"/>
          </p:nvPr>
        </p:nvSpPr>
        <p:spPr/>
        <p:txBody>
          <a:bodyPr/>
          <a:lstStyle/>
          <a:p>
            <a:fld id="{8C728201-9E81-407C-B6AE-E9B0B580C11F}" type="datetimeFigureOut">
              <a:rPr lang="en-GB" smtClean="0"/>
              <a:t>25/11/2019</a:t>
            </a:fld>
            <a:endParaRPr lang="en-GB"/>
          </a:p>
        </p:txBody>
      </p:sp>
      <p:sp>
        <p:nvSpPr>
          <p:cNvPr id="6" name="Footer Placeholder 5">
            <a:extLst>
              <a:ext uri="{FF2B5EF4-FFF2-40B4-BE49-F238E27FC236}">
                <a16:creationId xmlns:a16="http://schemas.microsoft.com/office/drawing/2014/main" id="{F3C882CA-BC3B-4992-8B37-962869837AC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793F867-F7E1-4988-A114-2718257B1DA7}"/>
              </a:ext>
            </a:extLst>
          </p:cNvPr>
          <p:cNvSpPr>
            <a:spLocks noGrp="1"/>
          </p:cNvSpPr>
          <p:nvPr>
            <p:ph type="sldNum" sz="quarter" idx="12"/>
          </p:nvPr>
        </p:nvSpPr>
        <p:spPr/>
        <p:txBody>
          <a:bodyPr/>
          <a:lstStyle/>
          <a:p>
            <a:fld id="{83D241DB-0196-4F71-A134-CA8A7029FD74}" type="slidenum">
              <a:rPr lang="en-GB" smtClean="0"/>
              <a:t>‹#›</a:t>
            </a:fld>
            <a:endParaRPr lang="en-GB"/>
          </a:p>
        </p:txBody>
      </p:sp>
    </p:spTree>
    <p:extLst>
      <p:ext uri="{BB962C8B-B14F-4D97-AF65-F5344CB8AC3E}">
        <p14:creationId xmlns:p14="http://schemas.microsoft.com/office/powerpoint/2010/main" val="3633575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624595D-BB29-49D9-864A-7AA481F512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99C4BD6-B646-45BE-8052-9879667898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527D1F-205A-4B02-8107-8A1E127DA2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728201-9E81-407C-B6AE-E9B0B580C11F}" type="datetimeFigureOut">
              <a:rPr lang="en-GB" smtClean="0"/>
              <a:t>25/11/2019</a:t>
            </a:fld>
            <a:endParaRPr lang="en-GB"/>
          </a:p>
        </p:txBody>
      </p:sp>
      <p:sp>
        <p:nvSpPr>
          <p:cNvPr id="5" name="Footer Placeholder 4">
            <a:extLst>
              <a:ext uri="{FF2B5EF4-FFF2-40B4-BE49-F238E27FC236}">
                <a16:creationId xmlns:a16="http://schemas.microsoft.com/office/drawing/2014/main" id="{24782A72-D7C8-4D60-AED2-00702CED30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F235443-9B88-40EC-827A-7454CB2A18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D241DB-0196-4F71-A134-CA8A7029FD74}" type="slidenum">
              <a:rPr lang="en-GB" smtClean="0"/>
              <a:t>‹#›</a:t>
            </a:fld>
            <a:endParaRPr lang="en-GB"/>
          </a:p>
        </p:txBody>
      </p:sp>
    </p:spTree>
    <p:extLst>
      <p:ext uri="{BB962C8B-B14F-4D97-AF65-F5344CB8AC3E}">
        <p14:creationId xmlns:p14="http://schemas.microsoft.com/office/powerpoint/2010/main" val="2398759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40.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350.png"/></Relationships>
</file>

<file path=ppt/slides/_rels/slide11.xml.rels><?xml version="1.0" encoding="UTF-8" standalone="yes"?>
<Relationships xmlns="http://schemas.openxmlformats.org/package/2006/relationships"><Relationship Id="rId26" Type="http://schemas.openxmlformats.org/officeDocument/2006/relationships/image" Target="../media/image60.png"/><Relationship Id="rId63" Type="http://schemas.openxmlformats.org/officeDocument/2006/relationships/image" Target="../media/image370.png"/><Relationship Id="rId21" Type="http://schemas.openxmlformats.org/officeDocument/2006/relationships/image" Target="../media/image55.png"/><Relationship Id="rId34" Type="http://schemas.openxmlformats.org/officeDocument/2006/relationships/image" Target="../media/image68.png"/><Relationship Id="rId42" Type="http://schemas.openxmlformats.org/officeDocument/2006/relationships/image" Target="../media/image76.png"/><Relationship Id="rId47" Type="http://schemas.openxmlformats.org/officeDocument/2006/relationships/image" Target="../media/image81.png"/><Relationship Id="rId68" Type="http://schemas.openxmlformats.org/officeDocument/2006/relationships/image" Target="../media/image88.png"/><Relationship Id="rId76" Type="http://schemas.openxmlformats.org/officeDocument/2006/relationships/image" Target="../media/image97.png"/><Relationship Id="rId7" Type="http://schemas.openxmlformats.org/officeDocument/2006/relationships/image" Target="../media/image41.png"/><Relationship Id="rId71" Type="http://schemas.openxmlformats.org/officeDocument/2006/relationships/image" Target="../media/image91.png"/><Relationship Id="rId2" Type="http://schemas.openxmlformats.org/officeDocument/2006/relationships/slideLayout" Target="../slideLayouts/slideLayout7.xml"/><Relationship Id="rId16" Type="http://schemas.openxmlformats.org/officeDocument/2006/relationships/image" Target="../media/image50.png"/><Relationship Id="rId29" Type="http://schemas.openxmlformats.org/officeDocument/2006/relationships/image" Target="../media/image63.png"/><Relationship Id="rId11" Type="http://schemas.openxmlformats.org/officeDocument/2006/relationships/image" Target="../media/image45.png"/><Relationship Id="rId24" Type="http://schemas.openxmlformats.org/officeDocument/2006/relationships/image" Target="../media/image58.png"/><Relationship Id="rId32" Type="http://schemas.openxmlformats.org/officeDocument/2006/relationships/image" Target="../media/image66.png"/><Relationship Id="rId37" Type="http://schemas.openxmlformats.org/officeDocument/2006/relationships/image" Target="../media/image71.png"/><Relationship Id="rId40" Type="http://schemas.openxmlformats.org/officeDocument/2006/relationships/image" Target="../media/image74.png"/><Relationship Id="rId45" Type="http://schemas.openxmlformats.org/officeDocument/2006/relationships/image" Target="../media/image79.png"/><Relationship Id="rId66" Type="http://schemas.openxmlformats.org/officeDocument/2006/relationships/image" Target="../media/image86.png"/><Relationship Id="rId74" Type="http://schemas.openxmlformats.org/officeDocument/2006/relationships/image" Target="../media/image94.png"/><Relationship Id="rId61" Type="http://schemas.openxmlformats.org/officeDocument/2006/relationships/image" Target="../media/image95.png"/><Relationship Id="rId5" Type="http://schemas.openxmlformats.org/officeDocument/2006/relationships/image" Target="../media/image39.png"/><Relationship Id="rId19" Type="http://schemas.openxmlformats.org/officeDocument/2006/relationships/image" Target="../media/image53.png"/><Relationship Id="rId14" Type="http://schemas.openxmlformats.org/officeDocument/2006/relationships/image" Target="../media/image48.png"/><Relationship Id="rId22" Type="http://schemas.openxmlformats.org/officeDocument/2006/relationships/image" Target="../media/image56.png"/><Relationship Id="rId27" Type="http://schemas.openxmlformats.org/officeDocument/2006/relationships/image" Target="../media/image61.png"/><Relationship Id="rId30" Type="http://schemas.openxmlformats.org/officeDocument/2006/relationships/image" Target="../media/image64.png"/><Relationship Id="rId35" Type="http://schemas.openxmlformats.org/officeDocument/2006/relationships/image" Target="../media/image69.png"/><Relationship Id="rId43" Type="http://schemas.openxmlformats.org/officeDocument/2006/relationships/image" Target="../media/image77.png"/><Relationship Id="rId48" Type="http://schemas.openxmlformats.org/officeDocument/2006/relationships/image" Target="../media/image82.png"/><Relationship Id="rId64" Type="http://schemas.openxmlformats.org/officeDocument/2006/relationships/image" Target="../media/image84.png"/><Relationship Id="rId69" Type="http://schemas.openxmlformats.org/officeDocument/2006/relationships/image" Target="../media/image89.png"/><Relationship Id="rId77" Type="http://schemas.openxmlformats.org/officeDocument/2006/relationships/image" Target="../media/image98.png"/><Relationship Id="rId8" Type="http://schemas.openxmlformats.org/officeDocument/2006/relationships/image" Target="../media/image42.png"/><Relationship Id="rId72" Type="http://schemas.openxmlformats.org/officeDocument/2006/relationships/image" Target="../media/image92.png"/><Relationship Id="rId3" Type="http://schemas.openxmlformats.org/officeDocument/2006/relationships/notesSlide" Target="../notesSlides/notesSlide9.xml"/><Relationship Id="rId12" Type="http://schemas.openxmlformats.org/officeDocument/2006/relationships/image" Target="../media/image46.png"/><Relationship Id="rId17" Type="http://schemas.openxmlformats.org/officeDocument/2006/relationships/image" Target="../media/image51.png"/><Relationship Id="rId25" Type="http://schemas.openxmlformats.org/officeDocument/2006/relationships/image" Target="../media/image59.png"/><Relationship Id="rId33" Type="http://schemas.openxmlformats.org/officeDocument/2006/relationships/image" Target="../media/image67.png"/><Relationship Id="rId38" Type="http://schemas.openxmlformats.org/officeDocument/2006/relationships/image" Target="../media/image72.png"/><Relationship Id="rId46" Type="http://schemas.openxmlformats.org/officeDocument/2006/relationships/image" Target="../media/image80.png"/><Relationship Id="rId67" Type="http://schemas.openxmlformats.org/officeDocument/2006/relationships/image" Target="../media/image87.png"/><Relationship Id="rId62" Type="http://schemas.openxmlformats.org/officeDocument/2006/relationships/image" Target="../media/image360.png"/><Relationship Id="rId20" Type="http://schemas.openxmlformats.org/officeDocument/2006/relationships/image" Target="../media/image54.png"/><Relationship Id="rId41" Type="http://schemas.openxmlformats.org/officeDocument/2006/relationships/image" Target="../media/image75.png"/><Relationship Id="rId70" Type="http://schemas.openxmlformats.org/officeDocument/2006/relationships/image" Target="../media/image90.png"/><Relationship Id="rId75" Type="http://schemas.openxmlformats.org/officeDocument/2006/relationships/image" Target="../media/image96.png"/><Relationship Id="rId1" Type="http://schemas.openxmlformats.org/officeDocument/2006/relationships/tags" Target="../tags/tag8.xml"/><Relationship Id="rId6" Type="http://schemas.openxmlformats.org/officeDocument/2006/relationships/image" Target="../media/image40.png"/><Relationship Id="rId15" Type="http://schemas.openxmlformats.org/officeDocument/2006/relationships/image" Target="../media/image49.png"/><Relationship Id="rId23" Type="http://schemas.openxmlformats.org/officeDocument/2006/relationships/image" Target="../media/image57.png"/><Relationship Id="rId28" Type="http://schemas.openxmlformats.org/officeDocument/2006/relationships/image" Target="../media/image62.png"/><Relationship Id="rId36" Type="http://schemas.openxmlformats.org/officeDocument/2006/relationships/image" Target="../media/image70.png"/><Relationship Id="rId49" Type="http://schemas.openxmlformats.org/officeDocument/2006/relationships/image" Target="../media/image83.png"/><Relationship Id="rId10" Type="http://schemas.openxmlformats.org/officeDocument/2006/relationships/image" Target="../media/image44.png"/><Relationship Id="rId31" Type="http://schemas.openxmlformats.org/officeDocument/2006/relationships/image" Target="../media/image65.png"/><Relationship Id="rId44" Type="http://schemas.openxmlformats.org/officeDocument/2006/relationships/image" Target="../media/image78.png"/><Relationship Id="rId65" Type="http://schemas.openxmlformats.org/officeDocument/2006/relationships/image" Target="../media/image85.png"/><Relationship Id="rId73" Type="http://schemas.openxmlformats.org/officeDocument/2006/relationships/image" Target="../media/image93.png"/><Relationship Id="rId4" Type="http://schemas.openxmlformats.org/officeDocument/2006/relationships/image" Target="../media/image380.png"/><Relationship Id="rId9" Type="http://schemas.openxmlformats.org/officeDocument/2006/relationships/image" Target="../media/image43.png"/><Relationship Id="rId13" Type="http://schemas.openxmlformats.org/officeDocument/2006/relationships/image" Target="../media/image47.png"/><Relationship Id="rId18" Type="http://schemas.openxmlformats.org/officeDocument/2006/relationships/image" Target="../media/image52.png"/><Relationship Id="rId39" Type="http://schemas.openxmlformats.org/officeDocument/2006/relationships/image" Target="../media/image73.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image" Target="../media/image5.gif"/><Relationship Id="rId2" Type="http://schemas.openxmlformats.org/officeDocument/2006/relationships/slideLayout" Target="../slideLayouts/slideLayout6.xml"/><Relationship Id="rId1" Type="http://schemas.openxmlformats.org/officeDocument/2006/relationships/tags" Target="../tags/tag9.xml"/><Relationship Id="rId6" Type="http://schemas.openxmlformats.org/officeDocument/2006/relationships/image" Target="../media/image101.png"/><Relationship Id="rId5" Type="http://schemas.openxmlformats.org/officeDocument/2006/relationships/image" Target="../media/image4.jpe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7" Type="http://schemas.openxmlformats.org/officeDocument/2006/relationships/image" Target="../media/image105.png"/><Relationship Id="rId2" Type="http://schemas.openxmlformats.org/officeDocument/2006/relationships/slideLayout" Target="../slideLayouts/slideLayout6.xml"/><Relationship Id="rId1" Type="http://schemas.openxmlformats.org/officeDocument/2006/relationships/tags" Target="../tags/tag10.xml"/><Relationship Id="rId6" Type="http://schemas.openxmlformats.org/officeDocument/2006/relationships/image" Target="../media/image103.png"/><Relationship Id="rId5" Type="http://schemas.openxmlformats.org/officeDocument/2006/relationships/image" Target="../media/image104.png"/><Relationship Id="rId4" Type="http://schemas.openxmlformats.org/officeDocument/2006/relationships/image" Target="../media/image102.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1050.png"/></Relationships>
</file>

<file path=ppt/slides/_rels/slide15.xml.rels><?xml version="1.0" encoding="UTF-8" standalone="yes"?>
<Relationships xmlns="http://schemas.openxmlformats.org/package/2006/relationships"><Relationship Id="rId8" Type="http://schemas.openxmlformats.org/officeDocument/2006/relationships/image" Target="../media/image107.png"/><Relationship Id="rId13" Type="http://schemas.openxmlformats.org/officeDocument/2006/relationships/image" Target="../media/image112.png"/><Relationship Id="rId18" Type="http://schemas.openxmlformats.org/officeDocument/2006/relationships/image" Target="../media/image115.png"/><Relationship Id="rId3" Type="http://schemas.openxmlformats.org/officeDocument/2006/relationships/notesSlide" Target="../notesSlides/notesSlide13.xml"/><Relationship Id="rId7" Type="http://schemas.openxmlformats.org/officeDocument/2006/relationships/image" Target="../media/image106.png"/><Relationship Id="rId12" Type="http://schemas.openxmlformats.org/officeDocument/2006/relationships/image" Target="../media/image111.png"/><Relationship Id="rId17" Type="http://schemas.openxmlformats.org/officeDocument/2006/relationships/image" Target="../media/image1140.png"/><Relationship Id="rId2" Type="http://schemas.openxmlformats.org/officeDocument/2006/relationships/slideLayout" Target="../slideLayouts/slideLayout2.xml"/><Relationship Id="rId16" Type="http://schemas.openxmlformats.org/officeDocument/2006/relationships/image" Target="../media/image1130.png"/><Relationship Id="rId1" Type="http://schemas.openxmlformats.org/officeDocument/2006/relationships/tags" Target="../tags/tag12.xml"/><Relationship Id="rId6" Type="http://schemas.openxmlformats.org/officeDocument/2006/relationships/image" Target="../media/image100.png"/><Relationship Id="rId11" Type="http://schemas.openxmlformats.org/officeDocument/2006/relationships/image" Target="../media/image110.png"/><Relationship Id="rId5" Type="http://schemas.openxmlformats.org/officeDocument/2006/relationships/image" Target="../media/image99.png"/><Relationship Id="rId15" Type="http://schemas.openxmlformats.org/officeDocument/2006/relationships/image" Target="../media/image114.png"/><Relationship Id="rId10" Type="http://schemas.openxmlformats.org/officeDocument/2006/relationships/image" Target="../media/image109.png"/><Relationship Id="rId4" Type="http://schemas.openxmlformats.org/officeDocument/2006/relationships/image" Target="../media/image38.png"/><Relationship Id="rId9" Type="http://schemas.openxmlformats.org/officeDocument/2006/relationships/image" Target="../media/image108.png"/><Relationship Id="rId14" Type="http://schemas.openxmlformats.org/officeDocument/2006/relationships/image" Target="../media/image113.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3.xml"/><Relationship Id="rId5" Type="http://schemas.openxmlformats.org/officeDocument/2006/relationships/image" Target="../media/image117.png"/><Relationship Id="rId4" Type="http://schemas.openxmlformats.org/officeDocument/2006/relationships/image" Target="../media/image116.png"/></Relationships>
</file>

<file path=ppt/slides/_rels/slide17.xml.rels><?xml version="1.0" encoding="UTF-8" standalone="yes"?>
<Relationships xmlns="http://schemas.openxmlformats.org/package/2006/relationships"><Relationship Id="rId8" Type="http://schemas.openxmlformats.org/officeDocument/2006/relationships/hyperlink" Target="https://math.stackexchange.com/questions/549823/generalizing-the-sum-of-consecutive-cubes-sum-k-1n-k3-big-sum-k-1n" TargetMode="External"/><Relationship Id="rId3" Type="http://schemas.openxmlformats.org/officeDocument/2006/relationships/hyperlink" Target="https://www.youtube.com/watch?v=fw1kRz83Fj0" TargetMode="External"/><Relationship Id="rId7" Type="http://schemas.openxmlformats.org/officeDocument/2006/relationships/hyperlink" Target="https://www.maa.org/sites/default/files/images/images/upload_library/22/2975368.pdf.bannered.pdf"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s://www.researchgate.net/publication/304207815_A_search_for_sums_of_powers" TargetMode="External"/><Relationship Id="rId5" Type="http://schemas.openxmlformats.org/officeDocument/2006/relationships/hyperlink" Target="https://arxiv.org/pdf/1705.03857.pdf" TargetMode="External"/><Relationship Id="rId4" Type="http://schemas.openxmlformats.org/officeDocument/2006/relationships/hyperlink" Target="https://en.wikipedia.org/wiki/Faulhaber%27s_formula" TargetMode="External"/></Relationships>
</file>

<file path=ppt/slides/_rels/slide2.xml.rels><?xml version="1.0" encoding="UTF-8" standalone="yes"?>
<Relationships xmlns="http://schemas.openxmlformats.org/package/2006/relationships"><Relationship Id="rId13" Type="http://schemas.openxmlformats.org/officeDocument/2006/relationships/image" Target="../media/image10.png"/><Relationship Id="rId3" Type="http://schemas.openxmlformats.org/officeDocument/2006/relationships/notesSlide" Target="../notesSlides/notesSlide1.xml"/><Relationship Id="rId7" Type="http://schemas.openxmlformats.org/officeDocument/2006/relationships/image" Target="../media/image7.png"/><Relationship Id="rId12" Type="http://schemas.openxmlformats.org/officeDocument/2006/relationships/image" Target="../media/image9.png"/><Relationship Id="rId2" Type="http://schemas.openxmlformats.org/officeDocument/2006/relationships/slideLayout" Target="../slideLayouts/slideLayout6.xml"/><Relationship Id="rId16" Type="http://schemas.openxmlformats.org/officeDocument/2006/relationships/image" Target="../media/image14.png"/><Relationship Id="rId1" Type="http://schemas.openxmlformats.org/officeDocument/2006/relationships/tags" Target="../tags/tag1.xml"/><Relationship Id="rId6" Type="http://schemas.openxmlformats.org/officeDocument/2006/relationships/image" Target="../media/image5.png"/><Relationship Id="rId11" Type="http://schemas.openxmlformats.org/officeDocument/2006/relationships/image" Target="../media/image8.png"/><Relationship Id="rId5" Type="http://schemas.openxmlformats.org/officeDocument/2006/relationships/image" Target="../media/image4.png"/><Relationship Id="rId15" Type="http://schemas.openxmlformats.org/officeDocument/2006/relationships/image" Target="../media/image13.png"/><Relationship Id="rId10" Type="http://schemas.openxmlformats.org/officeDocument/2006/relationships/image" Target="../media/image12.png"/><Relationship Id="rId4" Type="http://schemas.openxmlformats.org/officeDocument/2006/relationships/image" Target="../media/image6.png"/><Relationship Id="rId14" Type="http://schemas.openxmlformats.org/officeDocument/2006/relationships/image" Target="../media/image11.png"/></Relationships>
</file>

<file path=ppt/slides/_rels/slide3.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notesSlide" Target="../notesSlides/notesSlide2.xml"/><Relationship Id="rId7" Type="http://schemas.openxmlformats.org/officeDocument/2006/relationships/image" Target="../media/image18.png"/><Relationship Id="rId12" Type="http://schemas.openxmlformats.org/officeDocument/2006/relationships/image" Target="../media/image150.png"/><Relationship Id="rId2" Type="http://schemas.openxmlformats.org/officeDocument/2006/relationships/slideLayout" Target="../slideLayouts/slideLayout6.xml"/><Relationship Id="rId1" Type="http://schemas.openxmlformats.org/officeDocument/2006/relationships/tags" Target="../tags/tag2.xml"/><Relationship Id="rId6" Type="http://schemas.openxmlformats.org/officeDocument/2006/relationships/image" Target="../media/image17.png"/><Relationship Id="rId11" Type="http://schemas.openxmlformats.org/officeDocument/2006/relationships/image" Target="../media/image140.png"/><Relationship Id="rId5" Type="http://schemas.openxmlformats.org/officeDocument/2006/relationships/image" Target="../media/image16.png"/><Relationship Id="rId10" Type="http://schemas.openxmlformats.org/officeDocument/2006/relationships/image" Target="../media/image130.png"/><Relationship Id="rId4" Type="http://schemas.openxmlformats.org/officeDocument/2006/relationships/image" Target="../media/image15.png"/><Relationship Id="rId9" Type="http://schemas.openxmlformats.org/officeDocument/2006/relationships/image" Target="../media/image20.png"/></Relationships>
</file>

<file path=ppt/slides/_rels/slide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5.xml.rels><?xml version="1.0" encoding="UTF-8" standalone="yes"?>
<Relationships xmlns="http://schemas.openxmlformats.org/package/2006/relationships"><Relationship Id="rId8" Type="http://schemas.openxmlformats.org/officeDocument/2006/relationships/image" Target="../media/image29.png"/><Relationship Id="rId13" Type="http://schemas.openxmlformats.org/officeDocument/2006/relationships/image" Target="../media/image34.png"/><Relationship Id="rId3" Type="http://schemas.openxmlformats.org/officeDocument/2006/relationships/notesSlide" Target="../notesSlides/notesSlide3.xml"/><Relationship Id="rId7" Type="http://schemas.openxmlformats.org/officeDocument/2006/relationships/image" Target="../media/image28.png"/><Relationship Id="rId12" Type="http://schemas.openxmlformats.org/officeDocument/2006/relationships/image" Target="../media/image33.png"/><Relationship Id="rId2" Type="http://schemas.openxmlformats.org/officeDocument/2006/relationships/slideLayout" Target="../slideLayouts/slideLayout6.xml"/><Relationship Id="rId16" Type="http://schemas.openxmlformats.org/officeDocument/2006/relationships/image" Target="../media/image37.png"/><Relationship Id="rId1" Type="http://schemas.openxmlformats.org/officeDocument/2006/relationships/tags" Target="../tags/tag4.xml"/><Relationship Id="rId6" Type="http://schemas.openxmlformats.org/officeDocument/2006/relationships/image" Target="../media/image27.png"/><Relationship Id="rId11" Type="http://schemas.openxmlformats.org/officeDocument/2006/relationships/image" Target="../media/image32.png"/><Relationship Id="rId5" Type="http://schemas.openxmlformats.org/officeDocument/2006/relationships/image" Target="../media/image26.png"/><Relationship Id="rId15" Type="http://schemas.openxmlformats.org/officeDocument/2006/relationships/image" Target="../media/image36.png"/><Relationship Id="rId10" Type="http://schemas.openxmlformats.org/officeDocument/2006/relationships/image" Target="../media/image31.png"/><Relationship Id="rId4" Type="http://schemas.openxmlformats.org/officeDocument/2006/relationships/image" Target="../media/image25.png"/><Relationship Id="rId9" Type="http://schemas.openxmlformats.org/officeDocument/2006/relationships/image" Target="../media/image30.png"/><Relationship Id="rId14" Type="http://schemas.openxmlformats.org/officeDocument/2006/relationships/image" Target="../media/image35.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tags" Target="../tags/tag5.xml"/><Relationship Id="rId6" Type="http://schemas.openxmlformats.org/officeDocument/2006/relationships/image" Target="../media/image351.png"/><Relationship Id="rId5" Type="http://schemas.openxmlformats.org/officeDocument/2006/relationships/image" Target="../media/image2.jpe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C5050-5F23-4A44-92A8-8816DA4A4BAB}"/>
              </a:ext>
            </a:extLst>
          </p:cNvPr>
          <p:cNvSpPr>
            <a:spLocks noGrp="1"/>
          </p:cNvSpPr>
          <p:nvPr>
            <p:ph type="ctrTitle"/>
          </p:nvPr>
        </p:nvSpPr>
        <p:spPr>
          <a:xfrm>
            <a:off x="0" y="1122363"/>
            <a:ext cx="12192000" cy="1765980"/>
          </a:xfrm>
        </p:spPr>
        <p:txBody>
          <a:bodyPr>
            <a:noAutofit/>
          </a:bodyPr>
          <a:lstStyle/>
          <a:p>
            <a:r>
              <a:rPr lang="en-GB" sz="13800" dirty="0"/>
              <a:t>Sums of powers</a:t>
            </a:r>
          </a:p>
        </p:txBody>
      </p:sp>
      <p:sp>
        <p:nvSpPr>
          <p:cNvPr id="3" name="Subtitle 2">
            <a:extLst>
              <a:ext uri="{FF2B5EF4-FFF2-40B4-BE49-F238E27FC236}">
                <a16:creationId xmlns:a16="http://schemas.microsoft.com/office/drawing/2014/main" id="{7E15E863-5977-486B-A92E-1E46A91DAEBA}"/>
              </a:ext>
            </a:extLst>
          </p:cNvPr>
          <p:cNvSpPr>
            <a:spLocks noGrp="1"/>
          </p:cNvSpPr>
          <p:nvPr>
            <p:ph type="subTitle" idx="1"/>
          </p:nvPr>
        </p:nvSpPr>
        <p:spPr>
          <a:xfrm>
            <a:off x="1524000" y="3602037"/>
            <a:ext cx="9144000" cy="2133599"/>
          </a:xfrm>
        </p:spPr>
        <p:txBody>
          <a:bodyPr>
            <a:normAutofit lnSpcReduction="10000"/>
          </a:bodyPr>
          <a:lstStyle/>
          <a:p>
            <a:r>
              <a:rPr lang="en-GB" sz="5400" dirty="0"/>
              <a:t>Martin Whitworth</a:t>
            </a:r>
          </a:p>
          <a:p>
            <a:endParaRPr lang="en-GB" sz="4400" dirty="0"/>
          </a:p>
          <a:p>
            <a:r>
              <a:rPr lang="en-GB" sz="4400" dirty="0"/>
              <a:t>@</a:t>
            </a:r>
            <a:r>
              <a:rPr lang="en-GB" sz="4400" dirty="0" err="1"/>
              <a:t>MB_Whitworth</a:t>
            </a:r>
            <a:endParaRPr lang="en-GB" sz="4400" dirty="0"/>
          </a:p>
        </p:txBody>
      </p:sp>
    </p:spTree>
    <p:extLst>
      <p:ext uri="{BB962C8B-B14F-4D97-AF65-F5344CB8AC3E}">
        <p14:creationId xmlns:p14="http://schemas.microsoft.com/office/powerpoint/2010/main" val="1588795130"/>
      </p:ext>
    </p:extLst>
  </p:cSld>
  <p:clrMapOvr>
    <a:masterClrMapping/>
  </p:clrMapOvr>
  <mc:AlternateContent xmlns:mc="http://schemas.openxmlformats.org/markup-compatibility/2006">
    <mc:Choice xmlns:p14="http://schemas.microsoft.com/office/powerpoint/2010/main" Requires="p14">
      <p:transition spd="slow" p14:dur="2000" advTm="4100"/>
    </mc:Choice>
    <mc:Fallback>
      <p:transition spd="slow" advTm="41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 name="TextBox 239">
            <a:extLst>
              <a:ext uri="{FF2B5EF4-FFF2-40B4-BE49-F238E27FC236}">
                <a16:creationId xmlns:a16="http://schemas.microsoft.com/office/drawing/2014/main" id="{A6D920C0-3372-4FDD-BE79-BC88DF475852}"/>
              </a:ext>
            </a:extLst>
          </p:cNvPr>
          <p:cNvSpPr txBox="1"/>
          <p:nvPr/>
        </p:nvSpPr>
        <p:spPr>
          <a:xfrm>
            <a:off x="2034517" y="601608"/>
            <a:ext cx="741871" cy="369332"/>
          </a:xfrm>
          <a:prstGeom prst="rect">
            <a:avLst/>
          </a:prstGeom>
          <a:noFill/>
        </p:spPr>
        <p:txBody>
          <a:bodyPr wrap="square" lIns="0" tIns="0" rIns="0" bIns="0" rtlCol="0">
            <a:spAutoFit/>
          </a:bodyPr>
          <a:lstStyle/>
          <a:p>
            <a:pPr algn="r"/>
            <a:r>
              <a:rPr lang="en-GB" sz="2400" dirty="0"/>
              <a:t>1</a:t>
            </a:r>
          </a:p>
        </p:txBody>
      </p:sp>
      <p:sp>
        <p:nvSpPr>
          <p:cNvPr id="241" name="TextBox 240">
            <a:extLst>
              <a:ext uri="{FF2B5EF4-FFF2-40B4-BE49-F238E27FC236}">
                <a16:creationId xmlns:a16="http://schemas.microsoft.com/office/drawing/2014/main" id="{280D4D9C-0310-4902-A894-ACC1FD3A71CF}"/>
              </a:ext>
            </a:extLst>
          </p:cNvPr>
          <p:cNvSpPr txBox="1"/>
          <p:nvPr/>
        </p:nvSpPr>
        <p:spPr>
          <a:xfrm>
            <a:off x="2762256" y="601608"/>
            <a:ext cx="741871" cy="369332"/>
          </a:xfrm>
          <a:prstGeom prst="rect">
            <a:avLst/>
          </a:prstGeom>
          <a:noFill/>
        </p:spPr>
        <p:txBody>
          <a:bodyPr wrap="square" lIns="0" tIns="0" rIns="0" bIns="0" rtlCol="0">
            <a:spAutoFit/>
          </a:bodyPr>
          <a:lstStyle/>
          <a:p>
            <a:pPr algn="r"/>
            <a:r>
              <a:rPr lang="en-GB" sz="2400" dirty="0"/>
              <a:t>0</a:t>
            </a:r>
          </a:p>
        </p:txBody>
      </p:sp>
      <p:sp>
        <p:nvSpPr>
          <p:cNvPr id="242" name="TextBox 241">
            <a:extLst>
              <a:ext uri="{FF2B5EF4-FFF2-40B4-BE49-F238E27FC236}">
                <a16:creationId xmlns:a16="http://schemas.microsoft.com/office/drawing/2014/main" id="{30E2AA08-0D8D-4B16-9176-96961ED3FE4D}"/>
              </a:ext>
            </a:extLst>
          </p:cNvPr>
          <p:cNvSpPr txBox="1"/>
          <p:nvPr/>
        </p:nvSpPr>
        <p:spPr>
          <a:xfrm>
            <a:off x="3489995" y="601608"/>
            <a:ext cx="741871" cy="369332"/>
          </a:xfrm>
          <a:prstGeom prst="rect">
            <a:avLst/>
          </a:prstGeom>
          <a:noFill/>
        </p:spPr>
        <p:txBody>
          <a:bodyPr wrap="square" lIns="0" tIns="0" rIns="0" bIns="0" rtlCol="0">
            <a:spAutoFit/>
          </a:bodyPr>
          <a:lstStyle/>
          <a:p>
            <a:pPr algn="r"/>
            <a:r>
              <a:rPr lang="en-GB" sz="2400" dirty="0"/>
              <a:t>0</a:t>
            </a:r>
          </a:p>
        </p:txBody>
      </p:sp>
      <p:sp>
        <p:nvSpPr>
          <p:cNvPr id="243" name="TextBox 242">
            <a:extLst>
              <a:ext uri="{FF2B5EF4-FFF2-40B4-BE49-F238E27FC236}">
                <a16:creationId xmlns:a16="http://schemas.microsoft.com/office/drawing/2014/main" id="{BFB5ED05-D5C1-46A0-BEC0-0562D21EDCC0}"/>
              </a:ext>
            </a:extLst>
          </p:cNvPr>
          <p:cNvSpPr txBox="1"/>
          <p:nvPr/>
        </p:nvSpPr>
        <p:spPr>
          <a:xfrm>
            <a:off x="4293150" y="601608"/>
            <a:ext cx="741871" cy="369332"/>
          </a:xfrm>
          <a:prstGeom prst="rect">
            <a:avLst/>
          </a:prstGeom>
          <a:noFill/>
        </p:spPr>
        <p:txBody>
          <a:bodyPr wrap="square" lIns="0" tIns="0" rIns="0" bIns="0" rtlCol="0">
            <a:spAutoFit/>
          </a:bodyPr>
          <a:lstStyle/>
          <a:p>
            <a:pPr algn="r"/>
            <a:r>
              <a:rPr lang="en-GB" sz="2400" dirty="0"/>
              <a:t>0</a:t>
            </a:r>
          </a:p>
        </p:txBody>
      </p:sp>
      <p:sp>
        <p:nvSpPr>
          <p:cNvPr id="244" name="TextBox 243">
            <a:extLst>
              <a:ext uri="{FF2B5EF4-FFF2-40B4-BE49-F238E27FC236}">
                <a16:creationId xmlns:a16="http://schemas.microsoft.com/office/drawing/2014/main" id="{B608AFAF-7AF2-49BD-8323-597E3CA42149}"/>
              </a:ext>
            </a:extLst>
          </p:cNvPr>
          <p:cNvSpPr txBox="1"/>
          <p:nvPr/>
        </p:nvSpPr>
        <p:spPr>
          <a:xfrm>
            <a:off x="5020889" y="601608"/>
            <a:ext cx="741871" cy="369332"/>
          </a:xfrm>
          <a:prstGeom prst="rect">
            <a:avLst/>
          </a:prstGeom>
          <a:noFill/>
        </p:spPr>
        <p:txBody>
          <a:bodyPr wrap="square" lIns="0" tIns="0" rIns="0" bIns="0" rtlCol="0">
            <a:spAutoFit/>
          </a:bodyPr>
          <a:lstStyle/>
          <a:p>
            <a:pPr algn="r"/>
            <a:r>
              <a:rPr lang="en-GB" sz="2400" dirty="0"/>
              <a:t>0</a:t>
            </a:r>
          </a:p>
        </p:txBody>
      </p:sp>
      <p:sp>
        <p:nvSpPr>
          <p:cNvPr id="245" name="TextBox 244">
            <a:extLst>
              <a:ext uri="{FF2B5EF4-FFF2-40B4-BE49-F238E27FC236}">
                <a16:creationId xmlns:a16="http://schemas.microsoft.com/office/drawing/2014/main" id="{EA56EDC6-3585-4F9F-BB11-034059C8B38C}"/>
              </a:ext>
            </a:extLst>
          </p:cNvPr>
          <p:cNvSpPr txBox="1"/>
          <p:nvPr/>
        </p:nvSpPr>
        <p:spPr>
          <a:xfrm>
            <a:off x="5748628" y="601608"/>
            <a:ext cx="741871" cy="369332"/>
          </a:xfrm>
          <a:prstGeom prst="rect">
            <a:avLst/>
          </a:prstGeom>
          <a:noFill/>
        </p:spPr>
        <p:txBody>
          <a:bodyPr wrap="square" lIns="0" tIns="0" rIns="0" bIns="0" rtlCol="0">
            <a:spAutoFit/>
          </a:bodyPr>
          <a:lstStyle/>
          <a:p>
            <a:pPr algn="r"/>
            <a:r>
              <a:rPr lang="en-GB" sz="2400" dirty="0"/>
              <a:t>0</a:t>
            </a:r>
          </a:p>
        </p:txBody>
      </p:sp>
      <p:sp>
        <p:nvSpPr>
          <p:cNvPr id="246" name="TextBox 245">
            <a:extLst>
              <a:ext uri="{FF2B5EF4-FFF2-40B4-BE49-F238E27FC236}">
                <a16:creationId xmlns:a16="http://schemas.microsoft.com/office/drawing/2014/main" id="{F5D778B5-B9CE-4F84-A300-94C1AAAAA8DD}"/>
              </a:ext>
            </a:extLst>
          </p:cNvPr>
          <p:cNvSpPr txBox="1"/>
          <p:nvPr/>
        </p:nvSpPr>
        <p:spPr>
          <a:xfrm>
            <a:off x="6476367" y="601608"/>
            <a:ext cx="741871" cy="369332"/>
          </a:xfrm>
          <a:prstGeom prst="rect">
            <a:avLst/>
          </a:prstGeom>
          <a:noFill/>
        </p:spPr>
        <p:txBody>
          <a:bodyPr wrap="square" lIns="0" tIns="0" rIns="0" bIns="0" rtlCol="0">
            <a:spAutoFit/>
          </a:bodyPr>
          <a:lstStyle/>
          <a:p>
            <a:pPr algn="r"/>
            <a:r>
              <a:rPr lang="en-GB" sz="2400" dirty="0"/>
              <a:t>0</a:t>
            </a:r>
          </a:p>
        </p:txBody>
      </p:sp>
      <p:sp>
        <p:nvSpPr>
          <p:cNvPr id="247" name="TextBox 246">
            <a:extLst>
              <a:ext uri="{FF2B5EF4-FFF2-40B4-BE49-F238E27FC236}">
                <a16:creationId xmlns:a16="http://schemas.microsoft.com/office/drawing/2014/main" id="{7A045BA1-6AC8-4B23-85F8-289ECCD172DE}"/>
              </a:ext>
            </a:extLst>
          </p:cNvPr>
          <p:cNvSpPr txBox="1"/>
          <p:nvPr/>
        </p:nvSpPr>
        <p:spPr>
          <a:xfrm>
            <a:off x="7204106" y="601608"/>
            <a:ext cx="741871" cy="369332"/>
          </a:xfrm>
          <a:prstGeom prst="rect">
            <a:avLst/>
          </a:prstGeom>
          <a:noFill/>
        </p:spPr>
        <p:txBody>
          <a:bodyPr wrap="square" lIns="0" tIns="0" rIns="0" bIns="0" rtlCol="0">
            <a:spAutoFit/>
          </a:bodyPr>
          <a:lstStyle/>
          <a:p>
            <a:pPr algn="r"/>
            <a:r>
              <a:rPr lang="en-GB" sz="2400" dirty="0"/>
              <a:t>0</a:t>
            </a:r>
          </a:p>
        </p:txBody>
      </p:sp>
      <p:sp>
        <p:nvSpPr>
          <p:cNvPr id="248" name="TextBox 247">
            <a:extLst>
              <a:ext uri="{FF2B5EF4-FFF2-40B4-BE49-F238E27FC236}">
                <a16:creationId xmlns:a16="http://schemas.microsoft.com/office/drawing/2014/main" id="{FDF81534-E1F4-4939-A847-6D72E6A40055}"/>
              </a:ext>
            </a:extLst>
          </p:cNvPr>
          <p:cNvSpPr txBox="1"/>
          <p:nvPr/>
        </p:nvSpPr>
        <p:spPr>
          <a:xfrm>
            <a:off x="7931845" y="601608"/>
            <a:ext cx="741871" cy="369332"/>
          </a:xfrm>
          <a:prstGeom prst="rect">
            <a:avLst/>
          </a:prstGeom>
          <a:noFill/>
        </p:spPr>
        <p:txBody>
          <a:bodyPr wrap="square" lIns="0" tIns="0" rIns="0" bIns="0" rtlCol="0">
            <a:spAutoFit/>
          </a:bodyPr>
          <a:lstStyle/>
          <a:p>
            <a:pPr algn="r"/>
            <a:r>
              <a:rPr lang="en-GB" sz="2400" dirty="0"/>
              <a:t>0</a:t>
            </a:r>
          </a:p>
        </p:txBody>
      </p:sp>
      <p:sp>
        <p:nvSpPr>
          <p:cNvPr id="249" name="TextBox 248">
            <a:extLst>
              <a:ext uri="{FF2B5EF4-FFF2-40B4-BE49-F238E27FC236}">
                <a16:creationId xmlns:a16="http://schemas.microsoft.com/office/drawing/2014/main" id="{D2E5472B-63D8-42D6-B51B-BCC7E5E0C16A}"/>
              </a:ext>
            </a:extLst>
          </p:cNvPr>
          <p:cNvSpPr txBox="1"/>
          <p:nvPr/>
        </p:nvSpPr>
        <p:spPr>
          <a:xfrm>
            <a:off x="8659584" y="601608"/>
            <a:ext cx="741871" cy="369332"/>
          </a:xfrm>
          <a:prstGeom prst="rect">
            <a:avLst/>
          </a:prstGeom>
          <a:noFill/>
        </p:spPr>
        <p:txBody>
          <a:bodyPr wrap="square" lIns="0" tIns="0" rIns="0" bIns="0" rtlCol="0">
            <a:spAutoFit/>
          </a:bodyPr>
          <a:lstStyle/>
          <a:p>
            <a:pPr algn="r"/>
            <a:r>
              <a:rPr lang="en-GB" sz="2400" dirty="0"/>
              <a:t>0</a:t>
            </a:r>
          </a:p>
        </p:txBody>
      </p:sp>
      <p:sp>
        <p:nvSpPr>
          <p:cNvPr id="250" name="TextBox 249">
            <a:extLst>
              <a:ext uri="{FF2B5EF4-FFF2-40B4-BE49-F238E27FC236}">
                <a16:creationId xmlns:a16="http://schemas.microsoft.com/office/drawing/2014/main" id="{4014BC91-6E14-4674-A40F-7AE711E3D1D4}"/>
              </a:ext>
            </a:extLst>
          </p:cNvPr>
          <p:cNvSpPr txBox="1"/>
          <p:nvPr/>
        </p:nvSpPr>
        <p:spPr>
          <a:xfrm>
            <a:off x="9387323" y="601608"/>
            <a:ext cx="741871" cy="369332"/>
          </a:xfrm>
          <a:prstGeom prst="rect">
            <a:avLst/>
          </a:prstGeom>
          <a:noFill/>
        </p:spPr>
        <p:txBody>
          <a:bodyPr wrap="square" lIns="0" tIns="0" rIns="0" bIns="0" rtlCol="0">
            <a:spAutoFit/>
          </a:bodyPr>
          <a:lstStyle/>
          <a:p>
            <a:pPr algn="r"/>
            <a:r>
              <a:rPr lang="en-GB" sz="2400" dirty="0"/>
              <a:t>0</a:t>
            </a:r>
          </a:p>
        </p:txBody>
      </p:sp>
      <p:sp>
        <p:nvSpPr>
          <p:cNvPr id="251" name="TextBox 250">
            <a:extLst>
              <a:ext uri="{FF2B5EF4-FFF2-40B4-BE49-F238E27FC236}">
                <a16:creationId xmlns:a16="http://schemas.microsoft.com/office/drawing/2014/main" id="{1B71683F-8167-46BA-B4D1-C3BED3B5A1A9}"/>
              </a:ext>
            </a:extLst>
          </p:cNvPr>
          <p:cNvSpPr txBox="1"/>
          <p:nvPr/>
        </p:nvSpPr>
        <p:spPr>
          <a:xfrm>
            <a:off x="2034517" y="1155606"/>
            <a:ext cx="741871" cy="369332"/>
          </a:xfrm>
          <a:prstGeom prst="rect">
            <a:avLst/>
          </a:prstGeom>
          <a:noFill/>
        </p:spPr>
        <p:txBody>
          <a:bodyPr wrap="square" lIns="0" tIns="0" rIns="0" bIns="0" rtlCol="0">
            <a:spAutoFit/>
          </a:bodyPr>
          <a:lstStyle/>
          <a:p>
            <a:pPr algn="r"/>
            <a:r>
              <a:rPr lang="en-GB" sz="2400" dirty="0"/>
              <a:t>-1</a:t>
            </a:r>
          </a:p>
        </p:txBody>
      </p:sp>
      <p:sp>
        <p:nvSpPr>
          <p:cNvPr id="252" name="TextBox 251">
            <a:extLst>
              <a:ext uri="{FF2B5EF4-FFF2-40B4-BE49-F238E27FC236}">
                <a16:creationId xmlns:a16="http://schemas.microsoft.com/office/drawing/2014/main" id="{DBE730C1-1CC8-4136-A61A-8D97E5EFFE20}"/>
              </a:ext>
            </a:extLst>
          </p:cNvPr>
          <p:cNvSpPr txBox="1"/>
          <p:nvPr/>
        </p:nvSpPr>
        <p:spPr>
          <a:xfrm>
            <a:off x="2762256" y="1155606"/>
            <a:ext cx="741871" cy="369332"/>
          </a:xfrm>
          <a:prstGeom prst="rect">
            <a:avLst/>
          </a:prstGeom>
          <a:noFill/>
        </p:spPr>
        <p:txBody>
          <a:bodyPr wrap="square" lIns="0" tIns="0" rIns="0" bIns="0" rtlCol="0">
            <a:spAutoFit/>
          </a:bodyPr>
          <a:lstStyle/>
          <a:p>
            <a:pPr algn="r"/>
            <a:r>
              <a:rPr lang="en-GB" sz="2400" dirty="0"/>
              <a:t>2</a:t>
            </a:r>
          </a:p>
        </p:txBody>
      </p:sp>
      <p:sp>
        <p:nvSpPr>
          <p:cNvPr id="253" name="TextBox 252">
            <a:extLst>
              <a:ext uri="{FF2B5EF4-FFF2-40B4-BE49-F238E27FC236}">
                <a16:creationId xmlns:a16="http://schemas.microsoft.com/office/drawing/2014/main" id="{12B2DCC1-F73B-42E0-A60C-C22A08CFC23B}"/>
              </a:ext>
            </a:extLst>
          </p:cNvPr>
          <p:cNvSpPr txBox="1"/>
          <p:nvPr/>
        </p:nvSpPr>
        <p:spPr>
          <a:xfrm>
            <a:off x="3489995" y="1155606"/>
            <a:ext cx="741871" cy="369332"/>
          </a:xfrm>
          <a:prstGeom prst="rect">
            <a:avLst/>
          </a:prstGeom>
          <a:noFill/>
        </p:spPr>
        <p:txBody>
          <a:bodyPr wrap="square" lIns="0" tIns="0" rIns="0" bIns="0" rtlCol="0">
            <a:spAutoFit/>
          </a:bodyPr>
          <a:lstStyle/>
          <a:p>
            <a:pPr algn="r"/>
            <a:r>
              <a:rPr lang="en-GB" sz="2400" dirty="0"/>
              <a:t>0</a:t>
            </a:r>
          </a:p>
        </p:txBody>
      </p:sp>
      <p:sp>
        <p:nvSpPr>
          <p:cNvPr id="254" name="TextBox 253">
            <a:extLst>
              <a:ext uri="{FF2B5EF4-FFF2-40B4-BE49-F238E27FC236}">
                <a16:creationId xmlns:a16="http://schemas.microsoft.com/office/drawing/2014/main" id="{FF8A0EDE-63DD-4353-958D-06AB9B910692}"/>
              </a:ext>
            </a:extLst>
          </p:cNvPr>
          <p:cNvSpPr txBox="1"/>
          <p:nvPr/>
        </p:nvSpPr>
        <p:spPr>
          <a:xfrm>
            <a:off x="4293150" y="1155606"/>
            <a:ext cx="741871" cy="369332"/>
          </a:xfrm>
          <a:prstGeom prst="rect">
            <a:avLst/>
          </a:prstGeom>
          <a:noFill/>
        </p:spPr>
        <p:txBody>
          <a:bodyPr wrap="square" lIns="0" tIns="0" rIns="0" bIns="0" rtlCol="0">
            <a:spAutoFit/>
          </a:bodyPr>
          <a:lstStyle/>
          <a:p>
            <a:pPr algn="r"/>
            <a:r>
              <a:rPr lang="en-GB" sz="2400" dirty="0"/>
              <a:t>0</a:t>
            </a:r>
          </a:p>
        </p:txBody>
      </p:sp>
      <p:sp>
        <p:nvSpPr>
          <p:cNvPr id="255" name="TextBox 254">
            <a:extLst>
              <a:ext uri="{FF2B5EF4-FFF2-40B4-BE49-F238E27FC236}">
                <a16:creationId xmlns:a16="http://schemas.microsoft.com/office/drawing/2014/main" id="{68EB84AA-15D0-4311-9E9E-DD8C2015362E}"/>
              </a:ext>
            </a:extLst>
          </p:cNvPr>
          <p:cNvSpPr txBox="1"/>
          <p:nvPr/>
        </p:nvSpPr>
        <p:spPr>
          <a:xfrm>
            <a:off x="5020889" y="1155606"/>
            <a:ext cx="741871" cy="369332"/>
          </a:xfrm>
          <a:prstGeom prst="rect">
            <a:avLst/>
          </a:prstGeom>
          <a:noFill/>
        </p:spPr>
        <p:txBody>
          <a:bodyPr wrap="square" lIns="0" tIns="0" rIns="0" bIns="0" rtlCol="0">
            <a:spAutoFit/>
          </a:bodyPr>
          <a:lstStyle/>
          <a:p>
            <a:pPr algn="r"/>
            <a:r>
              <a:rPr lang="en-GB" sz="2400" dirty="0"/>
              <a:t>0</a:t>
            </a:r>
          </a:p>
        </p:txBody>
      </p:sp>
      <p:sp>
        <p:nvSpPr>
          <p:cNvPr id="256" name="TextBox 255">
            <a:extLst>
              <a:ext uri="{FF2B5EF4-FFF2-40B4-BE49-F238E27FC236}">
                <a16:creationId xmlns:a16="http://schemas.microsoft.com/office/drawing/2014/main" id="{E09C204F-C04A-4210-90C7-AC51D66C4834}"/>
              </a:ext>
            </a:extLst>
          </p:cNvPr>
          <p:cNvSpPr txBox="1"/>
          <p:nvPr/>
        </p:nvSpPr>
        <p:spPr>
          <a:xfrm>
            <a:off x="5748628" y="1155606"/>
            <a:ext cx="741871" cy="369332"/>
          </a:xfrm>
          <a:prstGeom prst="rect">
            <a:avLst/>
          </a:prstGeom>
          <a:noFill/>
        </p:spPr>
        <p:txBody>
          <a:bodyPr wrap="square" lIns="0" tIns="0" rIns="0" bIns="0" rtlCol="0">
            <a:spAutoFit/>
          </a:bodyPr>
          <a:lstStyle/>
          <a:p>
            <a:pPr algn="r"/>
            <a:r>
              <a:rPr lang="en-GB" sz="2400" dirty="0"/>
              <a:t>0</a:t>
            </a:r>
          </a:p>
        </p:txBody>
      </p:sp>
      <p:sp>
        <p:nvSpPr>
          <p:cNvPr id="257" name="TextBox 256">
            <a:extLst>
              <a:ext uri="{FF2B5EF4-FFF2-40B4-BE49-F238E27FC236}">
                <a16:creationId xmlns:a16="http://schemas.microsoft.com/office/drawing/2014/main" id="{A55C8836-B053-4684-90B5-144D68D0E7FB}"/>
              </a:ext>
            </a:extLst>
          </p:cNvPr>
          <p:cNvSpPr txBox="1"/>
          <p:nvPr/>
        </p:nvSpPr>
        <p:spPr>
          <a:xfrm>
            <a:off x="6476367" y="1155606"/>
            <a:ext cx="741871" cy="369332"/>
          </a:xfrm>
          <a:prstGeom prst="rect">
            <a:avLst/>
          </a:prstGeom>
          <a:noFill/>
        </p:spPr>
        <p:txBody>
          <a:bodyPr wrap="square" lIns="0" tIns="0" rIns="0" bIns="0" rtlCol="0">
            <a:spAutoFit/>
          </a:bodyPr>
          <a:lstStyle/>
          <a:p>
            <a:pPr algn="r"/>
            <a:r>
              <a:rPr lang="en-GB" sz="2400" dirty="0"/>
              <a:t>0</a:t>
            </a:r>
          </a:p>
        </p:txBody>
      </p:sp>
      <p:sp>
        <p:nvSpPr>
          <p:cNvPr id="258" name="TextBox 257">
            <a:extLst>
              <a:ext uri="{FF2B5EF4-FFF2-40B4-BE49-F238E27FC236}">
                <a16:creationId xmlns:a16="http://schemas.microsoft.com/office/drawing/2014/main" id="{B6697860-4786-484E-80D9-CE4CA6A6F246}"/>
              </a:ext>
            </a:extLst>
          </p:cNvPr>
          <p:cNvSpPr txBox="1"/>
          <p:nvPr/>
        </p:nvSpPr>
        <p:spPr>
          <a:xfrm>
            <a:off x="7204106" y="1155606"/>
            <a:ext cx="741871" cy="369332"/>
          </a:xfrm>
          <a:prstGeom prst="rect">
            <a:avLst/>
          </a:prstGeom>
          <a:noFill/>
        </p:spPr>
        <p:txBody>
          <a:bodyPr wrap="square" lIns="0" tIns="0" rIns="0" bIns="0" rtlCol="0">
            <a:spAutoFit/>
          </a:bodyPr>
          <a:lstStyle/>
          <a:p>
            <a:pPr algn="r"/>
            <a:r>
              <a:rPr lang="en-GB" sz="2400" dirty="0"/>
              <a:t>0</a:t>
            </a:r>
          </a:p>
        </p:txBody>
      </p:sp>
      <p:sp>
        <p:nvSpPr>
          <p:cNvPr id="259" name="TextBox 258">
            <a:extLst>
              <a:ext uri="{FF2B5EF4-FFF2-40B4-BE49-F238E27FC236}">
                <a16:creationId xmlns:a16="http://schemas.microsoft.com/office/drawing/2014/main" id="{5BAA7DF9-6EE9-4681-BC2B-71FF7F739DA4}"/>
              </a:ext>
            </a:extLst>
          </p:cNvPr>
          <p:cNvSpPr txBox="1"/>
          <p:nvPr/>
        </p:nvSpPr>
        <p:spPr>
          <a:xfrm>
            <a:off x="7931845" y="1155606"/>
            <a:ext cx="741871" cy="369332"/>
          </a:xfrm>
          <a:prstGeom prst="rect">
            <a:avLst/>
          </a:prstGeom>
          <a:noFill/>
        </p:spPr>
        <p:txBody>
          <a:bodyPr wrap="square" lIns="0" tIns="0" rIns="0" bIns="0" rtlCol="0">
            <a:spAutoFit/>
          </a:bodyPr>
          <a:lstStyle/>
          <a:p>
            <a:pPr algn="r"/>
            <a:r>
              <a:rPr lang="en-GB" sz="2400" dirty="0"/>
              <a:t>0</a:t>
            </a:r>
          </a:p>
        </p:txBody>
      </p:sp>
      <p:sp>
        <p:nvSpPr>
          <p:cNvPr id="260" name="TextBox 259">
            <a:extLst>
              <a:ext uri="{FF2B5EF4-FFF2-40B4-BE49-F238E27FC236}">
                <a16:creationId xmlns:a16="http://schemas.microsoft.com/office/drawing/2014/main" id="{627279EE-CF9A-45D7-9AA8-1ECAC1072890}"/>
              </a:ext>
            </a:extLst>
          </p:cNvPr>
          <p:cNvSpPr txBox="1"/>
          <p:nvPr/>
        </p:nvSpPr>
        <p:spPr>
          <a:xfrm>
            <a:off x="8659584" y="1155606"/>
            <a:ext cx="741871" cy="369332"/>
          </a:xfrm>
          <a:prstGeom prst="rect">
            <a:avLst/>
          </a:prstGeom>
          <a:noFill/>
        </p:spPr>
        <p:txBody>
          <a:bodyPr wrap="square" lIns="0" tIns="0" rIns="0" bIns="0" rtlCol="0">
            <a:spAutoFit/>
          </a:bodyPr>
          <a:lstStyle/>
          <a:p>
            <a:pPr algn="r"/>
            <a:r>
              <a:rPr lang="en-GB" sz="2400" dirty="0"/>
              <a:t>0</a:t>
            </a:r>
          </a:p>
        </p:txBody>
      </p:sp>
      <p:sp>
        <p:nvSpPr>
          <p:cNvPr id="261" name="TextBox 260">
            <a:extLst>
              <a:ext uri="{FF2B5EF4-FFF2-40B4-BE49-F238E27FC236}">
                <a16:creationId xmlns:a16="http://schemas.microsoft.com/office/drawing/2014/main" id="{B3D55737-842D-4C80-90F6-2013D4A9A8C9}"/>
              </a:ext>
            </a:extLst>
          </p:cNvPr>
          <p:cNvSpPr txBox="1"/>
          <p:nvPr/>
        </p:nvSpPr>
        <p:spPr>
          <a:xfrm>
            <a:off x="9387323" y="1155606"/>
            <a:ext cx="741871" cy="369332"/>
          </a:xfrm>
          <a:prstGeom prst="rect">
            <a:avLst/>
          </a:prstGeom>
          <a:noFill/>
        </p:spPr>
        <p:txBody>
          <a:bodyPr wrap="square" lIns="0" tIns="0" rIns="0" bIns="0" rtlCol="0">
            <a:spAutoFit/>
          </a:bodyPr>
          <a:lstStyle/>
          <a:p>
            <a:pPr algn="r"/>
            <a:r>
              <a:rPr lang="en-GB" sz="2400" dirty="0"/>
              <a:t>0</a:t>
            </a:r>
          </a:p>
        </p:txBody>
      </p:sp>
      <p:sp>
        <p:nvSpPr>
          <p:cNvPr id="262" name="TextBox 261">
            <a:extLst>
              <a:ext uri="{FF2B5EF4-FFF2-40B4-BE49-F238E27FC236}">
                <a16:creationId xmlns:a16="http://schemas.microsoft.com/office/drawing/2014/main" id="{2B86367B-ECB3-46B4-B549-B4288043415F}"/>
              </a:ext>
            </a:extLst>
          </p:cNvPr>
          <p:cNvSpPr txBox="1"/>
          <p:nvPr/>
        </p:nvSpPr>
        <p:spPr>
          <a:xfrm>
            <a:off x="2034517" y="1709604"/>
            <a:ext cx="741871" cy="369332"/>
          </a:xfrm>
          <a:prstGeom prst="rect">
            <a:avLst/>
          </a:prstGeom>
          <a:noFill/>
        </p:spPr>
        <p:txBody>
          <a:bodyPr wrap="square" lIns="0" tIns="0" rIns="0" bIns="0" rtlCol="0">
            <a:spAutoFit/>
          </a:bodyPr>
          <a:lstStyle/>
          <a:p>
            <a:pPr algn="r"/>
            <a:r>
              <a:rPr lang="en-GB" sz="2400" dirty="0"/>
              <a:t>1</a:t>
            </a:r>
          </a:p>
        </p:txBody>
      </p:sp>
      <p:sp>
        <p:nvSpPr>
          <p:cNvPr id="263" name="TextBox 262">
            <a:extLst>
              <a:ext uri="{FF2B5EF4-FFF2-40B4-BE49-F238E27FC236}">
                <a16:creationId xmlns:a16="http://schemas.microsoft.com/office/drawing/2014/main" id="{7BE15B37-38E5-4FAD-B7DA-D13DAA6B377F}"/>
              </a:ext>
            </a:extLst>
          </p:cNvPr>
          <p:cNvSpPr txBox="1"/>
          <p:nvPr/>
        </p:nvSpPr>
        <p:spPr>
          <a:xfrm>
            <a:off x="2762256" y="1709604"/>
            <a:ext cx="741871" cy="369332"/>
          </a:xfrm>
          <a:prstGeom prst="rect">
            <a:avLst/>
          </a:prstGeom>
          <a:noFill/>
        </p:spPr>
        <p:txBody>
          <a:bodyPr wrap="square" lIns="0" tIns="0" rIns="0" bIns="0" rtlCol="0">
            <a:spAutoFit/>
          </a:bodyPr>
          <a:lstStyle/>
          <a:p>
            <a:pPr algn="r"/>
            <a:r>
              <a:rPr lang="en-GB" sz="2400" dirty="0"/>
              <a:t>-3</a:t>
            </a:r>
          </a:p>
        </p:txBody>
      </p:sp>
      <p:sp>
        <p:nvSpPr>
          <p:cNvPr id="265" name="TextBox 264">
            <a:extLst>
              <a:ext uri="{FF2B5EF4-FFF2-40B4-BE49-F238E27FC236}">
                <a16:creationId xmlns:a16="http://schemas.microsoft.com/office/drawing/2014/main" id="{2AB83E7F-7730-4E4D-8071-8570F38E407F}"/>
              </a:ext>
            </a:extLst>
          </p:cNvPr>
          <p:cNvSpPr txBox="1"/>
          <p:nvPr/>
        </p:nvSpPr>
        <p:spPr>
          <a:xfrm>
            <a:off x="3489995" y="1709604"/>
            <a:ext cx="741871" cy="369332"/>
          </a:xfrm>
          <a:prstGeom prst="rect">
            <a:avLst/>
          </a:prstGeom>
          <a:noFill/>
        </p:spPr>
        <p:txBody>
          <a:bodyPr wrap="square" lIns="0" tIns="0" rIns="0" bIns="0" rtlCol="0">
            <a:spAutoFit/>
          </a:bodyPr>
          <a:lstStyle/>
          <a:p>
            <a:pPr algn="r"/>
            <a:r>
              <a:rPr lang="en-GB" sz="2400" dirty="0"/>
              <a:t>3</a:t>
            </a:r>
          </a:p>
        </p:txBody>
      </p:sp>
      <p:sp>
        <p:nvSpPr>
          <p:cNvPr id="267" name="TextBox 266">
            <a:extLst>
              <a:ext uri="{FF2B5EF4-FFF2-40B4-BE49-F238E27FC236}">
                <a16:creationId xmlns:a16="http://schemas.microsoft.com/office/drawing/2014/main" id="{01C1BD9D-E3C3-4B10-B03D-5E38B1809FC0}"/>
              </a:ext>
            </a:extLst>
          </p:cNvPr>
          <p:cNvSpPr txBox="1"/>
          <p:nvPr/>
        </p:nvSpPr>
        <p:spPr>
          <a:xfrm>
            <a:off x="4293150" y="1709604"/>
            <a:ext cx="741871" cy="369332"/>
          </a:xfrm>
          <a:prstGeom prst="rect">
            <a:avLst/>
          </a:prstGeom>
          <a:noFill/>
        </p:spPr>
        <p:txBody>
          <a:bodyPr wrap="square" lIns="0" tIns="0" rIns="0" bIns="0" rtlCol="0">
            <a:spAutoFit/>
          </a:bodyPr>
          <a:lstStyle/>
          <a:p>
            <a:pPr algn="r"/>
            <a:r>
              <a:rPr lang="en-GB" sz="2400" dirty="0"/>
              <a:t>0</a:t>
            </a:r>
          </a:p>
        </p:txBody>
      </p:sp>
      <p:sp>
        <p:nvSpPr>
          <p:cNvPr id="268" name="TextBox 267">
            <a:extLst>
              <a:ext uri="{FF2B5EF4-FFF2-40B4-BE49-F238E27FC236}">
                <a16:creationId xmlns:a16="http://schemas.microsoft.com/office/drawing/2014/main" id="{D5A6379D-E17D-4FB4-8B9B-EF7E683D9AC3}"/>
              </a:ext>
            </a:extLst>
          </p:cNvPr>
          <p:cNvSpPr txBox="1"/>
          <p:nvPr/>
        </p:nvSpPr>
        <p:spPr>
          <a:xfrm>
            <a:off x="5020889" y="1709604"/>
            <a:ext cx="741871" cy="369332"/>
          </a:xfrm>
          <a:prstGeom prst="rect">
            <a:avLst/>
          </a:prstGeom>
          <a:noFill/>
        </p:spPr>
        <p:txBody>
          <a:bodyPr wrap="square" lIns="0" tIns="0" rIns="0" bIns="0" rtlCol="0">
            <a:spAutoFit/>
          </a:bodyPr>
          <a:lstStyle/>
          <a:p>
            <a:pPr algn="r"/>
            <a:r>
              <a:rPr lang="en-GB" sz="2400" dirty="0"/>
              <a:t>0</a:t>
            </a:r>
          </a:p>
        </p:txBody>
      </p:sp>
      <p:sp>
        <p:nvSpPr>
          <p:cNvPr id="269" name="TextBox 268">
            <a:extLst>
              <a:ext uri="{FF2B5EF4-FFF2-40B4-BE49-F238E27FC236}">
                <a16:creationId xmlns:a16="http://schemas.microsoft.com/office/drawing/2014/main" id="{1392AA4B-74DD-4BD0-BE5B-0BDFCA9C3D5A}"/>
              </a:ext>
            </a:extLst>
          </p:cNvPr>
          <p:cNvSpPr txBox="1"/>
          <p:nvPr/>
        </p:nvSpPr>
        <p:spPr>
          <a:xfrm>
            <a:off x="5748628" y="1709604"/>
            <a:ext cx="741871" cy="369332"/>
          </a:xfrm>
          <a:prstGeom prst="rect">
            <a:avLst/>
          </a:prstGeom>
          <a:noFill/>
        </p:spPr>
        <p:txBody>
          <a:bodyPr wrap="square" lIns="0" tIns="0" rIns="0" bIns="0" rtlCol="0">
            <a:spAutoFit/>
          </a:bodyPr>
          <a:lstStyle/>
          <a:p>
            <a:pPr algn="r"/>
            <a:r>
              <a:rPr lang="en-GB" sz="2400" dirty="0"/>
              <a:t>0</a:t>
            </a:r>
          </a:p>
        </p:txBody>
      </p:sp>
      <p:sp>
        <p:nvSpPr>
          <p:cNvPr id="270" name="TextBox 269">
            <a:extLst>
              <a:ext uri="{FF2B5EF4-FFF2-40B4-BE49-F238E27FC236}">
                <a16:creationId xmlns:a16="http://schemas.microsoft.com/office/drawing/2014/main" id="{AB456BC8-33B0-476C-9E66-9DC6ED86387E}"/>
              </a:ext>
            </a:extLst>
          </p:cNvPr>
          <p:cNvSpPr txBox="1"/>
          <p:nvPr/>
        </p:nvSpPr>
        <p:spPr>
          <a:xfrm>
            <a:off x="6476367" y="1709604"/>
            <a:ext cx="741871" cy="369332"/>
          </a:xfrm>
          <a:prstGeom prst="rect">
            <a:avLst/>
          </a:prstGeom>
          <a:noFill/>
        </p:spPr>
        <p:txBody>
          <a:bodyPr wrap="square" lIns="0" tIns="0" rIns="0" bIns="0" rtlCol="0">
            <a:spAutoFit/>
          </a:bodyPr>
          <a:lstStyle/>
          <a:p>
            <a:pPr algn="r"/>
            <a:r>
              <a:rPr lang="en-GB" sz="2400" dirty="0"/>
              <a:t>0</a:t>
            </a:r>
          </a:p>
        </p:txBody>
      </p:sp>
      <p:sp>
        <p:nvSpPr>
          <p:cNvPr id="271" name="TextBox 270">
            <a:extLst>
              <a:ext uri="{FF2B5EF4-FFF2-40B4-BE49-F238E27FC236}">
                <a16:creationId xmlns:a16="http://schemas.microsoft.com/office/drawing/2014/main" id="{08BBE3DA-563D-4367-B774-1B64FBFCE8CD}"/>
              </a:ext>
            </a:extLst>
          </p:cNvPr>
          <p:cNvSpPr txBox="1"/>
          <p:nvPr/>
        </p:nvSpPr>
        <p:spPr>
          <a:xfrm>
            <a:off x="7204106" y="1709604"/>
            <a:ext cx="741871" cy="369332"/>
          </a:xfrm>
          <a:prstGeom prst="rect">
            <a:avLst/>
          </a:prstGeom>
          <a:noFill/>
        </p:spPr>
        <p:txBody>
          <a:bodyPr wrap="square" lIns="0" tIns="0" rIns="0" bIns="0" rtlCol="0">
            <a:spAutoFit/>
          </a:bodyPr>
          <a:lstStyle/>
          <a:p>
            <a:pPr algn="r"/>
            <a:r>
              <a:rPr lang="en-GB" sz="2400" dirty="0"/>
              <a:t>0</a:t>
            </a:r>
          </a:p>
        </p:txBody>
      </p:sp>
      <p:sp>
        <p:nvSpPr>
          <p:cNvPr id="272" name="TextBox 271">
            <a:extLst>
              <a:ext uri="{FF2B5EF4-FFF2-40B4-BE49-F238E27FC236}">
                <a16:creationId xmlns:a16="http://schemas.microsoft.com/office/drawing/2014/main" id="{62E62192-7F80-4DB9-96CD-6415E5FC1143}"/>
              </a:ext>
            </a:extLst>
          </p:cNvPr>
          <p:cNvSpPr txBox="1"/>
          <p:nvPr/>
        </p:nvSpPr>
        <p:spPr>
          <a:xfrm>
            <a:off x="7931845" y="1709604"/>
            <a:ext cx="741871" cy="369332"/>
          </a:xfrm>
          <a:prstGeom prst="rect">
            <a:avLst/>
          </a:prstGeom>
          <a:noFill/>
        </p:spPr>
        <p:txBody>
          <a:bodyPr wrap="square" lIns="0" tIns="0" rIns="0" bIns="0" rtlCol="0">
            <a:spAutoFit/>
          </a:bodyPr>
          <a:lstStyle/>
          <a:p>
            <a:pPr algn="r"/>
            <a:r>
              <a:rPr lang="en-GB" sz="2400" dirty="0"/>
              <a:t>0</a:t>
            </a:r>
          </a:p>
        </p:txBody>
      </p:sp>
      <p:sp>
        <p:nvSpPr>
          <p:cNvPr id="273" name="TextBox 272">
            <a:extLst>
              <a:ext uri="{FF2B5EF4-FFF2-40B4-BE49-F238E27FC236}">
                <a16:creationId xmlns:a16="http://schemas.microsoft.com/office/drawing/2014/main" id="{CEBC52B0-79E0-4384-97A8-2322695F5696}"/>
              </a:ext>
            </a:extLst>
          </p:cNvPr>
          <p:cNvSpPr txBox="1"/>
          <p:nvPr/>
        </p:nvSpPr>
        <p:spPr>
          <a:xfrm>
            <a:off x="8659584" y="1709604"/>
            <a:ext cx="741871" cy="369332"/>
          </a:xfrm>
          <a:prstGeom prst="rect">
            <a:avLst/>
          </a:prstGeom>
          <a:noFill/>
        </p:spPr>
        <p:txBody>
          <a:bodyPr wrap="square" lIns="0" tIns="0" rIns="0" bIns="0" rtlCol="0">
            <a:spAutoFit/>
          </a:bodyPr>
          <a:lstStyle/>
          <a:p>
            <a:pPr algn="r"/>
            <a:r>
              <a:rPr lang="en-GB" sz="2400" dirty="0"/>
              <a:t>0</a:t>
            </a:r>
          </a:p>
        </p:txBody>
      </p:sp>
      <p:sp>
        <p:nvSpPr>
          <p:cNvPr id="274" name="TextBox 273">
            <a:extLst>
              <a:ext uri="{FF2B5EF4-FFF2-40B4-BE49-F238E27FC236}">
                <a16:creationId xmlns:a16="http://schemas.microsoft.com/office/drawing/2014/main" id="{F36B8FC6-AB47-4CF8-B5AF-5206F28662E7}"/>
              </a:ext>
            </a:extLst>
          </p:cNvPr>
          <p:cNvSpPr txBox="1"/>
          <p:nvPr/>
        </p:nvSpPr>
        <p:spPr>
          <a:xfrm>
            <a:off x="9387323" y="1709604"/>
            <a:ext cx="741871" cy="369332"/>
          </a:xfrm>
          <a:prstGeom prst="rect">
            <a:avLst/>
          </a:prstGeom>
          <a:noFill/>
        </p:spPr>
        <p:txBody>
          <a:bodyPr wrap="square" lIns="0" tIns="0" rIns="0" bIns="0" rtlCol="0">
            <a:spAutoFit/>
          </a:bodyPr>
          <a:lstStyle/>
          <a:p>
            <a:pPr algn="r"/>
            <a:r>
              <a:rPr lang="en-GB" sz="2400" dirty="0"/>
              <a:t>0</a:t>
            </a:r>
          </a:p>
        </p:txBody>
      </p:sp>
      <p:sp>
        <p:nvSpPr>
          <p:cNvPr id="275" name="TextBox 274">
            <a:extLst>
              <a:ext uri="{FF2B5EF4-FFF2-40B4-BE49-F238E27FC236}">
                <a16:creationId xmlns:a16="http://schemas.microsoft.com/office/drawing/2014/main" id="{2E1131D1-B0E5-4192-951F-299575030A22}"/>
              </a:ext>
            </a:extLst>
          </p:cNvPr>
          <p:cNvSpPr txBox="1"/>
          <p:nvPr/>
        </p:nvSpPr>
        <p:spPr>
          <a:xfrm>
            <a:off x="2034517" y="2263602"/>
            <a:ext cx="741871" cy="369332"/>
          </a:xfrm>
          <a:prstGeom prst="rect">
            <a:avLst/>
          </a:prstGeom>
          <a:noFill/>
        </p:spPr>
        <p:txBody>
          <a:bodyPr wrap="square" lIns="0" tIns="0" rIns="0" bIns="0" rtlCol="0">
            <a:spAutoFit/>
          </a:bodyPr>
          <a:lstStyle/>
          <a:p>
            <a:pPr algn="r"/>
            <a:r>
              <a:rPr lang="en-GB" sz="2400" dirty="0"/>
              <a:t>-1</a:t>
            </a:r>
          </a:p>
        </p:txBody>
      </p:sp>
      <p:sp>
        <p:nvSpPr>
          <p:cNvPr id="276" name="TextBox 275">
            <a:extLst>
              <a:ext uri="{FF2B5EF4-FFF2-40B4-BE49-F238E27FC236}">
                <a16:creationId xmlns:a16="http://schemas.microsoft.com/office/drawing/2014/main" id="{9DEACB27-62D3-4B73-829F-E4606145285C}"/>
              </a:ext>
            </a:extLst>
          </p:cNvPr>
          <p:cNvSpPr txBox="1"/>
          <p:nvPr/>
        </p:nvSpPr>
        <p:spPr>
          <a:xfrm>
            <a:off x="2762256" y="2263602"/>
            <a:ext cx="741871" cy="369332"/>
          </a:xfrm>
          <a:prstGeom prst="rect">
            <a:avLst/>
          </a:prstGeom>
          <a:noFill/>
        </p:spPr>
        <p:txBody>
          <a:bodyPr wrap="square" lIns="0" tIns="0" rIns="0" bIns="0" rtlCol="0">
            <a:spAutoFit/>
          </a:bodyPr>
          <a:lstStyle/>
          <a:p>
            <a:pPr algn="r"/>
            <a:r>
              <a:rPr lang="en-GB" sz="2400" dirty="0"/>
              <a:t>4</a:t>
            </a:r>
          </a:p>
        </p:txBody>
      </p:sp>
      <p:sp>
        <p:nvSpPr>
          <p:cNvPr id="277" name="TextBox 276">
            <a:extLst>
              <a:ext uri="{FF2B5EF4-FFF2-40B4-BE49-F238E27FC236}">
                <a16:creationId xmlns:a16="http://schemas.microsoft.com/office/drawing/2014/main" id="{3BD94AC9-37BB-41E3-BEAF-F627F56333ED}"/>
              </a:ext>
            </a:extLst>
          </p:cNvPr>
          <p:cNvSpPr txBox="1"/>
          <p:nvPr/>
        </p:nvSpPr>
        <p:spPr>
          <a:xfrm>
            <a:off x="3489995" y="2263602"/>
            <a:ext cx="741871" cy="369332"/>
          </a:xfrm>
          <a:prstGeom prst="rect">
            <a:avLst/>
          </a:prstGeom>
          <a:noFill/>
        </p:spPr>
        <p:txBody>
          <a:bodyPr wrap="square" lIns="0" tIns="0" rIns="0" bIns="0" rtlCol="0">
            <a:spAutoFit/>
          </a:bodyPr>
          <a:lstStyle/>
          <a:p>
            <a:pPr algn="r"/>
            <a:r>
              <a:rPr lang="en-GB" sz="2400" dirty="0"/>
              <a:t>-6</a:t>
            </a:r>
          </a:p>
        </p:txBody>
      </p:sp>
      <p:sp>
        <p:nvSpPr>
          <p:cNvPr id="278" name="TextBox 277">
            <a:extLst>
              <a:ext uri="{FF2B5EF4-FFF2-40B4-BE49-F238E27FC236}">
                <a16:creationId xmlns:a16="http://schemas.microsoft.com/office/drawing/2014/main" id="{9286F379-1B74-40DA-BFA1-1CEFDA4C07AD}"/>
              </a:ext>
            </a:extLst>
          </p:cNvPr>
          <p:cNvSpPr txBox="1"/>
          <p:nvPr/>
        </p:nvSpPr>
        <p:spPr>
          <a:xfrm>
            <a:off x="4293150" y="2263602"/>
            <a:ext cx="741871" cy="369332"/>
          </a:xfrm>
          <a:prstGeom prst="rect">
            <a:avLst/>
          </a:prstGeom>
          <a:noFill/>
        </p:spPr>
        <p:txBody>
          <a:bodyPr wrap="square" lIns="0" tIns="0" rIns="0" bIns="0" rtlCol="0">
            <a:spAutoFit/>
          </a:bodyPr>
          <a:lstStyle/>
          <a:p>
            <a:pPr algn="r"/>
            <a:r>
              <a:rPr lang="en-GB" sz="2400" dirty="0"/>
              <a:t>4</a:t>
            </a:r>
          </a:p>
        </p:txBody>
      </p:sp>
      <p:sp>
        <p:nvSpPr>
          <p:cNvPr id="279" name="TextBox 278">
            <a:extLst>
              <a:ext uri="{FF2B5EF4-FFF2-40B4-BE49-F238E27FC236}">
                <a16:creationId xmlns:a16="http://schemas.microsoft.com/office/drawing/2014/main" id="{DE13253B-A1E5-40B8-9AEF-FA5BA01123D1}"/>
              </a:ext>
            </a:extLst>
          </p:cNvPr>
          <p:cNvSpPr txBox="1"/>
          <p:nvPr/>
        </p:nvSpPr>
        <p:spPr>
          <a:xfrm>
            <a:off x="5020889" y="2263602"/>
            <a:ext cx="741871" cy="369332"/>
          </a:xfrm>
          <a:prstGeom prst="rect">
            <a:avLst/>
          </a:prstGeom>
          <a:noFill/>
        </p:spPr>
        <p:txBody>
          <a:bodyPr wrap="square" lIns="0" tIns="0" rIns="0" bIns="0" rtlCol="0">
            <a:spAutoFit/>
          </a:bodyPr>
          <a:lstStyle/>
          <a:p>
            <a:pPr algn="r"/>
            <a:r>
              <a:rPr lang="en-GB" sz="2400" dirty="0"/>
              <a:t>0</a:t>
            </a:r>
          </a:p>
        </p:txBody>
      </p:sp>
      <p:sp>
        <p:nvSpPr>
          <p:cNvPr id="280" name="TextBox 279">
            <a:extLst>
              <a:ext uri="{FF2B5EF4-FFF2-40B4-BE49-F238E27FC236}">
                <a16:creationId xmlns:a16="http://schemas.microsoft.com/office/drawing/2014/main" id="{33EE5F74-4946-477F-A46C-C74BF7551445}"/>
              </a:ext>
            </a:extLst>
          </p:cNvPr>
          <p:cNvSpPr txBox="1"/>
          <p:nvPr/>
        </p:nvSpPr>
        <p:spPr>
          <a:xfrm>
            <a:off x="5748628" y="2263602"/>
            <a:ext cx="741871" cy="369332"/>
          </a:xfrm>
          <a:prstGeom prst="rect">
            <a:avLst/>
          </a:prstGeom>
          <a:noFill/>
        </p:spPr>
        <p:txBody>
          <a:bodyPr wrap="square" lIns="0" tIns="0" rIns="0" bIns="0" rtlCol="0">
            <a:spAutoFit/>
          </a:bodyPr>
          <a:lstStyle/>
          <a:p>
            <a:pPr algn="r"/>
            <a:r>
              <a:rPr lang="en-GB" sz="2400" dirty="0"/>
              <a:t>0</a:t>
            </a:r>
          </a:p>
        </p:txBody>
      </p:sp>
      <p:sp>
        <p:nvSpPr>
          <p:cNvPr id="281" name="TextBox 280">
            <a:extLst>
              <a:ext uri="{FF2B5EF4-FFF2-40B4-BE49-F238E27FC236}">
                <a16:creationId xmlns:a16="http://schemas.microsoft.com/office/drawing/2014/main" id="{F82E77FC-07DF-4067-930C-304939A29B06}"/>
              </a:ext>
            </a:extLst>
          </p:cNvPr>
          <p:cNvSpPr txBox="1"/>
          <p:nvPr/>
        </p:nvSpPr>
        <p:spPr>
          <a:xfrm>
            <a:off x="6476367" y="2263602"/>
            <a:ext cx="741871" cy="369332"/>
          </a:xfrm>
          <a:prstGeom prst="rect">
            <a:avLst/>
          </a:prstGeom>
          <a:noFill/>
        </p:spPr>
        <p:txBody>
          <a:bodyPr wrap="square" lIns="0" tIns="0" rIns="0" bIns="0" rtlCol="0">
            <a:spAutoFit/>
          </a:bodyPr>
          <a:lstStyle/>
          <a:p>
            <a:pPr algn="r"/>
            <a:r>
              <a:rPr lang="en-GB" sz="2400" dirty="0"/>
              <a:t>0</a:t>
            </a:r>
          </a:p>
        </p:txBody>
      </p:sp>
      <p:sp>
        <p:nvSpPr>
          <p:cNvPr id="282" name="TextBox 281">
            <a:extLst>
              <a:ext uri="{FF2B5EF4-FFF2-40B4-BE49-F238E27FC236}">
                <a16:creationId xmlns:a16="http://schemas.microsoft.com/office/drawing/2014/main" id="{A11314C2-F45E-4371-A573-45FB2A4B75D1}"/>
              </a:ext>
            </a:extLst>
          </p:cNvPr>
          <p:cNvSpPr txBox="1"/>
          <p:nvPr/>
        </p:nvSpPr>
        <p:spPr>
          <a:xfrm>
            <a:off x="7204106" y="2263602"/>
            <a:ext cx="741871" cy="369332"/>
          </a:xfrm>
          <a:prstGeom prst="rect">
            <a:avLst/>
          </a:prstGeom>
          <a:noFill/>
        </p:spPr>
        <p:txBody>
          <a:bodyPr wrap="square" lIns="0" tIns="0" rIns="0" bIns="0" rtlCol="0">
            <a:spAutoFit/>
          </a:bodyPr>
          <a:lstStyle/>
          <a:p>
            <a:pPr algn="r"/>
            <a:r>
              <a:rPr lang="en-GB" sz="2400" dirty="0"/>
              <a:t>0</a:t>
            </a:r>
          </a:p>
        </p:txBody>
      </p:sp>
      <p:sp>
        <p:nvSpPr>
          <p:cNvPr id="283" name="TextBox 282">
            <a:extLst>
              <a:ext uri="{FF2B5EF4-FFF2-40B4-BE49-F238E27FC236}">
                <a16:creationId xmlns:a16="http://schemas.microsoft.com/office/drawing/2014/main" id="{8AFC6E0F-E916-447A-9BE6-0A2E762E9CD4}"/>
              </a:ext>
            </a:extLst>
          </p:cNvPr>
          <p:cNvSpPr txBox="1"/>
          <p:nvPr/>
        </p:nvSpPr>
        <p:spPr>
          <a:xfrm>
            <a:off x="7931845" y="2263602"/>
            <a:ext cx="741871" cy="369332"/>
          </a:xfrm>
          <a:prstGeom prst="rect">
            <a:avLst/>
          </a:prstGeom>
          <a:noFill/>
        </p:spPr>
        <p:txBody>
          <a:bodyPr wrap="square" lIns="0" tIns="0" rIns="0" bIns="0" rtlCol="0">
            <a:spAutoFit/>
          </a:bodyPr>
          <a:lstStyle/>
          <a:p>
            <a:pPr algn="r"/>
            <a:r>
              <a:rPr lang="en-GB" sz="2400" dirty="0"/>
              <a:t>0</a:t>
            </a:r>
          </a:p>
        </p:txBody>
      </p:sp>
      <p:sp>
        <p:nvSpPr>
          <p:cNvPr id="284" name="TextBox 283">
            <a:extLst>
              <a:ext uri="{FF2B5EF4-FFF2-40B4-BE49-F238E27FC236}">
                <a16:creationId xmlns:a16="http://schemas.microsoft.com/office/drawing/2014/main" id="{280659B1-279C-4700-AC16-838C6BF19AA3}"/>
              </a:ext>
            </a:extLst>
          </p:cNvPr>
          <p:cNvSpPr txBox="1"/>
          <p:nvPr/>
        </p:nvSpPr>
        <p:spPr>
          <a:xfrm>
            <a:off x="8659584" y="2263602"/>
            <a:ext cx="741871" cy="369332"/>
          </a:xfrm>
          <a:prstGeom prst="rect">
            <a:avLst/>
          </a:prstGeom>
          <a:noFill/>
        </p:spPr>
        <p:txBody>
          <a:bodyPr wrap="square" lIns="0" tIns="0" rIns="0" bIns="0" rtlCol="0">
            <a:spAutoFit/>
          </a:bodyPr>
          <a:lstStyle/>
          <a:p>
            <a:pPr algn="r"/>
            <a:r>
              <a:rPr lang="en-GB" sz="2400" dirty="0"/>
              <a:t>0</a:t>
            </a:r>
          </a:p>
        </p:txBody>
      </p:sp>
      <p:sp>
        <p:nvSpPr>
          <p:cNvPr id="285" name="TextBox 284">
            <a:extLst>
              <a:ext uri="{FF2B5EF4-FFF2-40B4-BE49-F238E27FC236}">
                <a16:creationId xmlns:a16="http://schemas.microsoft.com/office/drawing/2014/main" id="{214E92BF-0E78-42C7-B1CE-110E690CEA3A}"/>
              </a:ext>
            </a:extLst>
          </p:cNvPr>
          <p:cNvSpPr txBox="1"/>
          <p:nvPr/>
        </p:nvSpPr>
        <p:spPr>
          <a:xfrm>
            <a:off x="9387323" y="2263602"/>
            <a:ext cx="741871" cy="369332"/>
          </a:xfrm>
          <a:prstGeom prst="rect">
            <a:avLst/>
          </a:prstGeom>
          <a:noFill/>
        </p:spPr>
        <p:txBody>
          <a:bodyPr wrap="square" lIns="0" tIns="0" rIns="0" bIns="0" rtlCol="0">
            <a:spAutoFit/>
          </a:bodyPr>
          <a:lstStyle/>
          <a:p>
            <a:pPr algn="r"/>
            <a:r>
              <a:rPr lang="en-GB" sz="2400" dirty="0"/>
              <a:t>0</a:t>
            </a:r>
          </a:p>
        </p:txBody>
      </p:sp>
      <p:sp>
        <p:nvSpPr>
          <p:cNvPr id="286" name="TextBox 285">
            <a:extLst>
              <a:ext uri="{FF2B5EF4-FFF2-40B4-BE49-F238E27FC236}">
                <a16:creationId xmlns:a16="http://schemas.microsoft.com/office/drawing/2014/main" id="{B1281ECE-AFFA-4D3A-BA8D-474381069B77}"/>
              </a:ext>
            </a:extLst>
          </p:cNvPr>
          <p:cNvSpPr txBox="1"/>
          <p:nvPr/>
        </p:nvSpPr>
        <p:spPr>
          <a:xfrm>
            <a:off x="2034517" y="2817600"/>
            <a:ext cx="741871" cy="369332"/>
          </a:xfrm>
          <a:prstGeom prst="rect">
            <a:avLst/>
          </a:prstGeom>
          <a:noFill/>
        </p:spPr>
        <p:txBody>
          <a:bodyPr wrap="square" lIns="0" tIns="0" rIns="0" bIns="0" rtlCol="0">
            <a:spAutoFit/>
          </a:bodyPr>
          <a:lstStyle/>
          <a:p>
            <a:pPr algn="r"/>
            <a:r>
              <a:rPr lang="en-GB" sz="2400" dirty="0"/>
              <a:t>1</a:t>
            </a:r>
          </a:p>
        </p:txBody>
      </p:sp>
      <p:sp>
        <p:nvSpPr>
          <p:cNvPr id="287" name="TextBox 286">
            <a:extLst>
              <a:ext uri="{FF2B5EF4-FFF2-40B4-BE49-F238E27FC236}">
                <a16:creationId xmlns:a16="http://schemas.microsoft.com/office/drawing/2014/main" id="{544F4C61-8742-4380-A77E-60FF7A1BB200}"/>
              </a:ext>
            </a:extLst>
          </p:cNvPr>
          <p:cNvSpPr txBox="1"/>
          <p:nvPr/>
        </p:nvSpPr>
        <p:spPr>
          <a:xfrm>
            <a:off x="2762256" y="2817600"/>
            <a:ext cx="741871" cy="369332"/>
          </a:xfrm>
          <a:prstGeom prst="rect">
            <a:avLst/>
          </a:prstGeom>
          <a:noFill/>
        </p:spPr>
        <p:txBody>
          <a:bodyPr wrap="square" lIns="0" tIns="0" rIns="0" bIns="0" rtlCol="0">
            <a:spAutoFit/>
          </a:bodyPr>
          <a:lstStyle/>
          <a:p>
            <a:pPr algn="r"/>
            <a:r>
              <a:rPr lang="en-GB" sz="2400" dirty="0"/>
              <a:t>-5</a:t>
            </a:r>
          </a:p>
        </p:txBody>
      </p:sp>
      <p:sp>
        <p:nvSpPr>
          <p:cNvPr id="288" name="TextBox 287">
            <a:extLst>
              <a:ext uri="{FF2B5EF4-FFF2-40B4-BE49-F238E27FC236}">
                <a16:creationId xmlns:a16="http://schemas.microsoft.com/office/drawing/2014/main" id="{D7C424B5-1B36-4077-94B1-5E16182ED15B}"/>
              </a:ext>
            </a:extLst>
          </p:cNvPr>
          <p:cNvSpPr txBox="1"/>
          <p:nvPr/>
        </p:nvSpPr>
        <p:spPr>
          <a:xfrm>
            <a:off x="3489995" y="2817600"/>
            <a:ext cx="741871" cy="369332"/>
          </a:xfrm>
          <a:prstGeom prst="rect">
            <a:avLst/>
          </a:prstGeom>
          <a:noFill/>
        </p:spPr>
        <p:txBody>
          <a:bodyPr wrap="square" lIns="0" tIns="0" rIns="0" bIns="0" rtlCol="0">
            <a:spAutoFit/>
          </a:bodyPr>
          <a:lstStyle/>
          <a:p>
            <a:pPr algn="r"/>
            <a:r>
              <a:rPr lang="en-GB" sz="2400" dirty="0"/>
              <a:t>10</a:t>
            </a:r>
          </a:p>
        </p:txBody>
      </p:sp>
      <p:sp>
        <p:nvSpPr>
          <p:cNvPr id="289" name="TextBox 288">
            <a:extLst>
              <a:ext uri="{FF2B5EF4-FFF2-40B4-BE49-F238E27FC236}">
                <a16:creationId xmlns:a16="http://schemas.microsoft.com/office/drawing/2014/main" id="{0B6D3DBE-68DD-45E4-B7E3-190296537D9F}"/>
              </a:ext>
            </a:extLst>
          </p:cNvPr>
          <p:cNvSpPr txBox="1"/>
          <p:nvPr/>
        </p:nvSpPr>
        <p:spPr>
          <a:xfrm>
            <a:off x="4293150" y="2817600"/>
            <a:ext cx="741871" cy="369332"/>
          </a:xfrm>
          <a:prstGeom prst="rect">
            <a:avLst/>
          </a:prstGeom>
          <a:noFill/>
        </p:spPr>
        <p:txBody>
          <a:bodyPr wrap="square" lIns="0" tIns="0" rIns="0" bIns="0" rtlCol="0">
            <a:spAutoFit/>
          </a:bodyPr>
          <a:lstStyle/>
          <a:p>
            <a:pPr algn="r"/>
            <a:r>
              <a:rPr lang="en-GB" sz="2400" dirty="0"/>
              <a:t>-10</a:t>
            </a:r>
          </a:p>
        </p:txBody>
      </p:sp>
      <p:sp>
        <p:nvSpPr>
          <p:cNvPr id="290" name="TextBox 289">
            <a:extLst>
              <a:ext uri="{FF2B5EF4-FFF2-40B4-BE49-F238E27FC236}">
                <a16:creationId xmlns:a16="http://schemas.microsoft.com/office/drawing/2014/main" id="{CD89F3C1-CF7F-4E27-959B-14B8C08DA8D0}"/>
              </a:ext>
            </a:extLst>
          </p:cNvPr>
          <p:cNvSpPr txBox="1"/>
          <p:nvPr/>
        </p:nvSpPr>
        <p:spPr>
          <a:xfrm>
            <a:off x="5020889" y="2817600"/>
            <a:ext cx="741871" cy="369332"/>
          </a:xfrm>
          <a:prstGeom prst="rect">
            <a:avLst/>
          </a:prstGeom>
          <a:noFill/>
        </p:spPr>
        <p:txBody>
          <a:bodyPr wrap="square" lIns="0" tIns="0" rIns="0" bIns="0" rtlCol="0">
            <a:spAutoFit/>
          </a:bodyPr>
          <a:lstStyle/>
          <a:p>
            <a:pPr algn="r"/>
            <a:r>
              <a:rPr lang="en-GB" sz="2400" dirty="0"/>
              <a:t>5</a:t>
            </a:r>
          </a:p>
        </p:txBody>
      </p:sp>
      <p:sp>
        <p:nvSpPr>
          <p:cNvPr id="291" name="TextBox 290">
            <a:extLst>
              <a:ext uri="{FF2B5EF4-FFF2-40B4-BE49-F238E27FC236}">
                <a16:creationId xmlns:a16="http://schemas.microsoft.com/office/drawing/2014/main" id="{C0597DE3-0D3D-4EA0-A77E-336E5F3498EE}"/>
              </a:ext>
            </a:extLst>
          </p:cNvPr>
          <p:cNvSpPr txBox="1"/>
          <p:nvPr/>
        </p:nvSpPr>
        <p:spPr>
          <a:xfrm>
            <a:off x="5748628" y="2817600"/>
            <a:ext cx="741871" cy="369332"/>
          </a:xfrm>
          <a:prstGeom prst="rect">
            <a:avLst/>
          </a:prstGeom>
          <a:noFill/>
        </p:spPr>
        <p:txBody>
          <a:bodyPr wrap="square" lIns="0" tIns="0" rIns="0" bIns="0" rtlCol="0">
            <a:spAutoFit/>
          </a:bodyPr>
          <a:lstStyle/>
          <a:p>
            <a:pPr algn="r"/>
            <a:r>
              <a:rPr lang="en-GB" sz="2400" dirty="0"/>
              <a:t>0</a:t>
            </a:r>
          </a:p>
        </p:txBody>
      </p:sp>
      <p:sp>
        <p:nvSpPr>
          <p:cNvPr id="292" name="TextBox 291">
            <a:extLst>
              <a:ext uri="{FF2B5EF4-FFF2-40B4-BE49-F238E27FC236}">
                <a16:creationId xmlns:a16="http://schemas.microsoft.com/office/drawing/2014/main" id="{677E1ADA-671A-4D99-9DBF-8BF343797136}"/>
              </a:ext>
            </a:extLst>
          </p:cNvPr>
          <p:cNvSpPr txBox="1"/>
          <p:nvPr/>
        </p:nvSpPr>
        <p:spPr>
          <a:xfrm>
            <a:off x="6476367" y="2817600"/>
            <a:ext cx="741871" cy="369332"/>
          </a:xfrm>
          <a:prstGeom prst="rect">
            <a:avLst/>
          </a:prstGeom>
          <a:noFill/>
        </p:spPr>
        <p:txBody>
          <a:bodyPr wrap="square" lIns="0" tIns="0" rIns="0" bIns="0" rtlCol="0">
            <a:spAutoFit/>
          </a:bodyPr>
          <a:lstStyle/>
          <a:p>
            <a:pPr algn="r"/>
            <a:r>
              <a:rPr lang="en-GB" sz="2400" dirty="0"/>
              <a:t>0</a:t>
            </a:r>
          </a:p>
        </p:txBody>
      </p:sp>
      <p:sp>
        <p:nvSpPr>
          <p:cNvPr id="293" name="TextBox 292">
            <a:extLst>
              <a:ext uri="{FF2B5EF4-FFF2-40B4-BE49-F238E27FC236}">
                <a16:creationId xmlns:a16="http://schemas.microsoft.com/office/drawing/2014/main" id="{9560E2FE-1B92-40A5-BD77-37AE3D464277}"/>
              </a:ext>
            </a:extLst>
          </p:cNvPr>
          <p:cNvSpPr txBox="1"/>
          <p:nvPr/>
        </p:nvSpPr>
        <p:spPr>
          <a:xfrm>
            <a:off x="7204106" y="2817600"/>
            <a:ext cx="741871" cy="369332"/>
          </a:xfrm>
          <a:prstGeom prst="rect">
            <a:avLst/>
          </a:prstGeom>
          <a:noFill/>
        </p:spPr>
        <p:txBody>
          <a:bodyPr wrap="square" lIns="0" tIns="0" rIns="0" bIns="0" rtlCol="0">
            <a:spAutoFit/>
          </a:bodyPr>
          <a:lstStyle/>
          <a:p>
            <a:pPr algn="r"/>
            <a:r>
              <a:rPr lang="en-GB" sz="2400" dirty="0"/>
              <a:t>0</a:t>
            </a:r>
          </a:p>
        </p:txBody>
      </p:sp>
      <p:sp>
        <p:nvSpPr>
          <p:cNvPr id="294" name="TextBox 293">
            <a:extLst>
              <a:ext uri="{FF2B5EF4-FFF2-40B4-BE49-F238E27FC236}">
                <a16:creationId xmlns:a16="http://schemas.microsoft.com/office/drawing/2014/main" id="{20D8CE22-8CC4-46D9-959A-9A37B4BC966F}"/>
              </a:ext>
            </a:extLst>
          </p:cNvPr>
          <p:cNvSpPr txBox="1"/>
          <p:nvPr/>
        </p:nvSpPr>
        <p:spPr>
          <a:xfrm>
            <a:off x="7931845" y="2817600"/>
            <a:ext cx="741871" cy="369332"/>
          </a:xfrm>
          <a:prstGeom prst="rect">
            <a:avLst/>
          </a:prstGeom>
          <a:noFill/>
        </p:spPr>
        <p:txBody>
          <a:bodyPr wrap="square" lIns="0" tIns="0" rIns="0" bIns="0" rtlCol="0">
            <a:spAutoFit/>
          </a:bodyPr>
          <a:lstStyle/>
          <a:p>
            <a:pPr algn="r"/>
            <a:r>
              <a:rPr lang="en-GB" sz="2400" dirty="0"/>
              <a:t>0</a:t>
            </a:r>
          </a:p>
        </p:txBody>
      </p:sp>
      <p:sp>
        <p:nvSpPr>
          <p:cNvPr id="295" name="TextBox 294">
            <a:extLst>
              <a:ext uri="{FF2B5EF4-FFF2-40B4-BE49-F238E27FC236}">
                <a16:creationId xmlns:a16="http://schemas.microsoft.com/office/drawing/2014/main" id="{56669A64-A31D-4B5E-9459-C3C2C88F6231}"/>
              </a:ext>
            </a:extLst>
          </p:cNvPr>
          <p:cNvSpPr txBox="1"/>
          <p:nvPr/>
        </p:nvSpPr>
        <p:spPr>
          <a:xfrm>
            <a:off x="8659584" y="2817600"/>
            <a:ext cx="741871" cy="369332"/>
          </a:xfrm>
          <a:prstGeom prst="rect">
            <a:avLst/>
          </a:prstGeom>
          <a:noFill/>
        </p:spPr>
        <p:txBody>
          <a:bodyPr wrap="square" lIns="0" tIns="0" rIns="0" bIns="0" rtlCol="0">
            <a:spAutoFit/>
          </a:bodyPr>
          <a:lstStyle/>
          <a:p>
            <a:pPr algn="r"/>
            <a:r>
              <a:rPr lang="en-GB" sz="2400" dirty="0"/>
              <a:t>0</a:t>
            </a:r>
          </a:p>
        </p:txBody>
      </p:sp>
      <p:sp>
        <p:nvSpPr>
          <p:cNvPr id="296" name="TextBox 295">
            <a:extLst>
              <a:ext uri="{FF2B5EF4-FFF2-40B4-BE49-F238E27FC236}">
                <a16:creationId xmlns:a16="http://schemas.microsoft.com/office/drawing/2014/main" id="{9577B71F-F797-4C46-8C7A-46D1A3DA916C}"/>
              </a:ext>
            </a:extLst>
          </p:cNvPr>
          <p:cNvSpPr txBox="1"/>
          <p:nvPr/>
        </p:nvSpPr>
        <p:spPr>
          <a:xfrm>
            <a:off x="9387323" y="2817600"/>
            <a:ext cx="741871" cy="369332"/>
          </a:xfrm>
          <a:prstGeom prst="rect">
            <a:avLst/>
          </a:prstGeom>
          <a:noFill/>
        </p:spPr>
        <p:txBody>
          <a:bodyPr wrap="square" lIns="0" tIns="0" rIns="0" bIns="0" rtlCol="0">
            <a:spAutoFit/>
          </a:bodyPr>
          <a:lstStyle/>
          <a:p>
            <a:pPr algn="r"/>
            <a:r>
              <a:rPr lang="en-GB" sz="2400" dirty="0"/>
              <a:t>0</a:t>
            </a:r>
          </a:p>
        </p:txBody>
      </p:sp>
      <p:sp>
        <p:nvSpPr>
          <p:cNvPr id="297" name="TextBox 296">
            <a:extLst>
              <a:ext uri="{FF2B5EF4-FFF2-40B4-BE49-F238E27FC236}">
                <a16:creationId xmlns:a16="http://schemas.microsoft.com/office/drawing/2014/main" id="{D42180F2-0E04-4737-A047-E9BDF0227788}"/>
              </a:ext>
            </a:extLst>
          </p:cNvPr>
          <p:cNvSpPr txBox="1"/>
          <p:nvPr/>
        </p:nvSpPr>
        <p:spPr>
          <a:xfrm>
            <a:off x="2034517" y="3371598"/>
            <a:ext cx="741871" cy="369332"/>
          </a:xfrm>
          <a:prstGeom prst="rect">
            <a:avLst/>
          </a:prstGeom>
          <a:noFill/>
        </p:spPr>
        <p:txBody>
          <a:bodyPr wrap="square" lIns="0" tIns="0" rIns="0" bIns="0" rtlCol="0">
            <a:spAutoFit/>
          </a:bodyPr>
          <a:lstStyle/>
          <a:p>
            <a:pPr algn="r"/>
            <a:r>
              <a:rPr lang="en-GB" sz="2400" dirty="0"/>
              <a:t>-1</a:t>
            </a:r>
          </a:p>
        </p:txBody>
      </p:sp>
      <p:sp>
        <p:nvSpPr>
          <p:cNvPr id="298" name="TextBox 297">
            <a:extLst>
              <a:ext uri="{FF2B5EF4-FFF2-40B4-BE49-F238E27FC236}">
                <a16:creationId xmlns:a16="http://schemas.microsoft.com/office/drawing/2014/main" id="{F612DA77-6306-4574-9CD8-F66FB1E6DFC6}"/>
              </a:ext>
            </a:extLst>
          </p:cNvPr>
          <p:cNvSpPr txBox="1"/>
          <p:nvPr/>
        </p:nvSpPr>
        <p:spPr>
          <a:xfrm>
            <a:off x="2762256" y="3371598"/>
            <a:ext cx="741871" cy="369332"/>
          </a:xfrm>
          <a:prstGeom prst="rect">
            <a:avLst/>
          </a:prstGeom>
          <a:noFill/>
        </p:spPr>
        <p:txBody>
          <a:bodyPr wrap="square" lIns="0" tIns="0" rIns="0" bIns="0" rtlCol="0">
            <a:spAutoFit/>
          </a:bodyPr>
          <a:lstStyle/>
          <a:p>
            <a:pPr algn="r"/>
            <a:r>
              <a:rPr lang="en-GB" sz="2400" dirty="0"/>
              <a:t>6</a:t>
            </a:r>
          </a:p>
        </p:txBody>
      </p:sp>
      <p:sp>
        <p:nvSpPr>
          <p:cNvPr id="299" name="TextBox 298">
            <a:extLst>
              <a:ext uri="{FF2B5EF4-FFF2-40B4-BE49-F238E27FC236}">
                <a16:creationId xmlns:a16="http://schemas.microsoft.com/office/drawing/2014/main" id="{6A5D7550-4F73-45FE-B02C-FEAE0C0970C1}"/>
              </a:ext>
            </a:extLst>
          </p:cNvPr>
          <p:cNvSpPr txBox="1"/>
          <p:nvPr/>
        </p:nvSpPr>
        <p:spPr>
          <a:xfrm>
            <a:off x="3489995" y="3371598"/>
            <a:ext cx="741871" cy="369332"/>
          </a:xfrm>
          <a:prstGeom prst="rect">
            <a:avLst/>
          </a:prstGeom>
          <a:noFill/>
        </p:spPr>
        <p:txBody>
          <a:bodyPr wrap="square" lIns="0" tIns="0" rIns="0" bIns="0" rtlCol="0">
            <a:spAutoFit/>
          </a:bodyPr>
          <a:lstStyle/>
          <a:p>
            <a:pPr algn="r"/>
            <a:r>
              <a:rPr lang="en-GB" sz="2400" dirty="0"/>
              <a:t>-15</a:t>
            </a:r>
          </a:p>
        </p:txBody>
      </p:sp>
      <p:sp>
        <p:nvSpPr>
          <p:cNvPr id="300" name="TextBox 299">
            <a:extLst>
              <a:ext uri="{FF2B5EF4-FFF2-40B4-BE49-F238E27FC236}">
                <a16:creationId xmlns:a16="http://schemas.microsoft.com/office/drawing/2014/main" id="{BDD3E8DC-72E2-48D2-80CF-F932939C2010}"/>
              </a:ext>
            </a:extLst>
          </p:cNvPr>
          <p:cNvSpPr txBox="1"/>
          <p:nvPr/>
        </p:nvSpPr>
        <p:spPr>
          <a:xfrm>
            <a:off x="4293150" y="3371598"/>
            <a:ext cx="741871" cy="369332"/>
          </a:xfrm>
          <a:prstGeom prst="rect">
            <a:avLst/>
          </a:prstGeom>
          <a:noFill/>
        </p:spPr>
        <p:txBody>
          <a:bodyPr wrap="square" lIns="0" tIns="0" rIns="0" bIns="0" rtlCol="0">
            <a:spAutoFit/>
          </a:bodyPr>
          <a:lstStyle/>
          <a:p>
            <a:pPr algn="r"/>
            <a:r>
              <a:rPr lang="en-GB" sz="2400" dirty="0"/>
              <a:t>20</a:t>
            </a:r>
          </a:p>
        </p:txBody>
      </p:sp>
      <p:sp>
        <p:nvSpPr>
          <p:cNvPr id="301" name="TextBox 300">
            <a:extLst>
              <a:ext uri="{FF2B5EF4-FFF2-40B4-BE49-F238E27FC236}">
                <a16:creationId xmlns:a16="http://schemas.microsoft.com/office/drawing/2014/main" id="{E39D1254-0896-4E8E-9C62-EE7A1BC0CB6D}"/>
              </a:ext>
            </a:extLst>
          </p:cNvPr>
          <p:cNvSpPr txBox="1"/>
          <p:nvPr/>
        </p:nvSpPr>
        <p:spPr>
          <a:xfrm>
            <a:off x="5020889" y="3371598"/>
            <a:ext cx="741871" cy="369332"/>
          </a:xfrm>
          <a:prstGeom prst="rect">
            <a:avLst/>
          </a:prstGeom>
          <a:noFill/>
        </p:spPr>
        <p:txBody>
          <a:bodyPr wrap="square" lIns="0" tIns="0" rIns="0" bIns="0" rtlCol="0">
            <a:spAutoFit/>
          </a:bodyPr>
          <a:lstStyle/>
          <a:p>
            <a:pPr algn="r"/>
            <a:r>
              <a:rPr lang="en-GB" sz="2400" dirty="0"/>
              <a:t>-15</a:t>
            </a:r>
          </a:p>
        </p:txBody>
      </p:sp>
      <p:sp>
        <p:nvSpPr>
          <p:cNvPr id="302" name="TextBox 301">
            <a:extLst>
              <a:ext uri="{FF2B5EF4-FFF2-40B4-BE49-F238E27FC236}">
                <a16:creationId xmlns:a16="http://schemas.microsoft.com/office/drawing/2014/main" id="{8E528C9D-FC43-45AB-A56B-D67AE5701B16}"/>
              </a:ext>
            </a:extLst>
          </p:cNvPr>
          <p:cNvSpPr txBox="1"/>
          <p:nvPr/>
        </p:nvSpPr>
        <p:spPr>
          <a:xfrm>
            <a:off x="5748628" y="3371598"/>
            <a:ext cx="741871" cy="369332"/>
          </a:xfrm>
          <a:prstGeom prst="rect">
            <a:avLst/>
          </a:prstGeom>
          <a:noFill/>
        </p:spPr>
        <p:txBody>
          <a:bodyPr wrap="square" lIns="0" tIns="0" rIns="0" bIns="0" rtlCol="0">
            <a:spAutoFit/>
          </a:bodyPr>
          <a:lstStyle/>
          <a:p>
            <a:pPr algn="r"/>
            <a:r>
              <a:rPr lang="en-GB" sz="2400" dirty="0"/>
              <a:t>6</a:t>
            </a:r>
          </a:p>
        </p:txBody>
      </p:sp>
      <p:sp>
        <p:nvSpPr>
          <p:cNvPr id="303" name="TextBox 302">
            <a:extLst>
              <a:ext uri="{FF2B5EF4-FFF2-40B4-BE49-F238E27FC236}">
                <a16:creationId xmlns:a16="http://schemas.microsoft.com/office/drawing/2014/main" id="{651C7E26-823F-4435-B8AF-2E827E872CEE}"/>
              </a:ext>
            </a:extLst>
          </p:cNvPr>
          <p:cNvSpPr txBox="1"/>
          <p:nvPr/>
        </p:nvSpPr>
        <p:spPr>
          <a:xfrm>
            <a:off x="6476367" y="3371598"/>
            <a:ext cx="741871" cy="369332"/>
          </a:xfrm>
          <a:prstGeom prst="rect">
            <a:avLst/>
          </a:prstGeom>
          <a:noFill/>
        </p:spPr>
        <p:txBody>
          <a:bodyPr wrap="square" lIns="0" tIns="0" rIns="0" bIns="0" rtlCol="0">
            <a:spAutoFit/>
          </a:bodyPr>
          <a:lstStyle/>
          <a:p>
            <a:pPr algn="r"/>
            <a:r>
              <a:rPr lang="en-GB" sz="2400" dirty="0"/>
              <a:t>0</a:t>
            </a:r>
          </a:p>
        </p:txBody>
      </p:sp>
      <p:sp>
        <p:nvSpPr>
          <p:cNvPr id="304" name="TextBox 303">
            <a:extLst>
              <a:ext uri="{FF2B5EF4-FFF2-40B4-BE49-F238E27FC236}">
                <a16:creationId xmlns:a16="http://schemas.microsoft.com/office/drawing/2014/main" id="{96264371-FD0D-4262-8ABA-5ABA226AB304}"/>
              </a:ext>
            </a:extLst>
          </p:cNvPr>
          <p:cNvSpPr txBox="1"/>
          <p:nvPr/>
        </p:nvSpPr>
        <p:spPr>
          <a:xfrm>
            <a:off x="7204106" y="3371598"/>
            <a:ext cx="741871" cy="369332"/>
          </a:xfrm>
          <a:prstGeom prst="rect">
            <a:avLst/>
          </a:prstGeom>
          <a:noFill/>
        </p:spPr>
        <p:txBody>
          <a:bodyPr wrap="square" lIns="0" tIns="0" rIns="0" bIns="0" rtlCol="0">
            <a:spAutoFit/>
          </a:bodyPr>
          <a:lstStyle/>
          <a:p>
            <a:pPr algn="r"/>
            <a:r>
              <a:rPr lang="en-GB" sz="2400" dirty="0"/>
              <a:t>0</a:t>
            </a:r>
          </a:p>
        </p:txBody>
      </p:sp>
      <p:sp>
        <p:nvSpPr>
          <p:cNvPr id="305" name="TextBox 304">
            <a:extLst>
              <a:ext uri="{FF2B5EF4-FFF2-40B4-BE49-F238E27FC236}">
                <a16:creationId xmlns:a16="http://schemas.microsoft.com/office/drawing/2014/main" id="{D42E0C81-13FC-46D0-BC28-B7905866B71D}"/>
              </a:ext>
            </a:extLst>
          </p:cNvPr>
          <p:cNvSpPr txBox="1"/>
          <p:nvPr/>
        </p:nvSpPr>
        <p:spPr>
          <a:xfrm>
            <a:off x="7931845" y="3371598"/>
            <a:ext cx="741871" cy="369332"/>
          </a:xfrm>
          <a:prstGeom prst="rect">
            <a:avLst/>
          </a:prstGeom>
          <a:noFill/>
        </p:spPr>
        <p:txBody>
          <a:bodyPr wrap="square" lIns="0" tIns="0" rIns="0" bIns="0" rtlCol="0">
            <a:spAutoFit/>
          </a:bodyPr>
          <a:lstStyle/>
          <a:p>
            <a:pPr algn="r"/>
            <a:r>
              <a:rPr lang="en-GB" sz="2400" dirty="0"/>
              <a:t>0</a:t>
            </a:r>
          </a:p>
        </p:txBody>
      </p:sp>
      <p:sp>
        <p:nvSpPr>
          <p:cNvPr id="306" name="TextBox 305">
            <a:extLst>
              <a:ext uri="{FF2B5EF4-FFF2-40B4-BE49-F238E27FC236}">
                <a16:creationId xmlns:a16="http://schemas.microsoft.com/office/drawing/2014/main" id="{74A53C4F-A22F-4C1B-8491-5D07F0EFFD16}"/>
              </a:ext>
            </a:extLst>
          </p:cNvPr>
          <p:cNvSpPr txBox="1"/>
          <p:nvPr/>
        </p:nvSpPr>
        <p:spPr>
          <a:xfrm>
            <a:off x="8659584" y="3371598"/>
            <a:ext cx="741871" cy="369332"/>
          </a:xfrm>
          <a:prstGeom prst="rect">
            <a:avLst/>
          </a:prstGeom>
          <a:noFill/>
        </p:spPr>
        <p:txBody>
          <a:bodyPr wrap="square" lIns="0" tIns="0" rIns="0" bIns="0" rtlCol="0">
            <a:spAutoFit/>
          </a:bodyPr>
          <a:lstStyle/>
          <a:p>
            <a:pPr algn="r"/>
            <a:r>
              <a:rPr lang="en-GB" sz="2400" dirty="0"/>
              <a:t>0</a:t>
            </a:r>
          </a:p>
        </p:txBody>
      </p:sp>
      <p:sp>
        <p:nvSpPr>
          <p:cNvPr id="307" name="TextBox 306">
            <a:extLst>
              <a:ext uri="{FF2B5EF4-FFF2-40B4-BE49-F238E27FC236}">
                <a16:creationId xmlns:a16="http://schemas.microsoft.com/office/drawing/2014/main" id="{BCAAFE0C-A928-4C6E-B49F-6FED4F70F548}"/>
              </a:ext>
            </a:extLst>
          </p:cNvPr>
          <p:cNvSpPr txBox="1"/>
          <p:nvPr/>
        </p:nvSpPr>
        <p:spPr>
          <a:xfrm>
            <a:off x="9387323" y="3371598"/>
            <a:ext cx="741871" cy="369332"/>
          </a:xfrm>
          <a:prstGeom prst="rect">
            <a:avLst/>
          </a:prstGeom>
          <a:noFill/>
        </p:spPr>
        <p:txBody>
          <a:bodyPr wrap="square" lIns="0" tIns="0" rIns="0" bIns="0" rtlCol="0">
            <a:spAutoFit/>
          </a:bodyPr>
          <a:lstStyle/>
          <a:p>
            <a:pPr algn="r"/>
            <a:r>
              <a:rPr lang="en-GB" sz="2400" dirty="0"/>
              <a:t>0</a:t>
            </a:r>
          </a:p>
        </p:txBody>
      </p:sp>
      <p:sp>
        <p:nvSpPr>
          <p:cNvPr id="308" name="TextBox 307">
            <a:extLst>
              <a:ext uri="{FF2B5EF4-FFF2-40B4-BE49-F238E27FC236}">
                <a16:creationId xmlns:a16="http://schemas.microsoft.com/office/drawing/2014/main" id="{965FEB71-3B5E-4406-ACF6-45A81334CEC4}"/>
              </a:ext>
            </a:extLst>
          </p:cNvPr>
          <p:cNvSpPr txBox="1"/>
          <p:nvPr/>
        </p:nvSpPr>
        <p:spPr>
          <a:xfrm>
            <a:off x="2034517" y="3925596"/>
            <a:ext cx="741871" cy="369332"/>
          </a:xfrm>
          <a:prstGeom prst="rect">
            <a:avLst/>
          </a:prstGeom>
          <a:noFill/>
        </p:spPr>
        <p:txBody>
          <a:bodyPr wrap="square" lIns="0" tIns="0" rIns="0" bIns="0" rtlCol="0">
            <a:spAutoFit/>
          </a:bodyPr>
          <a:lstStyle/>
          <a:p>
            <a:pPr algn="r"/>
            <a:r>
              <a:rPr lang="en-GB" sz="2400" dirty="0"/>
              <a:t>1</a:t>
            </a:r>
          </a:p>
        </p:txBody>
      </p:sp>
      <p:sp>
        <p:nvSpPr>
          <p:cNvPr id="309" name="TextBox 308">
            <a:extLst>
              <a:ext uri="{FF2B5EF4-FFF2-40B4-BE49-F238E27FC236}">
                <a16:creationId xmlns:a16="http://schemas.microsoft.com/office/drawing/2014/main" id="{F5FD9891-4AB9-45D5-B390-6F24DA979B6A}"/>
              </a:ext>
            </a:extLst>
          </p:cNvPr>
          <p:cNvSpPr txBox="1"/>
          <p:nvPr/>
        </p:nvSpPr>
        <p:spPr>
          <a:xfrm>
            <a:off x="2762256" y="3925596"/>
            <a:ext cx="741871" cy="369332"/>
          </a:xfrm>
          <a:prstGeom prst="rect">
            <a:avLst/>
          </a:prstGeom>
          <a:noFill/>
        </p:spPr>
        <p:txBody>
          <a:bodyPr wrap="square" lIns="0" tIns="0" rIns="0" bIns="0" rtlCol="0">
            <a:spAutoFit/>
          </a:bodyPr>
          <a:lstStyle/>
          <a:p>
            <a:pPr algn="r"/>
            <a:r>
              <a:rPr lang="en-GB" sz="2400" dirty="0"/>
              <a:t>-7</a:t>
            </a:r>
          </a:p>
        </p:txBody>
      </p:sp>
      <p:sp>
        <p:nvSpPr>
          <p:cNvPr id="310" name="TextBox 309">
            <a:extLst>
              <a:ext uri="{FF2B5EF4-FFF2-40B4-BE49-F238E27FC236}">
                <a16:creationId xmlns:a16="http://schemas.microsoft.com/office/drawing/2014/main" id="{B4652CD7-EC66-4B2A-9ABE-A0BB4F3E4D8C}"/>
              </a:ext>
            </a:extLst>
          </p:cNvPr>
          <p:cNvSpPr txBox="1"/>
          <p:nvPr/>
        </p:nvSpPr>
        <p:spPr>
          <a:xfrm>
            <a:off x="3489995" y="3925596"/>
            <a:ext cx="741871" cy="369332"/>
          </a:xfrm>
          <a:prstGeom prst="rect">
            <a:avLst/>
          </a:prstGeom>
          <a:noFill/>
        </p:spPr>
        <p:txBody>
          <a:bodyPr wrap="square" lIns="0" tIns="0" rIns="0" bIns="0" rtlCol="0">
            <a:spAutoFit/>
          </a:bodyPr>
          <a:lstStyle/>
          <a:p>
            <a:pPr algn="r"/>
            <a:r>
              <a:rPr lang="en-GB" sz="2400" dirty="0"/>
              <a:t>21</a:t>
            </a:r>
          </a:p>
        </p:txBody>
      </p:sp>
      <p:sp>
        <p:nvSpPr>
          <p:cNvPr id="311" name="TextBox 310">
            <a:extLst>
              <a:ext uri="{FF2B5EF4-FFF2-40B4-BE49-F238E27FC236}">
                <a16:creationId xmlns:a16="http://schemas.microsoft.com/office/drawing/2014/main" id="{29868EF4-7D3A-440F-B3CE-6795C10E8779}"/>
              </a:ext>
            </a:extLst>
          </p:cNvPr>
          <p:cNvSpPr txBox="1"/>
          <p:nvPr/>
        </p:nvSpPr>
        <p:spPr>
          <a:xfrm>
            <a:off x="4293150" y="3925596"/>
            <a:ext cx="741871" cy="369332"/>
          </a:xfrm>
          <a:prstGeom prst="rect">
            <a:avLst/>
          </a:prstGeom>
          <a:noFill/>
        </p:spPr>
        <p:txBody>
          <a:bodyPr wrap="square" lIns="0" tIns="0" rIns="0" bIns="0" rtlCol="0">
            <a:spAutoFit/>
          </a:bodyPr>
          <a:lstStyle/>
          <a:p>
            <a:pPr algn="r"/>
            <a:r>
              <a:rPr lang="en-GB" sz="2400" dirty="0"/>
              <a:t>-35</a:t>
            </a:r>
          </a:p>
        </p:txBody>
      </p:sp>
      <p:sp>
        <p:nvSpPr>
          <p:cNvPr id="312" name="TextBox 311">
            <a:extLst>
              <a:ext uri="{FF2B5EF4-FFF2-40B4-BE49-F238E27FC236}">
                <a16:creationId xmlns:a16="http://schemas.microsoft.com/office/drawing/2014/main" id="{0DED9979-C2B1-437F-B9F1-EDACC5A4A6DD}"/>
              </a:ext>
            </a:extLst>
          </p:cNvPr>
          <p:cNvSpPr txBox="1"/>
          <p:nvPr/>
        </p:nvSpPr>
        <p:spPr>
          <a:xfrm>
            <a:off x="5020889" y="3925596"/>
            <a:ext cx="741871" cy="369332"/>
          </a:xfrm>
          <a:prstGeom prst="rect">
            <a:avLst/>
          </a:prstGeom>
          <a:noFill/>
        </p:spPr>
        <p:txBody>
          <a:bodyPr wrap="square" lIns="0" tIns="0" rIns="0" bIns="0" rtlCol="0">
            <a:spAutoFit/>
          </a:bodyPr>
          <a:lstStyle/>
          <a:p>
            <a:pPr algn="r"/>
            <a:r>
              <a:rPr lang="en-GB" sz="2400" dirty="0"/>
              <a:t>35</a:t>
            </a:r>
          </a:p>
        </p:txBody>
      </p:sp>
      <p:sp>
        <p:nvSpPr>
          <p:cNvPr id="313" name="TextBox 312">
            <a:extLst>
              <a:ext uri="{FF2B5EF4-FFF2-40B4-BE49-F238E27FC236}">
                <a16:creationId xmlns:a16="http://schemas.microsoft.com/office/drawing/2014/main" id="{D78FFB3B-D4A5-41DB-89CC-038C25E100E6}"/>
              </a:ext>
            </a:extLst>
          </p:cNvPr>
          <p:cNvSpPr txBox="1"/>
          <p:nvPr/>
        </p:nvSpPr>
        <p:spPr>
          <a:xfrm>
            <a:off x="5748628" y="3925596"/>
            <a:ext cx="741871" cy="369332"/>
          </a:xfrm>
          <a:prstGeom prst="rect">
            <a:avLst/>
          </a:prstGeom>
          <a:noFill/>
        </p:spPr>
        <p:txBody>
          <a:bodyPr wrap="square" lIns="0" tIns="0" rIns="0" bIns="0" rtlCol="0">
            <a:spAutoFit/>
          </a:bodyPr>
          <a:lstStyle/>
          <a:p>
            <a:pPr algn="r"/>
            <a:r>
              <a:rPr lang="en-GB" sz="2400" dirty="0"/>
              <a:t>-21</a:t>
            </a:r>
          </a:p>
        </p:txBody>
      </p:sp>
      <p:sp>
        <p:nvSpPr>
          <p:cNvPr id="314" name="TextBox 313">
            <a:extLst>
              <a:ext uri="{FF2B5EF4-FFF2-40B4-BE49-F238E27FC236}">
                <a16:creationId xmlns:a16="http://schemas.microsoft.com/office/drawing/2014/main" id="{10C82F98-5E91-4231-B72C-659AABCEB057}"/>
              </a:ext>
            </a:extLst>
          </p:cNvPr>
          <p:cNvSpPr txBox="1"/>
          <p:nvPr/>
        </p:nvSpPr>
        <p:spPr>
          <a:xfrm>
            <a:off x="6476367" y="3925596"/>
            <a:ext cx="741871" cy="369332"/>
          </a:xfrm>
          <a:prstGeom prst="rect">
            <a:avLst/>
          </a:prstGeom>
          <a:noFill/>
        </p:spPr>
        <p:txBody>
          <a:bodyPr wrap="square" lIns="0" tIns="0" rIns="0" bIns="0" rtlCol="0">
            <a:spAutoFit/>
          </a:bodyPr>
          <a:lstStyle/>
          <a:p>
            <a:pPr algn="r"/>
            <a:r>
              <a:rPr lang="en-GB" sz="2400" dirty="0"/>
              <a:t>7</a:t>
            </a:r>
          </a:p>
        </p:txBody>
      </p:sp>
      <p:sp>
        <p:nvSpPr>
          <p:cNvPr id="315" name="TextBox 314">
            <a:extLst>
              <a:ext uri="{FF2B5EF4-FFF2-40B4-BE49-F238E27FC236}">
                <a16:creationId xmlns:a16="http://schemas.microsoft.com/office/drawing/2014/main" id="{4F6F4BAF-DD69-4429-8D0C-39216DADEE29}"/>
              </a:ext>
            </a:extLst>
          </p:cNvPr>
          <p:cNvSpPr txBox="1"/>
          <p:nvPr/>
        </p:nvSpPr>
        <p:spPr>
          <a:xfrm>
            <a:off x="7204106" y="3925596"/>
            <a:ext cx="741871" cy="369332"/>
          </a:xfrm>
          <a:prstGeom prst="rect">
            <a:avLst/>
          </a:prstGeom>
          <a:noFill/>
        </p:spPr>
        <p:txBody>
          <a:bodyPr wrap="square" lIns="0" tIns="0" rIns="0" bIns="0" rtlCol="0">
            <a:spAutoFit/>
          </a:bodyPr>
          <a:lstStyle/>
          <a:p>
            <a:pPr algn="r"/>
            <a:r>
              <a:rPr lang="en-GB" sz="2400" dirty="0"/>
              <a:t>0</a:t>
            </a:r>
          </a:p>
        </p:txBody>
      </p:sp>
      <p:sp>
        <p:nvSpPr>
          <p:cNvPr id="316" name="TextBox 315">
            <a:extLst>
              <a:ext uri="{FF2B5EF4-FFF2-40B4-BE49-F238E27FC236}">
                <a16:creationId xmlns:a16="http://schemas.microsoft.com/office/drawing/2014/main" id="{929216B0-C4B2-4CE1-B251-CD4732A224E2}"/>
              </a:ext>
            </a:extLst>
          </p:cNvPr>
          <p:cNvSpPr txBox="1"/>
          <p:nvPr/>
        </p:nvSpPr>
        <p:spPr>
          <a:xfrm>
            <a:off x="7931845" y="3925596"/>
            <a:ext cx="741871" cy="369332"/>
          </a:xfrm>
          <a:prstGeom prst="rect">
            <a:avLst/>
          </a:prstGeom>
          <a:noFill/>
        </p:spPr>
        <p:txBody>
          <a:bodyPr wrap="square" lIns="0" tIns="0" rIns="0" bIns="0" rtlCol="0">
            <a:spAutoFit/>
          </a:bodyPr>
          <a:lstStyle/>
          <a:p>
            <a:pPr algn="r"/>
            <a:r>
              <a:rPr lang="en-GB" sz="2400" dirty="0"/>
              <a:t>0</a:t>
            </a:r>
          </a:p>
        </p:txBody>
      </p:sp>
      <p:sp>
        <p:nvSpPr>
          <p:cNvPr id="317" name="TextBox 316">
            <a:extLst>
              <a:ext uri="{FF2B5EF4-FFF2-40B4-BE49-F238E27FC236}">
                <a16:creationId xmlns:a16="http://schemas.microsoft.com/office/drawing/2014/main" id="{5EFD53E2-F372-467E-839E-621A4E3CD000}"/>
              </a:ext>
            </a:extLst>
          </p:cNvPr>
          <p:cNvSpPr txBox="1"/>
          <p:nvPr/>
        </p:nvSpPr>
        <p:spPr>
          <a:xfrm>
            <a:off x="8659584" y="3925596"/>
            <a:ext cx="741871" cy="369332"/>
          </a:xfrm>
          <a:prstGeom prst="rect">
            <a:avLst/>
          </a:prstGeom>
          <a:noFill/>
        </p:spPr>
        <p:txBody>
          <a:bodyPr wrap="square" lIns="0" tIns="0" rIns="0" bIns="0" rtlCol="0">
            <a:spAutoFit/>
          </a:bodyPr>
          <a:lstStyle/>
          <a:p>
            <a:pPr algn="r"/>
            <a:r>
              <a:rPr lang="en-GB" sz="2400" dirty="0"/>
              <a:t>0</a:t>
            </a:r>
          </a:p>
        </p:txBody>
      </p:sp>
      <p:sp>
        <p:nvSpPr>
          <p:cNvPr id="318" name="TextBox 317">
            <a:extLst>
              <a:ext uri="{FF2B5EF4-FFF2-40B4-BE49-F238E27FC236}">
                <a16:creationId xmlns:a16="http://schemas.microsoft.com/office/drawing/2014/main" id="{2E376777-D5E9-4BCD-B8EA-1717966EBFA6}"/>
              </a:ext>
            </a:extLst>
          </p:cNvPr>
          <p:cNvSpPr txBox="1"/>
          <p:nvPr/>
        </p:nvSpPr>
        <p:spPr>
          <a:xfrm>
            <a:off x="9387323" y="3925596"/>
            <a:ext cx="741871" cy="369332"/>
          </a:xfrm>
          <a:prstGeom prst="rect">
            <a:avLst/>
          </a:prstGeom>
          <a:noFill/>
        </p:spPr>
        <p:txBody>
          <a:bodyPr wrap="square" lIns="0" tIns="0" rIns="0" bIns="0" rtlCol="0">
            <a:spAutoFit/>
          </a:bodyPr>
          <a:lstStyle/>
          <a:p>
            <a:pPr algn="r"/>
            <a:r>
              <a:rPr lang="en-GB" sz="2400" dirty="0"/>
              <a:t>0</a:t>
            </a:r>
          </a:p>
        </p:txBody>
      </p:sp>
      <p:sp>
        <p:nvSpPr>
          <p:cNvPr id="319" name="TextBox 318">
            <a:extLst>
              <a:ext uri="{FF2B5EF4-FFF2-40B4-BE49-F238E27FC236}">
                <a16:creationId xmlns:a16="http://schemas.microsoft.com/office/drawing/2014/main" id="{178E3232-E516-4B6B-88ED-9B53F304B771}"/>
              </a:ext>
            </a:extLst>
          </p:cNvPr>
          <p:cNvSpPr txBox="1"/>
          <p:nvPr/>
        </p:nvSpPr>
        <p:spPr>
          <a:xfrm>
            <a:off x="2034517" y="4479594"/>
            <a:ext cx="741871" cy="369332"/>
          </a:xfrm>
          <a:prstGeom prst="rect">
            <a:avLst/>
          </a:prstGeom>
          <a:noFill/>
        </p:spPr>
        <p:txBody>
          <a:bodyPr wrap="square" lIns="0" tIns="0" rIns="0" bIns="0" rtlCol="0">
            <a:spAutoFit/>
          </a:bodyPr>
          <a:lstStyle/>
          <a:p>
            <a:pPr algn="r"/>
            <a:r>
              <a:rPr lang="en-GB" sz="2400" dirty="0"/>
              <a:t>-1</a:t>
            </a:r>
          </a:p>
        </p:txBody>
      </p:sp>
      <p:sp>
        <p:nvSpPr>
          <p:cNvPr id="320" name="TextBox 319">
            <a:extLst>
              <a:ext uri="{FF2B5EF4-FFF2-40B4-BE49-F238E27FC236}">
                <a16:creationId xmlns:a16="http://schemas.microsoft.com/office/drawing/2014/main" id="{C37A0B60-F69B-43FD-A635-5E4828D4568F}"/>
              </a:ext>
            </a:extLst>
          </p:cNvPr>
          <p:cNvSpPr txBox="1"/>
          <p:nvPr/>
        </p:nvSpPr>
        <p:spPr>
          <a:xfrm>
            <a:off x="2762256" y="4479594"/>
            <a:ext cx="741871" cy="369332"/>
          </a:xfrm>
          <a:prstGeom prst="rect">
            <a:avLst/>
          </a:prstGeom>
          <a:noFill/>
        </p:spPr>
        <p:txBody>
          <a:bodyPr wrap="square" lIns="0" tIns="0" rIns="0" bIns="0" rtlCol="0">
            <a:spAutoFit/>
          </a:bodyPr>
          <a:lstStyle/>
          <a:p>
            <a:pPr algn="r"/>
            <a:r>
              <a:rPr lang="en-GB" sz="2400" dirty="0"/>
              <a:t>8</a:t>
            </a:r>
          </a:p>
        </p:txBody>
      </p:sp>
      <p:sp>
        <p:nvSpPr>
          <p:cNvPr id="321" name="TextBox 320">
            <a:extLst>
              <a:ext uri="{FF2B5EF4-FFF2-40B4-BE49-F238E27FC236}">
                <a16:creationId xmlns:a16="http://schemas.microsoft.com/office/drawing/2014/main" id="{668DDBC1-4D92-46C9-9FB7-79779A71EF65}"/>
              </a:ext>
            </a:extLst>
          </p:cNvPr>
          <p:cNvSpPr txBox="1"/>
          <p:nvPr/>
        </p:nvSpPr>
        <p:spPr>
          <a:xfrm>
            <a:off x="3489995" y="4479594"/>
            <a:ext cx="741871" cy="369332"/>
          </a:xfrm>
          <a:prstGeom prst="rect">
            <a:avLst/>
          </a:prstGeom>
          <a:noFill/>
        </p:spPr>
        <p:txBody>
          <a:bodyPr wrap="square" lIns="0" tIns="0" rIns="0" bIns="0" rtlCol="0">
            <a:spAutoFit/>
          </a:bodyPr>
          <a:lstStyle/>
          <a:p>
            <a:pPr algn="r"/>
            <a:r>
              <a:rPr lang="en-GB" sz="2400" dirty="0"/>
              <a:t>-28</a:t>
            </a:r>
          </a:p>
        </p:txBody>
      </p:sp>
      <p:sp>
        <p:nvSpPr>
          <p:cNvPr id="322" name="TextBox 321">
            <a:extLst>
              <a:ext uri="{FF2B5EF4-FFF2-40B4-BE49-F238E27FC236}">
                <a16:creationId xmlns:a16="http://schemas.microsoft.com/office/drawing/2014/main" id="{A0526487-E473-4BF8-96A0-A0DF8C9395A5}"/>
              </a:ext>
            </a:extLst>
          </p:cNvPr>
          <p:cNvSpPr txBox="1"/>
          <p:nvPr/>
        </p:nvSpPr>
        <p:spPr>
          <a:xfrm>
            <a:off x="4293150" y="4479594"/>
            <a:ext cx="741871" cy="369332"/>
          </a:xfrm>
          <a:prstGeom prst="rect">
            <a:avLst/>
          </a:prstGeom>
          <a:noFill/>
        </p:spPr>
        <p:txBody>
          <a:bodyPr wrap="square" lIns="0" tIns="0" rIns="0" bIns="0" rtlCol="0">
            <a:spAutoFit/>
          </a:bodyPr>
          <a:lstStyle/>
          <a:p>
            <a:pPr algn="r"/>
            <a:r>
              <a:rPr lang="en-GB" sz="2400" dirty="0"/>
              <a:t>56</a:t>
            </a:r>
          </a:p>
        </p:txBody>
      </p:sp>
      <p:sp>
        <p:nvSpPr>
          <p:cNvPr id="323" name="TextBox 322">
            <a:extLst>
              <a:ext uri="{FF2B5EF4-FFF2-40B4-BE49-F238E27FC236}">
                <a16:creationId xmlns:a16="http://schemas.microsoft.com/office/drawing/2014/main" id="{BFC03C2A-1B52-48FF-963D-D3E830480872}"/>
              </a:ext>
            </a:extLst>
          </p:cNvPr>
          <p:cNvSpPr txBox="1"/>
          <p:nvPr/>
        </p:nvSpPr>
        <p:spPr>
          <a:xfrm>
            <a:off x="5020889" y="4479594"/>
            <a:ext cx="741871" cy="369332"/>
          </a:xfrm>
          <a:prstGeom prst="rect">
            <a:avLst/>
          </a:prstGeom>
          <a:noFill/>
        </p:spPr>
        <p:txBody>
          <a:bodyPr wrap="square" lIns="0" tIns="0" rIns="0" bIns="0" rtlCol="0">
            <a:spAutoFit/>
          </a:bodyPr>
          <a:lstStyle/>
          <a:p>
            <a:pPr algn="r"/>
            <a:r>
              <a:rPr lang="en-GB" sz="2400" dirty="0"/>
              <a:t>-70</a:t>
            </a:r>
          </a:p>
        </p:txBody>
      </p:sp>
      <p:sp>
        <p:nvSpPr>
          <p:cNvPr id="324" name="TextBox 323">
            <a:extLst>
              <a:ext uri="{FF2B5EF4-FFF2-40B4-BE49-F238E27FC236}">
                <a16:creationId xmlns:a16="http://schemas.microsoft.com/office/drawing/2014/main" id="{5DA6EF90-3505-4377-A659-7FD73A68E230}"/>
              </a:ext>
            </a:extLst>
          </p:cNvPr>
          <p:cNvSpPr txBox="1"/>
          <p:nvPr/>
        </p:nvSpPr>
        <p:spPr>
          <a:xfrm>
            <a:off x="5748628" y="4479594"/>
            <a:ext cx="741871" cy="369332"/>
          </a:xfrm>
          <a:prstGeom prst="rect">
            <a:avLst/>
          </a:prstGeom>
          <a:noFill/>
        </p:spPr>
        <p:txBody>
          <a:bodyPr wrap="square" lIns="0" tIns="0" rIns="0" bIns="0" rtlCol="0">
            <a:spAutoFit/>
          </a:bodyPr>
          <a:lstStyle/>
          <a:p>
            <a:pPr algn="r"/>
            <a:r>
              <a:rPr lang="en-GB" sz="2400" dirty="0"/>
              <a:t>56</a:t>
            </a:r>
          </a:p>
        </p:txBody>
      </p:sp>
      <p:sp>
        <p:nvSpPr>
          <p:cNvPr id="325" name="TextBox 324">
            <a:extLst>
              <a:ext uri="{FF2B5EF4-FFF2-40B4-BE49-F238E27FC236}">
                <a16:creationId xmlns:a16="http://schemas.microsoft.com/office/drawing/2014/main" id="{6E1B3FA6-7644-4355-88C7-4A480C8183C7}"/>
              </a:ext>
            </a:extLst>
          </p:cNvPr>
          <p:cNvSpPr txBox="1"/>
          <p:nvPr/>
        </p:nvSpPr>
        <p:spPr>
          <a:xfrm>
            <a:off x="6476367" y="4479594"/>
            <a:ext cx="741871" cy="369332"/>
          </a:xfrm>
          <a:prstGeom prst="rect">
            <a:avLst/>
          </a:prstGeom>
          <a:noFill/>
        </p:spPr>
        <p:txBody>
          <a:bodyPr wrap="square" lIns="0" tIns="0" rIns="0" bIns="0" rtlCol="0">
            <a:spAutoFit/>
          </a:bodyPr>
          <a:lstStyle/>
          <a:p>
            <a:pPr algn="r"/>
            <a:r>
              <a:rPr lang="en-GB" sz="2400" dirty="0"/>
              <a:t>-28</a:t>
            </a:r>
          </a:p>
        </p:txBody>
      </p:sp>
      <p:sp>
        <p:nvSpPr>
          <p:cNvPr id="326" name="TextBox 325">
            <a:extLst>
              <a:ext uri="{FF2B5EF4-FFF2-40B4-BE49-F238E27FC236}">
                <a16:creationId xmlns:a16="http://schemas.microsoft.com/office/drawing/2014/main" id="{C4A2F36C-C573-4C66-8DF1-45A1D53B3504}"/>
              </a:ext>
            </a:extLst>
          </p:cNvPr>
          <p:cNvSpPr txBox="1"/>
          <p:nvPr/>
        </p:nvSpPr>
        <p:spPr>
          <a:xfrm>
            <a:off x="7204106" y="4479594"/>
            <a:ext cx="741871" cy="369332"/>
          </a:xfrm>
          <a:prstGeom prst="rect">
            <a:avLst/>
          </a:prstGeom>
          <a:noFill/>
        </p:spPr>
        <p:txBody>
          <a:bodyPr wrap="square" lIns="0" tIns="0" rIns="0" bIns="0" rtlCol="0">
            <a:spAutoFit/>
          </a:bodyPr>
          <a:lstStyle/>
          <a:p>
            <a:pPr algn="r"/>
            <a:r>
              <a:rPr lang="en-GB" sz="2400" dirty="0"/>
              <a:t>8</a:t>
            </a:r>
          </a:p>
        </p:txBody>
      </p:sp>
      <p:sp>
        <p:nvSpPr>
          <p:cNvPr id="327" name="TextBox 326">
            <a:extLst>
              <a:ext uri="{FF2B5EF4-FFF2-40B4-BE49-F238E27FC236}">
                <a16:creationId xmlns:a16="http://schemas.microsoft.com/office/drawing/2014/main" id="{0A199097-29D4-446C-BDC2-D322C988527F}"/>
              </a:ext>
            </a:extLst>
          </p:cNvPr>
          <p:cNvSpPr txBox="1"/>
          <p:nvPr/>
        </p:nvSpPr>
        <p:spPr>
          <a:xfrm>
            <a:off x="7931845" y="4479594"/>
            <a:ext cx="741871" cy="369332"/>
          </a:xfrm>
          <a:prstGeom prst="rect">
            <a:avLst/>
          </a:prstGeom>
          <a:noFill/>
        </p:spPr>
        <p:txBody>
          <a:bodyPr wrap="square" lIns="0" tIns="0" rIns="0" bIns="0" rtlCol="0">
            <a:spAutoFit/>
          </a:bodyPr>
          <a:lstStyle/>
          <a:p>
            <a:pPr algn="r"/>
            <a:r>
              <a:rPr lang="en-GB" sz="2400" dirty="0"/>
              <a:t>0</a:t>
            </a:r>
          </a:p>
        </p:txBody>
      </p:sp>
      <p:sp>
        <p:nvSpPr>
          <p:cNvPr id="328" name="TextBox 327">
            <a:extLst>
              <a:ext uri="{FF2B5EF4-FFF2-40B4-BE49-F238E27FC236}">
                <a16:creationId xmlns:a16="http://schemas.microsoft.com/office/drawing/2014/main" id="{E9FD8E6D-F685-40BE-A5F3-AA5E28261F90}"/>
              </a:ext>
            </a:extLst>
          </p:cNvPr>
          <p:cNvSpPr txBox="1"/>
          <p:nvPr/>
        </p:nvSpPr>
        <p:spPr>
          <a:xfrm>
            <a:off x="8659584" y="4479594"/>
            <a:ext cx="741871" cy="369332"/>
          </a:xfrm>
          <a:prstGeom prst="rect">
            <a:avLst/>
          </a:prstGeom>
          <a:noFill/>
        </p:spPr>
        <p:txBody>
          <a:bodyPr wrap="square" lIns="0" tIns="0" rIns="0" bIns="0" rtlCol="0">
            <a:spAutoFit/>
          </a:bodyPr>
          <a:lstStyle/>
          <a:p>
            <a:pPr algn="r"/>
            <a:r>
              <a:rPr lang="en-GB" sz="2400" dirty="0"/>
              <a:t>0</a:t>
            </a:r>
          </a:p>
        </p:txBody>
      </p:sp>
      <p:sp>
        <p:nvSpPr>
          <p:cNvPr id="329" name="TextBox 328">
            <a:extLst>
              <a:ext uri="{FF2B5EF4-FFF2-40B4-BE49-F238E27FC236}">
                <a16:creationId xmlns:a16="http://schemas.microsoft.com/office/drawing/2014/main" id="{8C47849B-98BB-4A40-8C44-8AC281EFB537}"/>
              </a:ext>
            </a:extLst>
          </p:cNvPr>
          <p:cNvSpPr txBox="1"/>
          <p:nvPr/>
        </p:nvSpPr>
        <p:spPr>
          <a:xfrm>
            <a:off x="9387323" y="4479594"/>
            <a:ext cx="741871" cy="369332"/>
          </a:xfrm>
          <a:prstGeom prst="rect">
            <a:avLst/>
          </a:prstGeom>
          <a:noFill/>
        </p:spPr>
        <p:txBody>
          <a:bodyPr wrap="square" lIns="0" tIns="0" rIns="0" bIns="0" rtlCol="0">
            <a:spAutoFit/>
          </a:bodyPr>
          <a:lstStyle/>
          <a:p>
            <a:pPr algn="r"/>
            <a:r>
              <a:rPr lang="en-GB" sz="2400" dirty="0"/>
              <a:t>0</a:t>
            </a:r>
          </a:p>
        </p:txBody>
      </p:sp>
      <p:sp>
        <p:nvSpPr>
          <p:cNvPr id="330" name="TextBox 329">
            <a:extLst>
              <a:ext uri="{FF2B5EF4-FFF2-40B4-BE49-F238E27FC236}">
                <a16:creationId xmlns:a16="http://schemas.microsoft.com/office/drawing/2014/main" id="{EB0331BF-5583-4995-BF46-D452E8843401}"/>
              </a:ext>
            </a:extLst>
          </p:cNvPr>
          <p:cNvSpPr txBox="1"/>
          <p:nvPr/>
        </p:nvSpPr>
        <p:spPr>
          <a:xfrm>
            <a:off x="2034517" y="5033592"/>
            <a:ext cx="741871" cy="369332"/>
          </a:xfrm>
          <a:prstGeom prst="rect">
            <a:avLst/>
          </a:prstGeom>
          <a:noFill/>
        </p:spPr>
        <p:txBody>
          <a:bodyPr wrap="square" lIns="0" tIns="0" rIns="0" bIns="0" rtlCol="0">
            <a:spAutoFit/>
          </a:bodyPr>
          <a:lstStyle/>
          <a:p>
            <a:pPr algn="r"/>
            <a:r>
              <a:rPr lang="en-GB" sz="2400" dirty="0"/>
              <a:t>1</a:t>
            </a:r>
          </a:p>
        </p:txBody>
      </p:sp>
      <p:sp>
        <p:nvSpPr>
          <p:cNvPr id="331" name="TextBox 330">
            <a:extLst>
              <a:ext uri="{FF2B5EF4-FFF2-40B4-BE49-F238E27FC236}">
                <a16:creationId xmlns:a16="http://schemas.microsoft.com/office/drawing/2014/main" id="{F2504B01-8B43-4747-9F2C-FCB21913B518}"/>
              </a:ext>
            </a:extLst>
          </p:cNvPr>
          <p:cNvSpPr txBox="1"/>
          <p:nvPr/>
        </p:nvSpPr>
        <p:spPr>
          <a:xfrm>
            <a:off x="2762256" y="5033592"/>
            <a:ext cx="741871" cy="369332"/>
          </a:xfrm>
          <a:prstGeom prst="rect">
            <a:avLst/>
          </a:prstGeom>
          <a:noFill/>
        </p:spPr>
        <p:txBody>
          <a:bodyPr wrap="square" lIns="0" tIns="0" rIns="0" bIns="0" rtlCol="0">
            <a:spAutoFit/>
          </a:bodyPr>
          <a:lstStyle/>
          <a:p>
            <a:pPr algn="r"/>
            <a:r>
              <a:rPr lang="en-GB" sz="2400" dirty="0"/>
              <a:t>-9</a:t>
            </a:r>
          </a:p>
        </p:txBody>
      </p:sp>
      <p:sp>
        <p:nvSpPr>
          <p:cNvPr id="332" name="TextBox 331">
            <a:extLst>
              <a:ext uri="{FF2B5EF4-FFF2-40B4-BE49-F238E27FC236}">
                <a16:creationId xmlns:a16="http://schemas.microsoft.com/office/drawing/2014/main" id="{EDF2B70B-A573-43C8-8D9C-150643864FE5}"/>
              </a:ext>
            </a:extLst>
          </p:cNvPr>
          <p:cNvSpPr txBox="1"/>
          <p:nvPr/>
        </p:nvSpPr>
        <p:spPr>
          <a:xfrm>
            <a:off x="3489995" y="5033592"/>
            <a:ext cx="741871" cy="369332"/>
          </a:xfrm>
          <a:prstGeom prst="rect">
            <a:avLst/>
          </a:prstGeom>
          <a:noFill/>
        </p:spPr>
        <p:txBody>
          <a:bodyPr wrap="square" lIns="0" tIns="0" rIns="0" bIns="0" rtlCol="0">
            <a:spAutoFit/>
          </a:bodyPr>
          <a:lstStyle/>
          <a:p>
            <a:pPr algn="r"/>
            <a:r>
              <a:rPr lang="en-GB" sz="2400" dirty="0"/>
              <a:t>36</a:t>
            </a:r>
          </a:p>
        </p:txBody>
      </p:sp>
      <p:sp>
        <p:nvSpPr>
          <p:cNvPr id="333" name="TextBox 332">
            <a:extLst>
              <a:ext uri="{FF2B5EF4-FFF2-40B4-BE49-F238E27FC236}">
                <a16:creationId xmlns:a16="http://schemas.microsoft.com/office/drawing/2014/main" id="{2AED1961-DB8A-485C-AE35-5BAF2E92B436}"/>
              </a:ext>
            </a:extLst>
          </p:cNvPr>
          <p:cNvSpPr txBox="1"/>
          <p:nvPr/>
        </p:nvSpPr>
        <p:spPr>
          <a:xfrm>
            <a:off x="4293150" y="5033592"/>
            <a:ext cx="741871" cy="369332"/>
          </a:xfrm>
          <a:prstGeom prst="rect">
            <a:avLst/>
          </a:prstGeom>
          <a:noFill/>
        </p:spPr>
        <p:txBody>
          <a:bodyPr wrap="square" lIns="0" tIns="0" rIns="0" bIns="0" rtlCol="0">
            <a:spAutoFit/>
          </a:bodyPr>
          <a:lstStyle/>
          <a:p>
            <a:pPr algn="r"/>
            <a:r>
              <a:rPr lang="en-GB" sz="2400" dirty="0"/>
              <a:t>-84</a:t>
            </a:r>
          </a:p>
        </p:txBody>
      </p:sp>
      <p:sp>
        <p:nvSpPr>
          <p:cNvPr id="334" name="TextBox 333">
            <a:extLst>
              <a:ext uri="{FF2B5EF4-FFF2-40B4-BE49-F238E27FC236}">
                <a16:creationId xmlns:a16="http://schemas.microsoft.com/office/drawing/2014/main" id="{6493D77A-0988-42CD-BD9A-9798DD4AF06F}"/>
              </a:ext>
            </a:extLst>
          </p:cNvPr>
          <p:cNvSpPr txBox="1"/>
          <p:nvPr/>
        </p:nvSpPr>
        <p:spPr>
          <a:xfrm>
            <a:off x="5020889" y="5033592"/>
            <a:ext cx="741871" cy="369332"/>
          </a:xfrm>
          <a:prstGeom prst="rect">
            <a:avLst/>
          </a:prstGeom>
          <a:noFill/>
        </p:spPr>
        <p:txBody>
          <a:bodyPr wrap="square" lIns="0" tIns="0" rIns="0" bIns="0" rtlCol="0">
            <a:spAutoFit/>
          </a:bodyPr>
          <a:lstStyle/>
          <a:p>
            <a:pPr algn="r"/>
            <a:r>
              <a:rPr lang="en-GB" sz="2400" dirty="0"/>
              <a:t>126</a:t>
            </a:r>
          </a:p>
        </p:txBody>
      </p:sp>
      <p:sp>
        <p:nvSpPr>
          <p:cNvPr id="335" name="TextBox 334">
            <a:extLst>
              <a:ext uri="{FF2B5EF4-FFF2-40B4-BE49-F238E27FC236}">
                <a16:creationId xmlns:a16="http://schemas.microsoft.com/office/drawing/2014/main" id="{43C3D5EC-4489-4A0B-BE58-320F62887DBA}"/>
              </a:ext>
            </a:extLst>
          </p:cNvPr>
          <p:cNvSpPr txBox="1"/>
          <p:nvPr/>
        </p:nvSpPr>
        <p:spPr>
          <a:xfrm>
            <a:off x="5748628" y="5033592"/>
            <a:ext cx="741871" cy="369332"/>
          </a:xfrm>
          <a:prstGeom prst="rect">
            <a:avLst/>
          </a:prstGeom>
          <a:noFill/>
        </p:spPr>
        <p:txBody>
          <a:bodyPr wrap="square" lIns="0" tIns="0" rIns="0" bIns="0" rtlCol="0">
            <a:spAutoFit/>
          </a:bodyPr>
          <a:lstStyle/>
          <a:p>
            <a:pPr algn="r"/>
            <a:r>
              <a:rPr lang="en-GB" sz="2400" dirty="0"/>
              <a:t>-126</a:t>
            </a:r>
          </a:p>
        </p:txBody>
      </p:sp>
      <p:sp>
        <p:nvSpPr>
          <p:cNvPr id="336" name="TextBox 335">
            <a:extLst>
              <a:ext uri="{FF2B5EF4-FFF2-40B4-BE49-F238E27FC236}">
                <a16:creationId xmlns:a16="http://schemas.microsoft.com/office/drawing/2014/main" id="{22400AC1-8A56-4644-9273-954FF92679DB}"/>
              </a:ext>
            </a:extLst>
          </p:cNvPr>
          <p:cNvSpPr txBox="1"/>
          <p:nvPr/>
        </p:nvSpPr>
        <p:spPr>
          <a:xfrm>
            <a:off x="6476367" y="5033592"/>
            <a:ext cx="741871" cy="369332"/>
          </a:xfrm>
          <a:prstGeom prst="rect">
            <a:avLst/>
          </a:prstGeom>
          <a:noFill/>
        </p:spPr>
        <p:txBody>
          <a:bodyPr wrap="square" lIns="0" tIns="0" rIns="0" bIns="0" rtlCol="0">
            <a:spAutoFit/>
          </a:bodyPr>
          <a:lstStyle/>
          <a:p>
            <a:pPr algn="r"/>
            <a:r>
              <a:rPr lang="en-GB" sz="2400" dirty="0"/>
              <a:t>84</a:t>
            </a:r>
          </a:p>
        </p:txBody>
      </p:sp>
      <p:sp>
        <p:nvSpPr>
          <p:cNvPr id="337" name="TextBox 336">
            <a:extLst>
              <a:ext uri="{FF2B5EF4-FFF2-40B4-BE49-F238E27FC236}">
                <a16:creationId xmlns:a16="http://schemas.microsoft.com/office/drawing/2014/main" id="{DA82356E-AAC5-451D-8C68-F67346386272}"/>
              </a:ext>
            </a:extLst>
          </p:cNvPr>
          <p:cNvSpPr txBox="1"/>
          <p:nvPr/>
        </p:nvSpPr>
        <p:spPr>
          <a:xfrm>
            <a:off x="7204106" y="5033592"/>
            <a:ext cx="741871" cy="369332"/>
          </a:xfrm>
          <a:prstGeom prst="rect">
            <a:avLst/>
          </a:prstGeom>
          <a:noFill/>
        </p:spPr>
        <p:txBody>
          <a:bodyPr wrap="square" lIns="0" tIns="0" rIns="0" bIns="0" rtlCol="0">
            <a:spAutoFit/>
          </a:bodyPr>
          <a:lstStyle/>
          <a:p>
            <a:pPr algn="r"/>
            <a:r>
              <a:rPr lang="en-GB" sz="2400" dirty="0"/>
              <a:t>-36</a:t>
            </a:r>
          </a:p>
        </p:txBody>
      </p:sp>
      <p:sp>
        <p:nvSpPr>
          <p:cNvPr id="338" name="TextBox 337">
            <a:extLst>
              <a:ext uri="{FF2B5EF4-FFF2-40B4-BE49-F238E27FC236}">
                <a16:creationId xmlns:a16="http://schemas.microsoft.com/office/drawing/2014/main" id="{8172649C-0F9C-4C08-8B28-11462F211D42}"/>
              </a:ext>
            </a:extLst>
          </p:cNvPr>
          <p:cNvSpPr txBox="1"/>
          <p:nvPr/>
        </p:nvSpPr>
        <p:spPr>
          <a:xfrm>
            <a:off x="7931845" y="5033592"/>
            <a:ext cx="741871" cy="369332"/>
          </a:xfrm>
          <a:prstGeom prst="rect">
            <a:avLst/>
          </a:prstGeom>
          <a:noFill/>
        </p:spPr>
        <p:txBody>
          <a:bodyPr wrap="square" lIns="0" tIns="0" rIns="0" bIns="0" rtlCol="0">
            <a:spAutoFit/>
          </a:bodyPr>
          <a:lstStyle/>
          <a:p>
            <a:pPr algn="r"/>
            <a:r>
              <a:rPr lang="en-GB" sz="2400" dirty="0"/>
              <a:t>9</a:t>
            </a:r>
          </a:p>
        </p:txBody>
      </p:sp>
      <p:sp>
        <p:nvSpPr>
          <p:cNvPr id="339" name="TextBox 338">
            <a:extLst>
              <a:ext uri="{FF2B5EF4-FFF2-40B4-BE49-F238E27FC236}">
                <a16:creationId xmlns:a16="http://schemas.microsoft.com/office/drawing/2014/main" id="{57A8AC81-B534-4FBA-8A24-1B82D2A01C10}"/>
              </a:ext>
            </a:extLst>
          </p:cNvPr>
          <p:cNvSpPr txBox="1"/>
          <p:nvPr/>
        </p:nvSpPr>
        <p:spPr>
          <a:xfrm>
            <a:off x="8659584" y="5033592"/>
            <a:ext cx="741871" cy="369332"/>
          </a:xfrm>
          <a:prstGeom prst="rect">
            <a:avLst/>
          </a:prstGeom>
          <a:noFill/>
        </p:spPr>
        <p:txBody>
          <a:bodyPr wrap="square" lIns="0" tIns="0" rIns="0" bIns="0" rtlCol="0">
            <a:spAutoFit/>
          </a:bodyPr>
          <a:lstStyle/>
          <a:p>
            <a:pPr algn="r"/>
            <a:r>
              <a:rPr lang="en-GB" sz="2400" dirty="0"/>
              <a:t>0</a:t>
            </a:r>
          </a:p>
        </p:txBody>
      </p:sp>
      <p:sp>
        <p:nvSpPr>
          <p:cNvPr id="340" name="TextBox 339">
            <a:extLst>
              <a:ext uri="{FF2B5EF4-FFF2-40B4-BE49-F238E27FC236}">
                <a16:creationId xmlns:a16="http://schemas.microsoft.com/office/drawing/2014/main" id="{9378D179-3E35-474E-8803-AE180BA1C608}"/>
              </a:ext>
            </a:extLst>
          </p:cNvPr>
          <p:cNvSpPr txBox="1"/>
          <p:nvPr/>
        </p:nvSpPr>
        <p:spPr>
          <a:xfrm>
            <a:off x="9387323" y="5033592"/>
            <a:ext cx="741871" cy="369332"/>
          </a:xfrm>
          <a:prstGeom prst="rect">
            <a:avLst/>
          </a:prstGeom>
          <a:noFill/>
        </p:spPr>
        <p:txBody>
          <a:bodyPr wrap="square" lIns="0" tIns="0" rIns="0" bIns="0" rtlCol="0">
            <a:spAutoFit/>
          </a:bodyPr>
          <a:lstStyle/>
          <a:p>
            <a:pPr algn="r"/>
            <a:r>
              <a:rPr lang="en-GB" sz="2400" dirty="0"/>
              <a:t>0</a:t>
            </a:r>
          </a:p>
        </p:txBody>
      </p:sp>
      <p:sp>
        <p:nvSpPr>
          <p:cNvPr id="341" name="TextBox 340">
            <a:extLst>
              <a:ext uri="{FF2B5EF4-FFF2-40B4-BE49-F238E27FC236}">
                <a16:creationId xmlns:a16="http://schemas.microsoft.com/office/drawing/2014/main" id="{D690F957-4E69-4787-A37A-0814179BE0D2}"/>
              </a:ext>
            </a:extLst>
          </p:cNvPr>
          <p:cNvSpPr txBox="1"/>
          <p:nvPr/>
        </p:nvSpPr>
        <p:spPr>
          <a:xfrm>
            <a:off x="2034517" y="5587590"/>
            <a:ext cx="741871" cy="369332"/>
          </a:xfrm>
          <a:prstGeom prst="rect">
            <a:avLst/>
          </a:prstGeom>
          <a:noFill/>
        </p:spPr>
        <p:txBody>
          <a:bodyPr wrap="square" lIns="0" tIns="0" rIns="0" bIns="0" rtlCol="0">
            <a:spAutoFit/>
          </a:bodyPr>
          <a:lstStyle/>
          <a:p>
            <a:pPr algn="r"/>
            <a:r>
              <a:rPr lang="en-GB" sz="2400" dirty="0"/>
              <a:t>-1</a:t>
            </a:r>
          </a:p>
        </p:txBody>
      </p:sp>
      <p:sp>
        <p:nvSpPr>
          <p:cNvPr id="342" name="TextBox 341">
            <a:extLst>
              <a:ext uri="{FF2B5EF4-FFF2-40B4-BE49-F238E27FC236}">
                <a16:creationId xmlns:a16="http://schemas.microsoft.com/office/drawing/2014/main" id="{7EAE4EA7-4BC7-40AC-B997-027364F3B337}"/>
              </a:ext>
            </a:extLst>
          </p:cNvPr>
          <p:cNvSpPr txBox="1"/>
          <p:nvPr/>
        </p:nvSpPr>
        <p:spPr>
          <a:xfrm>
            <a:off x="2762256" y="5587590"/>
            <a:ext cx="741871" cy="369332"/>
          </a:xfrm>
          <a:prstGeom prst="rect">
            <a:avLst/>
          </a:prstGeom>
          <a:noFill/>
        </p:spPr>
        <p:txBody>
          <a:bodyPr wrap="square" lIns="0" tIns="0" rIns="0" bIns="0" rtlCol="0">
            <a:spAutoFit/>
          </a:bodyPr>
          <a:lstStyle/>
          <a:p>
            <a:pPr algn="r"/>
            <a:r>
              <a:rPr lang="en-GB" sz="2400" dirty="0"/>
              <a:t>10</a:t>
            </a:r>
          </a:p>
        </p:txBody>
      </p:sp>
      <p:sp>
        <p:nvSpPr>
          <p:cNvPr id="343" name="TextBox 342">
            <a:extLst>
              <a:ext uri="{FF2B5EF4-FFF2-40B4-BE49-F238E27FC236}">
                <a16:creationId xmlns:a16="http://schemas.microsoft.com/office/drawing/2014/main" id="{2841EC00-C600-4483-ABE5-E6BE56CF79C9}"/>
              </a:ext>
            </a:extLst>
          </p:cNvPr>
          <p:cNvSpPr txBox="1"/>
          <p:nvPr/>
        </p:nvSpPr>
        <p:spPr>
          <a:xfrm>
            <a:off x="3489995" y="5587590"/>
            <a:ext cx="741871" cy="369332"/>
          </a:xfrm>
          <a:prstGeom prst="rect">
            <a:avLst/>
          </a:prstGeom>
          <a:noFill/>
        </p:spPr>
        <p:txBody>
          <a:bodyPr wrap="square" lIns="0" tIns="0" rIns="0" bIns="0" rtlCol="0">
            <a:spAutoFit/>
          </a:bodyPr>
          <a:lstStyle/>
          <a:p>
            <a:pPr algn="r"/>
            <a:r>
              <a:rPr lang="en-GB" sz="2400" dirty="0"/>
              <a:t>-45</a:t>
            </a:r>
          </a:p>
        </p:txBody>
      </p:sp>
      <p:sp>
        <p:nvSpPr>
          <p:cNvPr id="344" name="TextBox 343">
            <a:extLst>
              <a:ext uri="{FF2B5EF4-FFF2-40B4-BE49-F238E27FC236}">
                <a16:creationId xmlns:a16="http://schemas.microsoft.com/office/drawing/2014/main" id="{ED13D456-75F4-4148-87FD-F7DAAE36F524}"/>
              </a:ext>
            </a:extLst>
          </p:cNvPr>
          <p:cNvSpPr txBox="1"/>
          <p:nvPr/>
        </p:nvSpPr>
        <p:spPr>
          <a:xfrm>
            <a:off x="4293150" y="5587590"/>
            <a:ext cx="741871" cy="369332"/>
          </a:xfrm>
          <a:prstGeom prst="rect">
            <a:avLst/>
          </a:prstGeom>
          <a:noFill/>
        </p:spPr>
        <p:txBody>
          <a:bodyPr wrap="square" lIns="0" tIns="0" rIns="0" bIns="0" rtlCol="0">
            <a:spAutoFit/>
          </a:bodyPr>
          <a:lstStyle/>
          <a:p>
            <a:pPr algn="r"/>
            <a:r>
              <a:rPr lang="en-GB" sz="2400" dirty="0"/>
              <a:t>120</a:t>
            </a:r>
          </a:p>
        </p:txBody>
      </p:sp>
      <p:sp>
        <p:nvSpPr>
          <p:cNvPr id="345" name="TextBox 344">
            <a:extLst>
              <a:ext uri="{FF2B5EF4-FFF2-40B4-BE49-F238E27FC236}">
                <a16:creationId xmlns:a16="http://schemas.microsoft.com/office/drawing/2014/main" id="{2287BFCA-C225-4E14-9B00-B18B1D64D03D}"/>
              </a:ext>
            </a:extLst>
          </p:cNvPr>
          <p:cNvSpPr txBox="1"/>
          <p:nvPr/>
        </p:nvSpPr>
        <p:spPr>
          <a:xfrm>
            <a:off x="5020889" y="5587590"/>
            <a:ext cx="741871" cy="369332"/>
          </a:xfrm>
          <a:prstGeom prst="rect">
            <a:avLst/>
          </a:prstGeom>
          <a:noFill/>
        </p:spPr>
        <p:txBody>
          <a:bodyPr wrap="square" lIns="0" tIns="0" rIns="0" bIns="0" rtlCol="0">
            <a:spAutoFit/>
          </a:bodyPr>
          <a:lstStyle/>
          <a:p>
            <a:pPr algn="r"/>
            <a:r>
              <a:rPr lang="en-GB" sz="2400" dirty="0"/>
              <a:t>-210</a:t>
            </a:r>
          </a:p>
        </p:txBody>
      </p:sp>
      <p:sp>
        <p:nvSpPr>
          <p:cNvPr id="346" name="TextBox 345">
            <a:extLst>
              <a:ext uri="{FF2B5EF4-FFF2-40B4-BE49-F238E27FC236}">
                <a16:creationId xmlns:a16="http://schemas.microsoft.com/office/drawing/2014/main" id="{E605FA4F-00A8-45AE-88D5-5ED063D1B6AD}"/>
              </a:ext>
            </a:extLst>
          </p:cNvPr>
          <p:cNvSpPr txBox="1"/>
          <p:nvPr/>
        </p:nvSpPr>
        <p:spPr>
          <a:xfrm>
            <a:off x="5748628" y="5587590"/>
            <a:ext cx="741871" cy="369332"/>
          </a:xfrm>
          <a:prstGeom prst="rect">
            <a:avLst/>
          </a:prstGeom>
          <a:noFill/>
        </p:spPr>
        <p:txBody>
          <a:bodyPr wrap="square" lIns="0" tIns="0" rIns="0" bIns="0" rtlCol="0">
            <a:spAutoFit/>
          </a:bodyPr>
          <a:lstStyle/>
          <a:p>
            <a:pPr algn="r"/>
            <a:r>
              <a:rPr lang="en-GB" sz="2400" dirty="0"/>
              <a:t>252</a:t>
            </a:r>
          </a:p>
        </p:txBody>
      </p:sp>
      <p:sp>
        <p:nvSpPr>
          <p:cNvPr id="347" name="TextBox 346">
            <a:extLst>
              <a:ext uri="{FF2B5EF4-FFF2-40B4-BE49-F238E27FC236}">
                <a16:creationId xmlns:a16="http://schemas.microsoft.com/office/drawing/2014/main" id="{E5151C6A-D99D-4A7B-AA38-FFDD2FEE2785}"/>
              </a:ext>
            </a:extLst>
          </p:cNvPr>
          <p:cNvSpPr txBox="1"/>
          <p:nvPr/>
        </p:nvSpPr>
        <p:spPr>
          <a:xfrm>
            <a:off x="6476367" y="5587590"/>
            <a:ext cx="741871" cy="369332"/>
          </a:xfrm>
          <a:prstGeom prst="rect">
            <a:avLst/>
          </a:prstGeom>
          <a:noFill/>
        </p:spPr>
        <p:txBody>
          <a:bodyPr wrap="square" lIns="0" tIns="0" rIns="0" bIns="0" rtlCol="0">
            <a:spAutoFit/>
          </a:bodyPr>
          <a:lstStyle/>
          <a:p>
            <a:pPr algn="r"/>
            <a:r>
              <a:rPr lang="en-GB" sz="2400" dirty="0"/>
              <a:t>-210</a:t>
            </a:r>
          </a:p>
        </p:txBody>
      </p:sp>
      <p:sp>
        <p:nvSpPr>
          <p:cNvPr id="348" name="TextBox 347">
            <a:extLst>
              <a:ext uri="{FF2B5EF4-FFF2-40B4-BE49-F238E27FC236}">
                <a16:creationId xmlns:a16="http://schemas.microsoft.com/office/drawing/2014/main" id="{1FA6E5EE-3F73-497D-904B-C4E33989989A}"/>
              </a:ext>
            </a:extLst>
          </p:cNvPr>
          <p:cNvSpPr txBox="1"/>
          <p:nvPr/>
        </p:nvSpPr>
        <p:spPr>
          <a:xfrm>
            <a:off x="7204106" y="5587590"/>
            <a:ext cx="741871" cy="369332"/>
          </a:xfrm>
          <a:prstGeom prst="rect">
            <a:avLst/>
          </a:prstGeom>
          <a:noFill/>
        </p:spPr>
        <p:txBody>
          <a:bodyPr wrap="square" lIns="0" tIns="0" rIns="0" bIns="0" rtlCol="0">
            <a:spAutoFit/>
          </a:bodyPr>
          <a:lstStyle/>
          <a:p>
            <a:pPr algn="r"/>
            <a:r>
              <a:rPr lang="en-GB" sz="2400" dirty="0"/>
              <a:t>120</a:t>
            </a:r>
          </a:p>
        </p:txBody>
      </p:sp>
      <p:sp>
        <p:nvSpPr>
          <p:cNvPr id="349" name="TextBox 348">
            <a:extLst>
              <a:ext uri="{FF2B5EF4-FFF2-40B4-BE49-F238E27FC236}">
                <a16:creationId xmlns:a16="http://schemas.microsoft.com/office/drawing/2014/main" id="{75672804-BAE2-4785-9E65-7E9A5B3E92E3}"/>
              </a:ext>
            </a:extLst>
          </p:cNvPr>
          <p:cNvSpPr txBox="1"/>
          <p:nvPr/>
        </p:nvSpPr>
        <p:spPr>
          <a:xfrm>
            <a:off x="7931845" y="5587590"/>
            <a:ext cx="741871" cy="369332"/>
          </a:xfrm>
          <a:prstGeom prst="rect">
            <a:avLst/>
          </a:prstGeom>
          <a:noFill/>
        </p:spPr>
        <p:txBody>
          <a:bodyPr wrap="square" lIns="0" tIns="0" rIns="0" bIns="0" rtlCol="0">
            <a:spAutoFit/>
          </a:bodyPr>
          <a:lstStyle/>
          <a:p>
            <a:pPr algn="r"/>
            <a:r>
              <a:rPr lang="en-GB" sz="2400" dirty="0"/>
              <a:t>-45</a:t>
            </a:r>
          </a:p>
        </p:txBody>
      </p:sp>
      <p:sp>
        <p:nvSpPr>
          <p:cNvPr id="350" name="TextBox 349">
            <a:extLst>
              <a:ext uri="{FF2B5EF4-FFF2-40B4-BE49-F238E27FC236}">
                <a16:creationId xmlns:a16="http://schemas.microsoft.com/office/drawing/2014/main" id="{FFAF88A5-3BCA-445A-85AA-B86ECA7FEFF4}"/>
              </a:ext>
            </a:extLst>
          </p:cNvPr>
          <p:cNvSpPr txBox="1"/>
          <p:nvPr/>
        </p:nvSpPr>
        <p:spPr>
          <a:xfrm>
            <a:off x="8659584" y="5587590"/>
            <a:ext cx="741871" cy="369332"/>
          </a:xfrm>
          <a:prstGeom prst="rect">
            <a:avLst/>
          </a:prstGeom>
          <a:noFill/>
        </p:spPr>
        <p:txBody>
          <a:bodyPr wrap="square" lIns="0" tIns="0" rIns="0" bIns="0" rtlCol="0">
            <a:spAutoFit/>
          </a:bodyPr>
          <a:lstStyle/>
          <a:p>
            <a:pPr algn="r"/>
            <a:r>
              <a:rPr lang="en-GB" sz="2400" dirty="0"/>
              <a:t>10</a:t>
            </a:r>
          </a:p>
        </p:txBody>
      </p:sp>
      <p:sp>
        <p:nvSpPr>
          <p:cNvPr id="351" name="TextBox 350">
            <a:extLst>
              <a:ext uri="{FF2B5EF4-FFF2-40B4-BE49-F238E27FC236}">
                <a16:creationId xmlns:a16="http://schemas.microsoft.com/office/drawing/2014/main" id="{7CFC5123-CEBD-4D41-AA19-D0EA54445506}"/>
              </a:ext>
            </a:extLst>
          </p:cNvPr>
          <p:cNvSpPr txBox="1"/>
          <p:nvPr/>
        </p:nvSpPr>
        <p:spPr>
          <a:xfrm>
            <a:off x="9387323" y="5587590"/>
            <a:ext cx="741871" cy="369332"/>
          </a:xfrm>
          <a:prstGeom prst="rect">
            <a:avLst/>
          </a:prstGeom>
          <a:noFill/>
        </p:spPr>
        <p:txBody>
          <a:bodyPr wrap="square" lIns="0" tIns="0" rIns="0" bIns="0" rtlCol="0">
            <a:spAutoFit/>
          </a:bodyPr>
          <a:lstStyle/>
          <a:p>
            <a:pPr algn="r"/>
            <a:r>
              <a:rPr lang="en-GB" sz="2400" dirty="0"/>
              <a:t>0</a:t>
            </a:r>
          </a:p>
        </p:txBody>
      </p:sp>
      <p:sp>
        <p:nvSpPr>
          <p:cNvPr id="352" name="TextBox 351">
            <a:extLst>
              <a:ext uri="{FF2B5EF4-FFF2-40B4-BE49-F238E27FC236}">
                <a16:creationId xmlns:a16="http://schemas.microsoft.com/office/drawing/2014/main" id="{B508111F-18DA-4A1B-971D-5903F1FA9A43}"/>
              </a:ext>
            </a:extLst>
          </p:cNvPr>
          <p:cNvSpPr txBox="1"/>
          <p:nvPr/>
        </p:nvSpPr>
        <p:spPr>
          <a:xfrm>
            <a:off x="2034517" y="6141588"/>
            <a:ext cx="741871" cy="369332"/>
          </a:xfrm>
          <a:prstGeom prst="rect">
            <a:avLst/>
          </a:prstGeom>
          <a:noFill/>
        </p:spPr>
        <p:txBody>
          <a:bodyPr wrap="square" lIns="0" tIns="0" rIns="0" bIns="0" rtlCol="0">
            <a:spAutoFit/>
          </a:bodyPr>
          <a:lstStyle/>
          <a:p>
            <a:pPr algn="r"/>
            <a:r>
              <a:rPr lang="en-GB" sz="2400" dirty="0"/>
              <a:t>1</a:t>
            </a:r>
          </a:p>
        </p:txBody>
      </p:sp>
      <p:sp>
        <p:nvSpPr>
          <p:cNvPr id="353" name="TextBox 352">
            <a:extLst>
              <a:ext uri="{FF2B5EF4-FFF2-40B4-BE49-F238E27FC236}">
                <a16:creationId xmlns:a16="http://schemas.microsoft.com/office/drawing/2014/main" id="{E61B042E-2010-45A8-95A2-B623FE5979D8}"/>
              </a:ext>
            </a:extLst>
          </p:cNvPr>
          <p:cNvSpPr txBox="1"/>
          <p:nvPr/>
        </p:nvSpPr>
        <p:spPr>
          <a:xfrm>
            <a:off x="2762256" y="6141588"/>
            <a:ext cx="741871" cy="369332"/>
          </a:xfrm>
          <a:prstGeom prst="rect">
            <a:avLst/>
          </a:prstGeom>
          <a:noFill/>
        </p:spPr>
        <p:txBody>
          <a:bodyPr wrap="square" lIns="0" tIns="0" rIns="0" bIns="0" rtlCol="0">
            <a:spAutoFit/>
          </a:bodyPr>
          <a:lstStyle/>
          <a:p>
            <a:pPr algn="r"/>
            <a:r>
              <a:rPr lang="en-GB" sz="2400" dirty="0"/>
              <a:t>-11</a:t>
            </a:r>
          </a:p>
        </p:txBody>
      </p:sp>
      <p:sp>
        <p:nvSpPr>
          <p:cNvPr id="354" name="TextBox 353">
            <a:extLst>
              <a:ext uri="{FF2B5EF4-FFF2-40B4-BE49-F238E27FC236}">
                <a16:creationId xmlns:a16="http://schemas.microsoft.com/office/drawing/2014/main" id="{9E027675-08EA-4932-B59E-89F69CD006DB}"/>
              </a:ext>
            </a:extLst>
          </p:cNvPr>
          <p:cNvSpPr txBox="1"/>
          <p:nvPr/>
        </p:nvSpPr>
        <p:spPr>
          <a:xfrm>
            <a:off x="3489995" y="6141588"/>
            <a:ext cx="741871" cy="369332"/>
          </a:xfrm>
          <a:prstGeom prst="rect">
            <a:avLst/>
          </a:prstGeom>
          <a:noFill/>
        </p:spPr>
        <p:txBody>
          <a:bodyPr wrap="square" lIns="0" tIns="0" rIns="0" bIns="0" rtlCol="0">
            <a:spAutoFit/>
          </a:bodyPr>
          <a:lstStyle/>
          <a:p>
            <a:pPr algn="r"/>
            <a:r>
              <a:rPr lang="en-GB" sz="2400" dirty="0"/>
              <a:t>55</a:t>
            </a:r>
          </a:p>
        </p:txBody>
      </p:sp>
      <p:sp>
        <p:nvSpPr>
          <p:cNvPr id="355" name="TextBox 354">
            <a:extLst>
              <a:ext uri="{FF2B5EF4-FFF2-40B4-BE49-F238E27FC236}">
                <a16:creationId xmlns:a16="http://schemas.microsoft.com/office/drawing/2014/main" id="{45BB23C4-2117-4CCE-BD87-1BD0E5CBA044}"/>
              </a:ext>
            </a:extLst>
          </p:cNvPr>
          <p:cNvSpPr txBox="1"/>
          <p:nvPr/>
        </p:nvSpPr>
        <p:spPr>
          <a:xfrm>
            <a:off x="4293150" y="6141588"/>
            <a:ext cx="741871" cy="369332"/>
          </a:xfrm>
          <a:prstGeom prst="rect">
            <a:avLst/>
          </a:prstGeom>
          <a:noFill/>
        </p:spPr>
        <p:txBody>
          <a:bodyPr wrap="square" lIns="0" tIns="0" rIns="0" bIns="0" rtlCol="0">
            <a:spAutoFit/>
          </a:bodyPr>
          <a:lstStyle/>
          <a:p>
            <a:pPr algn="r"/>
            <a:r>
              <a:rPr lang="en-GB" sz="2400" dirty="0"/>
              <a:t>-165</a:t>
            </a:r>
          </a:p>
        </p:txBody>
      </p:sp>
      <p:sp>
        <p:nvSpPr>
          <p:cNvPr id="356" name="TextBox 355">
            <a:extLst>
              <a:ext uri="{FF2B5EF4-FFF2-40B4-BE49-F238E27FC236}">
                <a16:creationId xmlns:a16="http://schemas.microsoft.com/office/drawing/2014/main" id="{E444E20C-1775-4FFD-AD7D-3117FA3053CB}"/>
              </a:ext>
            </a:extLst>
          </p:cNvPr>
          <p:cNvSpPr txBox="1"/>
          <p:nvPr/>
        </p:nvSpPr>
        <p:spPr>
          <a:xfrm>
            <a:off x="5020889" y="6141588"/>
            <a:ext cx="741871" cy="369332"/>
          </a:xfrm>
          <a:prstGeom prst="rect">
            <a:avLst/>
          </a:prstGeom>
          <a:noFill/>
        </p:spPr>
        <p:txBody>
          <a:bodyPr wrap="square" lIns="0" tIns="0" rIns="0" bIns="0" rtlCol="0">
            <a:spAutoFit/>
          </a:bodyPr>
          <a:lstStyle/>
          <a:p>
            <a:pPr algn="r"/>
            <a:r>
              <a:rPr lang="en-GB" sz="2400" dirty="0"/>
              <a:t>330</a:t>
            </a:r>
          </a:p>
        </p:txBody>
      </p:sp>
      <p:sp>
        <p:nvSpPr>
          <p:cNvPr id="357" name="TextBox 356">
            <a:extLst>
              <a:ext uri="{FF2B5EF4-FFF2-40B4-BE49-F238E27FC236}">
                <a16:creationId xmlns:a16="http://schemas.microsoft.com/office/drawing/2014/main" id="{E2643D4C-1EB3-4DAE-AE7D-E51421A7B77E}"/>
              </a:ext>
            </a:extLst>
          </p:cNvPr>
          <p:cNvSpPr txBox="1"/>
          <p:nvPr/>
        </p:nvSpPr>
        <p:spPr>
          <a:xfrm>
            <a:off x="5748628" y="6141588"/>
            <a:ext cx="741871" cy="369332"/>
          </a:xfrm>
          <a:prstGeom prst="rect">
            <a:avLst/>
          </a:prstGeom>
          <a:noFill/>
        </p:spPr>
        <p:txBody>
          <a:bodyPr wrap="square" lIns="0" tIns="0" rIns="0" bIns="0" rtlCol="0">
            <a:spAutoFit/>
          </a:bodyPr>
          <a:lstStyle/>
          <a:p>
            <a:pPr algn="r"/>
            <a:r>
              <a:rPr lang="en-GB" sz="2400" dirty="0"/>
              <a:t>-462</a:t>
            </a:r>
          </a:p>
        </p:txBody>
      </p:sp>
      <p:sp>
        <p:nvSpPr>
          <p:cNvPr id="358" name="TextBox 357">
            <a:extLst>
              <a:ext uri="{FF2B5EF4-FFF2-40B4-BE49-F238E27FC236}">
                <a16:creationId xmlns:a16="http://schemas.microsoft.com/office/drawing/2014/main" id="{290D613F-9045-4BBB-96D4-CD83A0A00DEB}"/>
              </a:ext>
            </a:extLst>
          </p:cNvPr>
          <p:cNvSpPr txBox="1"/>
          <p:nvPr/>
        </p:nvSpPr>
        <p:spPr>
          <a:xfrm>
            <a:off x="6476367" y="6141588"/>
            <a:ext cx="741871" cy="369332"/>
          </a:xfrm>
          <a:prstGeom prst="rect">
            <a:avLst/>
          </a:prstGeom>
          <a:noFill/>
        </p:spPr>
        <p:txBody>
          <a:bodyPr wrap="square" lIns="0" tIns="0" rIns="0" bIns="0" rtlCol="0">
            <a:spAutoFit/>
          </a:bodyPr>
          <a:lstStyle/>
          <a:p>
            <a:pPr algn="r"/>
            <a:r>
              <a:rPr lang="en-GB" sz="2400" dirty="0"/>
              <a:t>462</a:t>
            </a:r>
          </a:p>
        </p:txBody>
      </p:sp>
      <p:sp>
        <p:nvSpPr>
          <p:cNvPr id="359" name="TextBox 358">
            <a:extLst>
              <a:ext uri="{FF2B5EF4-FFF2-40B4-BE49-F238E27FC236}">
                <a16:creationId xmlns:a16="http://schemas.microsoft.com/office/drawing/2014/main" id="{D915222C-D299-487F-B378-949CF8B2D3E0}"/>
              </a:ext>
            </a:extLst>
          </p:cNvPr>
          <p:cNvSpPr txBox="1"/>
          <p:nvPr/>
        </p:nvSpPr>
        <p:spPr>
          <a:xfrm>
            <a:off x="7204106" y="6141588"/>
            <a:ext cx="741871" cy="369332"/>
          </a:xfrm>
          <a:prstGeom prst="rect">
            <a:avLst/>
          </a:prstGeom>
          <a:noFill/>
        </p:spPr>
        <p:txBody>
          <a:bodyPr wrap="square" lIns="0" tIns="0" rIns="0" bIns="0" rtlCol="0">
            <a:spAutoFit/>
          </a:bodyPr>
          <a:lstStyle/>
          <a:p>
            <a:pPr algn="r"/>
            <a:r>
              <a:rPr lang="en-GB" sz="2400" dirty="0"/>
              <a:t>-330</a:t>
            </a:r>
          </a:p>
        </p:txBody>
      </p:sp>
      <p:sp>
        <p:nvSpPr>
          <p:cNvPr id="360" name="TextBox 359">
            <a:extLst>
              <a:ext uri="{FF2B5EF4-FFF2-40B4-BE49-F238E27FC236}">
                <a16:creationId xmlns:a16="http://schemas.microsoft.com/office/drawing/2014/main" id="{E80FCBA9-341B-49AD-90DB-D8FD0BFF485A}"/>
              </a:ext>
            </a:extLst>
          </p:cNvPr>
          <p:cNvSpPr txBox="1"/>
          <p:nvPr/>
        </p:nvSpPr>
        <p:spPr>
          <a:xfrm>
            <a:off x="7931845" y="6141588"/>
            <a:ext cx="741871" cy="369332"/>
          </a:xfrm>
          <a:prstGeom prst="rect">
            <a:avLst/>
          </a:prstGeom>
          <a:noFill/>
        </p:spPr>
        <p:txBody>
          <a:bodyPr wrap="square" lIns="0" tIns="0" rIns="0" bIns="0" rtlCol="0">
            <a:spAutoFit/>
          </a:bodyPr>
          <a:lstStyle/>
          <a:p>
            <a:pPr algn="r"/>
            <a:r>
              <a:rPr lang="en-GB" sz="2400" dirty="0"/>
              <a:t>165</a:t>
            </a:r>
          </a:p>
        </p:txBody>
      </p:sp>
      <p:sp>
        <p:nvSpPr>
          <p:cNvPr id="361" name="TextBox 360">
            <a:extLst>
              <a:ext uri="{FF2B5EF4-FFF2-40B4-BE49-F238E27FC236}">
                <a16:creationId xmlns:a16="http://schemas.microsoft.com/office/drawing/2014/main" id="{9ED7BD9D-FB91-437D-9162-B870133EDF51}"/>
              </a:ext>
            </a:extLst>
          </p:cNvPr>
          <p:cNvSpPr txBox="1"/>
          <p:nvPr/>
        </p:nvSpPr>
        <p:spPr>
          <a:xfrm>
            <a:off x="8659584" y="6141588"/>
            <a:ext cx="741871" cy="369332"/>
          </a:xfrm>
          <a:prstGeom prst="rect">
            <a:avLst/>
          </a:prstGeom>
          <a:noFill/>
        </p:spPr>
        <p:txBody>
          <a:bodyPr wrap="square" lIns="0" tIns="0" rIns="0" bIns="0" rtlCol="0">
            <a:spAutoFit/>
          </a:bodyPr>
          <a:lstStyle/>
          <a:p>
            <a:pPr algn="r"/>
            <a:r>
              <a:rPr lang="en-GB" sz="2400" dirty="0"/>
              <a:t>-55</a:t>
            </a:r>
          </a:p>
        </p:txBody>
      </p:sp>
      <p:sp>
        <p:nvSpPr>
          <p:cNvPr id="362" name="TextBox 361">
            <a:extLst>
              <a:ext uri="{FF2B5EF4-FFF2-40B4-BE49-F238E27FC236}">
                <a16:creationId xmlns:a16="http://schemas.microsoft.com/office/drawing/2014/main" id="{1E4A6D70-9886-4D08-B386-AAE85E1E7F2F}"/>
              </a:ext>
            </a:extLst>
          </p:cNvPr>
          <p:cNvSpPr txBox="1"/>
          <p:nvPr/>
        </p:nvSpPr>
        <p:spPr>
          <a:xfrm>
            <a:off x="9387323" y="6141588"/>
            <a:ext cx="741871" cy="369332"/>
          </a:xfrm>
          <a:prstGeom prst="rect">
            <a:avLst/>
          </a:prstGeom>
          <a:noFill/>
        </p:spPr>
        <p:txBody>
          <a:bodyPr wrap="square" lIns="0" tIns="0" rIns="0" bIns="0" rtlCol="0">
            <a:spAutoFit/>
          </a:bodyPr>
          <a:lstStyle/>
          <a:p>
            <a:pPr algn="r"/>
            <a:r>
              <a:rPr lang="en-GB" sz="2400" dirty="0"/>
              <a:t>11</a:t>
            </a:r>
          </a:p>
        </p:txBody>
      </p:sp>
      <mc:AlternateContent xmlns:mc="http://schemas.openxmlformats.org/markup-compatibility/2006" xmlns:a14="http://schemas.microsoft.com/office/drawing/2010/main">
        <mc:Choice Requires="a14">
          <p:sp>
            <p:nvSpPr>
              <p:cNvPr id="363" name="TextBox 362">
                <a:extLst>
                  <a:ext uri="{FF2B5EF4-FFF2-40B4-BE49-F238E27FC236}">
                    <a16:creationId xmlns:a16="http://schemas.microsoft.com/office/drawing/2014/main" id="{D41BACF8-E1C2-4F75-945E-8057C9036F33}"/>
                  </a:ext>
                </a:extLst>
              </p:cNvPr>
              <p:cNvSpPr txBox="1"/>
              <p:nvPr/>
            </p:nvSpPr>
            <p:spPr>
              <a:xfrm>
                <a:off x="1727680" y="251609"/>
                <a:ext cx="1258592" cy="6648358"/>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d>
                        <m:dPr>
                          <m:endChr m:val=""/>
                          <m:ctrlPr>
                            <a:rPr lang="en-GB" sz="4000" i="1" smtClean="0">
                              <a:latin typeface="Cambria Math" panose="02040503050406030204" pitchFamily="18" charset="0"/>
                            </a:rPr>
                          </m:ctrlPr>
                        </m:dPr>
                        <m:e>
                          <m:m>
                            <m:mPr>
                              <m:mcs>
                                <m:mc>
                                  <m:mcPr>
                                    <m:count m:val="1"/>
                                    <m:mcJc m:val="center"/>
                                  </m:mcPr>
                                </m:mc>
                              </m:mcs>
                              <m:ctrlPr>
                                <a:rPr lang="en-GB" sz="4000" i="1">
                                  <a:latin typeface="Cambria Math" panose="02040503050406030204" pitchFamily="18" charset="0"/>
                                </a:rPr>
                              </m:ctrlPr>
                            </m:mPr>
                            <m:mr>
                              <m:e/>
                            </m:mr>
                            <m:mr>
                              <m:e/>
                            </m:mr>
                            <m:mr>
                              <m:e/>
                            </m:mr>
                            <m:mr>
                              <m:e/>
                            </m:mr>
                            <m:mr>
                              <m:e/>
                            </m:mr>
                            <m:mr>
                              <m:e/>
                            </m:mr>
                            <m:mr>
                              <m:e/>
                            </m:mr>
                            <m:mr>
                              <m:e/>
                            </m:mr>
                            <m:mr>
                              <m:e/>
                            </m:mr>
                            <m:mr>
                              <m:e/>
                            </m:mr>
                            <m:mr>
                              <m:e/>
                            </m:mr>
                          </m:m>
                        </m:e>
                      </m:d>
                    </m:oMath>
                  </m:oMathPara>
                </a14:m>
                <a:endParaRPr lang="en-GB" sz="4000" dirty="0"/>
              </a:p>
            </p:txBody>
          </p:sp>
        </mc:Choice>
        <mc:Fallback xmlns="">
          <p:sp>
            <p:nvSpPr>
              <p:cNvPr id="363" name="TextBox 362">
                <a:extLst>
                  <a:ext uri="{FF2B5EF4-FFF2-40B4-BE49-F238E27FC236}">
                    <a16:creationId xmlns:a16="http://schemas.microsoft.com/office/drawing/2014/main" id="{D41BACF8-E1C2-4F75-945E-8057C9036F33}"/>
                  </a:ext>
                </a:extLst>
              </p:cNvPr>
              <p:cNvSpPr txBox="1">
                <a:spLocks noRot="1" noChangeAspect="1" noMove="1" noResize="1" noEditPoints="1" noAdjustHandles="1" noChangeArrowheads="1" noChangeShapeType="1" noTextEdit="1"/>
              </p:cNvSpPr>
              <p:nvPr/>
            </p:nvSpPr>
            <p:spPr>
              <a:xfrm>
                <a:off x="1727680" y="251609"/>
                <a:ext cx="1258592" cy="6648358"/>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64" name="TextBox 363">
                <a:extLst>
                  <a:ext uri="{FF2B5EF4-FFF2-40B4-BE49-F238E27FC236}">
                    <a16:creationId xmlns:a16="http://schemas.microsoft.com/office/drawing/2014/main" id="{E36E47A9-5D63-44F4-9AD9-D7AC4BB65F76}"/>
                  </a:ext>
                </a:extLst>
              </p:cNvPr>
              <p:cNvSpPr txBox="1"/>
              <p:nvPr/>
            </p:nvSpPr>
            <p:spPr>
              <a:xfrm>
                <a:off x="9681508" y="229839"/>
                <a:ext cx="1258592" cy="6648358"/>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en-GB" sz="4000" i="1" smtClean="0">
                              <a:latin typeface="Cambria Math" panose="02040503050406030204" pitchFamily="18" charset="0"/>
                            </a:rPr>
                          </m:ctrlPr>
                        </m:sSupPr>
                        <m:e>
                          <m:d>
                            <m:dPr>
                              <m:begChr m:val=""/>
                              <m:ctrlPr>
                                <a:rPr lang="en-GB" sz="4000" i="1">
                                  <a:latin typeface="Cambria Math" panose="02040503050406030204" pitchFamily="18" charset="0"/>
                                </a:rPr>
                              </m:ctrlPr>
                            </m:dPr>
                            <m:e>
                              <m:m>
                                <m:mPr>
                                  <m:mcs>
                                    <m:mc>
                                      <m:mcPr>
                                        <m:count m:val="1"/>
                                        <m:mcJc m:val="center"/>
                                      </m:mcPr>
                                    </m:mc>
                                  </m:mcs>
                                  <m:ctrlPr>
                                    <a:rPr lang="en-GB" sz="4000" i="1">
                                      <a:latin typeface="Cambria Math" panose="02040503050406030204" pitchFamily="18" charset="0"/>
                                    </a:rPr>
                                  </m:ctrlPr>
                                </m:mPr>
                                <m:mr>
                                  <m:e/>
                                </m:mr>
                                <m:mr>
                                  <m:e/>
                                </m:mr>
                                <m:mr>
                                  <m:e/>
                                </m:mr>
                                <m:mr>
                                  <m:e/>
                                </m:mr>
                                <m:mr>
                                  <m:e/>
                                </m:mr>
                                <m:mr>
                                  <m:e/>
                                </m:mr>
                                <m:mr>
                                  <m:e/>
                                </m:mr>
                                <m:mr>
                                  <m:e/>
                                </m:mr>
                                <m:mr>
                                  <m:e/>
                                </m:mr>
                                <m:mr>
                                  <m:e/>
                                </m:mr>
                                <m:mr>
                                  <m:e/>
                                </m:mr>
                              </m:m>
                            </m:e>
                          </m:d>
                        </m:e>
                        <m:sup>
                          <m:r>
                            <a:rPr lang="en-GB" sz="4000" b="0" i="1" smtClean="0">
                              <a:latin typeface="Cambria Math" panose="02040503050406030204" pitchFamily="18" charset="0"/>
                            </a:rPr>
                            <m:t>−1</m:t>
                          </m:r>
                        </m:sup>
                      </m:sSup>
                    </m:oMath>
                  </m:oMathPara>
                </a14:m>
                <a:endParaRPr lang="en-GB" sz="4000" dirty="0"/>
              </a:p>
            </p:txBody>
          </p:sp>
        </mc:Choice>
        <mc:Fallback xmlns="">
          <p:sp>
            <p:nvSpPr>
              <p:cNvPr id="364" name="TextBox 363">
                <a:extLst>
                  <a:ext uri="{FF2B5EF4-FFF2-40B4-BE49-F238E27FC236}">
                    <a16:creationId xmlns:a16="http://schemas.microsoft.com/office/drawing/2014/main" id="{E36E47A9-5D63-44F4-9AD9-D7AC4BB65F76}"/>
                  </a:ext>
                </a:extLst>
              </p:cNvPr>
              <p:cNvSpPr txBox="1">
                <a:spLocks noRot="1" noChangeAspect="1" noMove="1" noResize="1" noEditPoints="1" noAdjustHandles="1" noChangeArrowheads="1" noChangeShapeType="1" noTextEdit="1"/>
              </p:cNvSpPr>
              <p:nvPr/>
            </p:nvSpPr>
            <p:spPr>
              <a:xfrm>
                <a:off x="9681508" y="229839"/>
                <a:ext cx="1258592" cy="6648358"/>
              </a:xfrm>
              <a:prstGeom prst="rect">
                <a:avLst/>
              </a:prstGeom>
              <a:blipFill>
                <a:blip r:embed="rId4"/>
                <a:stretch>
                  <a:fillRect r="-3865"/>
                </a:stretch>
              </a:blipFill>
            </p:spPr>
            <p:txBody>
              <a:bodyPr/>
              <a:lstStyle/>
              <a:p>
                <a:r>
                  <a:rPr lang="en-GB">
                    <a:noFill/>
                  </a:rPr>
                  <a:t> </a:t>
                </a:r>
              </a:p>
            </p:txBody>
          </p:sp>
        </mc:Fallback>
      </mc:AlternateContent>
    </p:spTree>
    <p:extLst>
      <p:ext uri="{BB962C8B-B14F-4D97-AF65-F5344CB8AC3E}">
        <p14:creationId xmlns:p14="http://schemas.microsoft.com/office/powerpoint/2010/main" val="3507341241"/>
      </p:ext>
    </p:extLst>
  </p:cSld>
  <p:clrMapOvr>
    <a:masterClrMapping/>
  </p:clrMapOvr>
  <mc:AlternateContent xmlns:mc="http://schemas.openxmlformats.org/markup-compatibility/2006">
    <mc:Choice xmlns:p14="http://schemas.microsoft.com/office/powerpoint/2010/main" Requires="p14">
      <p:transition spd="slow" p14:dur="2000" advTm="2447"/>
    </mc:Choice>
    <mc:Fallback>
      <p:transition spd="slow" advTm="2447"/>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88" name="TextBox 287">
                <a:extLst>
                  <a:ext uri="{FF2B5EF4-FFF2-40B4-BE49-F238E27FC236}">
                    <a16:creationId xmlns:a16="http://schemas.microsoft.com/office/drawing/2014/main" id="{A8968953-8EC7-4B30-957E-46AC76C92FC4}"/>
                  </a:ext>
                </a:extLst>
              </p:cNvPr>
              <p:cNvSpPr txBox="1"/>
              <p:nvPr/>
            </p:nvSpPr>
            <p:spPr>
              <a:xfrm>
                <a:off x="102093" y="367721"/>
                <a:ext cx="1793589" cy="6487995"/>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GB" sz="4000" i="1" smtClean="0">
                              <a:latin typeface="Cambria Math" panose="02040503050406030204" pitchFamily="18" charset="0"/>
                            </a:rPr>
                          </m:ctrlPr>
                        </m:dPr>
                        <m:e>
                          <m:m>
                            <m:mPr>
                              <m:mcs>
                                <m:mc>
                                  <m:mcPr>
                                    <m:count m:val="1"/>
                                    <m:mcJc m:val="center"/>
                                  </m:mcPr>
                                </m:mc>
                              </m:mcs>
                              <m:ctrlPr>
                                <a:rPr lang="en-GB" sz="4000" i="1">
                                  <a:latin typeface="Cambria Math" panose="02040503050406030204" pitchFamily="18" charset="0"/>
                                </a:rPr>
                              </m:ctrlPr>
                            </m:mPr>
                            <m:mr>
                              <m:e/>
                            </m:mr>
                            <m:mr>
                              <m:e/>
                            </m:mr>
                            <m:mr>
                              <m:e/>
                            </m:mr>
                            <m:mr>
                              <m:e/>
                            </m:mr>
                            <m:mr>
                              <m:e/>
                            </m:mr>
                            <m:mr>
                              <m:e/>
                            </m:mr>
                            <m:mr>
                              <m:e/>
                            </m:mr>
                            <m:mr>
                              <m:e/>
                            </m:mr>
                            <m:mr>
                              <m:e/>
                            </m:mr>
                            <m:mr>
                              <m:e/>
                            </m:mr>
                            <m:mr>
                              <m:e/>
                            </m:mr>
                          </m:m>
                        </m:e>
                      </m:d>
                      <m:r>
                        <a:rPr lang="en-GB" sz="4000" b="0" i="1" smtClean="0">
                          <a:latin typeface="Cambria Math" panose="02040503050406030204" pitchFamily="18" charset="0"/>
                        </a:rPr>
                        <m:t>=</m:t>
                      </m:r>
                    </m:oMath>
                  </m:oMathPara>
                </a14:m>
                <a:endParaRPr lang="en-GB" sz="4000" dirty="0"/>
              </a:p>
            </p:txBody>
          </p:sp>
        </mc:Choice>
        <mc:Fallback xmlns="">
          <p:sp>
            <p:nvSpPr>
              <p:cNvPr id="288" name="TextBox 287">
                <a:extLst>
                  <a:ext uri="{FF2B5EF4-FFF2-40B4-BE49-F238E27FC236}">
                    <a16:creationId xmlns:a16="http://schemas.microsoft.com/office/drawing/2014/main" id="{A8968953-8EC7-4B30-957E-46AC76C92FC4}"/>
                  </a:ext>
                </a:extLst>
              </p:cNvPr>
              <p:cNvSpPr txBox="1">
                <a:spLocks noRot="1" noChangeAspect="1" noMove="1" noResize="1" noEditPoints="1" noAdjustHandles="1" noChangeArrowheads="1" noChangeShapeType="1" noTextEdit="1"/>
              </p:cNvSpPr>
              <p:nvPr/>
            </p:nvSpPr>
            <p:spPr>
              <a:xfrm>
                <a:off x="102093" y="367721"/>
                <a:ext cx="1793589" cy="6487995"/>
              </a:xfrm>
              <a:prstGeom prst="rect">
                <a:avLst/>
              </a:prstGeom>
              <a:blipFill>
                <a:blip r:embed="rId61"/>
                <a:stretch>
                  <a:fillRect/>
                </a:stretch>
              </a:blipFill>
            </p:spPr>
            <p:txBody>
              <a:bodyPr/>
              <a:lstStyle/>
              <a:p>
                <a:r>
                  <a:rPr lang="en-GB">
                    <a:noFill/>
                  </a:rPr>
                  <a:t> </a:t>
                </a:r>
              </a:p>
            </p:txBody>
          </p:sp>
        </mc:Fallback>
      </mc:AlternateContent>
      <p:sp>
        <p:nvSpPr>
          <p:cNvPr id="5" name="TextBox 4">
            <a:extLst>
              <a:ext uri="{FF2B5EF4-FFF2-40B4-BE49-F238E27FC236}">
                <a16:creationId xmlns:a16="http://schemas.microsoft.com/office/drawing/2014/main" id="{4F9D1B28-E1C5-443F-815E-AA101ABE58F5}"/>
              </a:ext>
            </a:extLst>
          </p:cNvPr>
          <p:cNvSpPr txBox="1"/>
          <p:nvPr/>
        </p:nvSpPr>
        <p:spPr>
          <a:xfrm>
            <a:off x="2034517" y="601608"/>
            <a:ext cx="741871" cy="369332"/>
          </a:xfrm>
          <a:prstGeom prst="rect">
            <a:avLst/>
          </a:prstGeom>
          <a:noFill/>
        </p:spPr>
        <p:txBody>
          <a:bodyPr wrap="square" lIns="0" tIns="0" rIns="0" bIns="0" rtlCol="0">
            <a:spAutoFit/>
          </a:bodyPr>
          <a:lstStyle/>
          <a:p>
            <a:pPr algn="r"/>
            <a:r>
              <a:rPr lang="en-GB" sz="2400" dirty="0"/>
              <a:t>1</a:t>
            </a:r>
          </a:p>
        </p:txBody>
      </p:sp>
      <p:sp>
        <p:nvSpPr>
          <p:cNvPr id="120" name="TextBox 119">
            <a:extLst>
              <a:ext uri="{FF2B5EF4-FFF2-40B4-BE49-F238E27FC236}">
                <a16:creationId xmlns:a16="http://schemas.microsoft.com/office/drawing/2014/main" id="{66C20086-F49E-411C-B9EE-AC04E7EDE996}"/>
              </a:ext>
            </a:extLst>
          </p:cNvPr>
          <p:cNvSpPr txBox="1"/>
          <p:nvPr/>
        </p:nvSpPr>
        <p:spPr>
          <a:xfrm>
            <a:off x="2762256" y="601608"/>
            <a:ext cx="741871" cy="369332"/>
          </a:xfrm>
          <a:prstGeom prst="rect">
            <a:avLst/>
          </a:prstGeom>
          <a:noFill/>
        </p:spPr>
        <p:txBody>
          <a:bodyPr wrap="square" lIns="0" tIns="0" rIns="0" bIns="0" rtlCol="0">
            <a:spAutoFit/>
          </a:bodyPr>
          <a:lstStyle/>
          <a:p>
            <a:pPr algn="r"/>
            <a:r>
              <a:rPr lang="en-GB" sz="2400" dirty="0"/>
              <a:t>0</a:t>
            </a:r>
          </a:p>
        </p:txBody>
      </p:sp>
      <p:sp>
        <p:nvSpPr>
          <p:cNvPr id="121" name="TextBox 120">
            <a:extLst>
              <a:ext uri="{FF2B5EF4-FFF2-40B4-BE49-F238E27FC236}">
                <a16:creationId xmlns:a16="http://schemas.microsoft.com/office/drawing/2014/main" id="{EBAAE50E-7188-4D04-8EB5-F2A2A0A64DF0}"/>
              </a:ext>
            </a:extLst>
          </p:cNvPr>
          <p:cNvSpPr txBox="1"/>
          <p:nvPr/>
        </p:nvSpPr>
        <p:spPr>
          <a:xfrm>
            <a:off x="3489995" y="601608"/>
            <a:ext cx="741871" cy="369332"/>
          </a:xfrm>
          <a:prstGeom prst="rect">
            <a:avLst/>
          </a:prstGeom>
          <a:noFill/>
        </p:spPr>
        <p:txBody>
          <a:bodyPr wrap="square" lIns="0" tIns="0" rIns="0" bIns="0" rtlCol="0">
            <a:spAutoFit/>
          </a:bodyPr>
          <a:lstStyle/>
          <a:p>
            <a:pPr algn="r"/>
            <a:r>
              <a:rPr lang="en-GB" sz="2400" dirty="0"/>
              <a:t>0</a:t>
            </a:r>
          </a:p>
        </p:txBody>
      </p:sp>
      <p:sp>
        <p:nvSpPr>
          <p:cNvPr id="122" name="TextBox 121">
            <a:extLst>
              <a:ext uri="{FF2B5EF4-FFF2-40B4-BE49-F238E27FC236}">
                <a16:creationId xmlns:a16="http://schemas.microsoft.com/office/drawing/2014/main" id="{869071D9-073C-4359-A985-0A34C5CE2C96}"/>
              </a:ext>
            </a:extLst>
          </p:cNvPr>
          <p:cNvSpPr txBox="1"/>
          <p:nvPr/>
        </p:nvSpPr>
        <p:spPr>
          <a:xfrm>
            <a:off x="4293150" y="601608"/>
            <a:ext cx="741871" cy="369332"/>
          </a:xfrm>
          <a:prstGeom prst="rect">
            <a:avLst/>
          </a:prstGeom>
          <a:noFill/>
        </p:spPr>
        <p:txBody>
          <a:bodyPr wrap="square" lIns="0" tIns="0" rIns="0" bIns="0" rtlCol="0">
            <a:spAutoFit/>
          </a:bodyPr>
          <a:lstStyle/>
          <a:p>
            <a:pPr algn="r"/>
            <a:r>
              <a:rPr lang="en-GB" sz="2400" dirty="0"/>
              <a:t>0</a:t>
            </a:r>
          </a:p>
        </p:txBody>
      </p:sp>
      <p:sp>
        <p:nvSpPr>
          <p:cNvPr id="123" name="TextBox 122">
            <a:extLst>
              <a:ext uri="{FF2B5EF4-FFF2-40B4-BE49-F238E27FC236}">
                <a16:creationId xmlns:a16="http://schemas.microsoft.com/office/drawing/2014/main" id="{233FE002-1911-465B-9B18-F25B8FF1DA65}"/>
              </a:ext>
            </a:extLst>
          </p:cNvPr>
          <p:cNvSpPr txBox="1"/>
          <p:nvPr/>
        </p:nvSpPr>
        <p:spPr>
          <a:xfrm>
            <a:off x="5020889" y="601608"/>
            <a:ext cx="741871" cy="369332"/>
          </a:xfrm>
          <a:prstGeom prst="rect">
            <a:avLst/>
          </a:prstGeom>
          <a:noFill/>
        </p:spPr>
        <p:txBody>
          <a:bodyPr wrap="square" lIns="0" tIns="0" rIns="0" bIns="0" rtlCol="0">
            <a:spAutoFit/>
          </a:bodyPr>
          <a:lstStyle/>
          <a:p>
            <a:pPr algn="r"/>
            <a:r>
              <a:rPr lang="en-GB" sz="2400" dirty="0"/>
              <a:t>0</a:t>
            </a:r>
          </a:p>
        </p:txBody>
      </p:sp>
      <p:sp>
        <p:nvSpPr>
          <p:cNvPr id="124" name="TextBox 123">
            <a:extLst>
              <a:ext uri="{FF2B5EF4-FFF2-40B4-BE49-F238E27FC236}">
                <a16:creationId xmlns:a16="http://schemas.microsoft.com/office/drawing/2014/main" id="{5596C346-19AD-4346-935E-3E88E95C4C5B}"/>
              </a:ext>
            </a:extLst>
          </p:cNvPr>
          <p:cNvSpPr txBox="1"/>
          <p:nvPr/>
        </p:nvSpPr>
        <p:spPr>
          <a:xfrm>
            <a:off x="5748628" y="601608"/>
            <a:ext cx="741871" cy="369332"/>
          </a:xfrm>
          <a:prstGeom prst="rect">
            <a:avLst/>
          </a:prstGeom>
          <a:noFill/>
        </p:spPr>
        <p:txBody>
          <a:bodyPr wrap="square" lIns="0" tIns="0" rIns="0" bIns="0" rtlCol="0">
            <a:spAutoFit/>
          </a:bodyPr>
          <a:lstStyle/>
          <a:p>
            <a:pPr algn="r"/>
            <a:r>
              <a:rPr lang="en-GB" sz="2400" dirty="0"/>
              <a:t>0</a:t>
            </a:r>
          </a:p>
        </p:txBody>
      </p:sp>
      <p:sp>
        <p:nvSpPr>
          <p:cNvPr id="125" name="TextBox 124">
            <a:extLst>
              <a:ext uri="{FF2B5EF4-FFF2-40B4-BE49-F238E27FC236}">
                <a16:creationId xmlns:a16="http://schemas.microsoft.com/office/drawing/2014/main" id="{71B8DBAE-455E-4288-A0BF-E046EBD31CBD}"/>
              </a:ext>
            </a:extLst>
          </p:cNvPr>
          <p:cNvSpPr txBox="1"/>
          <p:nvPr/>
        </p:nvSpPr>
        <p:spPr>
          <a:xfrm>
            <a:off x="6476367" y="601608"/>
            <a:ext cx="741871" cy="369332"/>
          </a:xfrm>
          <a:prstGeom prst="rect">
            <a:avLst/>
          </a:prstGeom>
          <a:noFill/>
        </p:spPr>
        <p:txBody>
          <a:bodyPr wrap="square" lIns="0" tIns="0" rIns="0" bIns="0" rtlCol="0">
            <a:spAutoFit/>
          </a:bodyPr>
          <a:lstStyle/>
          <a:p>
            <a:pPr algn="r"/>
            <a:r>
              <a:rPr lang="en-GB" sz="2400" dirty="0"/>
              <a:t>0</a:t>
            </a:r>
          </a:p>
        </p:txBody>
      </p:sp>
      <p:sp>
        <p:nvSpPr>
          <p:cNvPr id="126" name="TextBox 125">
            <a:extLst>
              <a:ext uri="{FF2B5EF4-FFF2-40B4-BE49-F238E27FC236}">
                <a16:creationId xmlns:a16="http://schemas.microsoft.com/office/drawing/2014/main" id="{EAEB627E-ACB0-44C3-99CF-FF85BAA9E2AE}"/>
              </a:ext>
            </a:extLst>
          </p:cNvPr>
          <p:cNvSpPr txBox="1"/>
          <p:nvPr/>
        </p:nvSpPr>
        <p:spPr>
          <a:xfrm>
            <a:off x="7204106" y="601608"/>
            <a:ext cx="741871" cy="369332"/>
          </a:xfrm>
          <a:prstGeom prst="rect">
            <a:avLst/>
          </a:prstGeom>
          <a:noFill/>
        </p:spPr>
        <p:txBody>
          <a:bodyPr wrap="square" lIns="0" tIns="0" rIns="0" bIns="0" rtlCol="0">
            <a:spAutoFit/>
          </a:bodyPr>
          <a:lstStyle/>
          <a:p>
            <a:pPr algn="r"/>
            <a:r>
              <a:rPr lang="en-GB" sz="2400" dirty="0"/>
              <a:t>0</a:t>
            </a:r>
          </a:p>
        </p:txBody>
      </p:sp>
      <p:sp>
        <p:nvSpPr>
          <p:cNvPr id="127" name="TextBox 126">
            <a:extLst>
              <a:ext uri="{FF2B5EF4-FFF2-40B4-BE49-F238E27FC236}">
                <a16:creationId xmlns:a16="http://schemas.microsoft.com/office/drawing/2014/main" id="{6A235DBA-1C36-4D4B-9CC1-582739BE958F}"/>
              </a:ext>
            </a:extLst>
          </p:cNvPr>
          <p:cNvSpPr txBox="1"/>
          <p:nvPr/>
        </p:nvSpPr>
        <p:spPr>
          <a:xfrm>
            <a:off x="7931845" y="601608"/>
            <a:ext cx="741871" cy="369332"/>
          </a:xfrm>
          <a:prstGeom prst="rect">
            <a:avLst/>
          </a:prstGeom>
          <a:noFill/>
        </p:spPr>
        <p:txBody>
          <a:bodyPr wrap="square" lIns="0" tIns="0" rIns="0" bIns="0" rtlCol="0">
            <a:spAutoFit/>
          </a:bodyPr>
          <a:lstStyle/>
          <a:p>
            <a:pPr algn="r"/>
            <a:r>
              <a:rPr lang="en-GB" sz="2400" dirty="0"/>
              <a:t>0</a:t>
            </a:r>
          </a:p>
        </p:txBody>
      </p:sp>
      <p:sp>
        <p:nvSpPr>
          <p:cNvPr id="128" name="TextBox 127">
            <a:extLst>
              <a:ext uri="{FF2B5EF4-FFF2-40B4-BE49-F238E27FC236}">
                <a16:creationId xmlns:a16="http://schemas.microsoft.com/office/drawing/2014/main" id="{8ED4D7B6-6C68-4EB7-9169-443FC99E1C11}"/>
              </a:ext>
            </a:extLst>
          </p:cNvPr>
          <p:cNvSpPr txBox="1"/>
          <p:nvPr/>
        </p:nvSpPr>
        <p:spPr>
          <a:xfrm>
            <a:off x="8659584" y="601608"/>
            <a:ext cx="741871" cy="369332"/>
          </a:xfrm>
          <a:prstGeom prst="rect">
            <a:avLst/>
          </a:prstGeom>
          <a:noFill/>
        </p:spPr>
        <p:txBody>
          <a:bodyPr wrap="square" lIns="0" tIns="0" rIns="0" bIns="0" rtlCol="0">
            <a:spAutoFit/>
          </a:bodyPr>
          <a:lstStyle/>
          <a:p>
            <a:pPr algn="r"/>
            <a:r>
              <a:rPr lang="en-GB" sz="2400" dirty="0"/>
              <a:t>0</a:t>
            </a:r>
          </a:p>
        </p:txBody>
      </p:sp>
      <p:sp>
        <p:nvSpPr>
          <p:cNvPr id="129" name="TextBox 128">
            <a:extLst>
              <a:ext uri="{FF2B5EF4-FFF2-40B4-BE49-F238E27FC236}">
                <a16:creationId xmlns:a16="http://schemas.microsoft.com/office/drawing/2014/main" id="{C7F277AE-1C26-4D80-8C97-71560C6FAE2B}"/>
              </a:ext>
            </a:extLst>
          </p:cNvPr>
          <p:cNvSpPr txBox="1"/>
          <p:nvPr/>
        </p:nvSpPr>
        <p:spPr>
          <a:xfrm>
            <a:off x="9387323" y="601608"/>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130" name="TextBox 129">
                <a:extLst>
                  <a:ext uri="{FF2B5EF4-FFF2-40B4-BE49-F238E27FC236}">
                    <a16:creationId xmlns:a16="http://schemas.microsoft.com/office/drawing/2014/main" id="{4854B65D-2311-4FCE-B04C-961780FC6566}"/>
                  </a:ext>
                </a:extLst>
              </p:cNvPr>
              <p:cNvSpPr txBox="1"/>
              <p:nvPr/>
            </p:nvSpPr>
            <p:spPr>
              <a:xfrm>
                <a:off x="2034517" y="1155606"/>
                <a:ext cx="741871" cy="360163"/>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2</m:t>
                          </m:r>
                        </m:den>
                      </m:f>
                    </m:oMath>
                  </m:oMathPara>
                </a14:m>
                <a:endParaRPr lang="en-GB" dirty="0"/>
              </a:p>
            </p:txBody>
          </p:sp>
        </mc:Choice>
        <mc:Fallback xmlns="">
          <p:sp>
            <p:nvSpPr>
              <p:cNvPr id="130" name="TextBox 129">
                <a:extLst>
                  <a:ext uri="{FF2B5EF4-FFF2-40B4-BE49-F238E27FC236}">
                    <a16:creationId xmlns:a16="http://schemas.microsoft.com/office/drawing/2014/main" id="{4854B65D-2311-4FCE-B04C-961780FC6566}"/>
                  </a:ext>
                </a:extLst>
              </p:cNvPr>
              <p:cNvSpPr txBox="1">
                <a:spLocks noRot="1" noChangeAspect="1" noMove="1" noResize="1" noEditPoints="1" noAdjustHandles="1" noChangeArrowheads="1" noChangeShapeType="1" noTextEdit="1"/>
              </p:cNvSpPr>
              <p:nvPr/>
            </p:nvSpPr>
            <p:spPr>
              <a:xfrm>
                <a:off x="2034517" y="1155606"/>
                <a:ext cx="741871" cy="360163"/>
              </a:xfrm>
              <a:prstGeom prst="rect">
                <a:avLst/>
              </a:prstGeom>
              <a:blipFill>
                <a:blip r:embed="rId62"/>
                <a:stretch>
                  <a:fillRect l="-3306" t="-164407" r="-105785" b="-24745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31" name="TextBox 130">
                <a:extLst>
                  <a:ext uri="{FF2B5EF4-FFF2-40B4-BE49-F238E27FC236}">
                    <a16:creationId xmlns:a16="http://schemas.microsoft.com/office/drawing/2014/main" id="{5FEE07AB-76D5-4D0C-8DFB-97127678025C}"/>
                  </a:ext>
                </a:extLst>
              </p:cNvPr>
              <p:cNvSpPr txBox="1"/>
              <p:nvPr/>
            </p:nvSpPr>
            <p:spPr>
              <a:xfrm>
                <a:off x="2762256" y="1155606"/>
                <a:ext cx="741871" cy="360163"/>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2</m:t>
                          </m:r>
                        </m:den>
                      </m:f>
                    </m:oMath>
                  </m:oMathPara>
                </a14:m>
                <a:endParaRPr lang="en-GB" dirty="0"/>
              </a:p>
            </p:txBody>
          </p:sp>
        </mc:Choice>
        <mc:Fallback xmlns="">
          <p:sp>
            <p:nvSpPr>
              <p:cNvPr id="131" name="TextBox 130">
                <a:extLst>
                  <a:ext uri="{FF2B5EF4-FFF2-40B4-BE49-F238E27FC236}">
                    <a16:creationId xmlns:a16="http://schemas.microsoft.com/office/drawing/2014/main" id="{5FEE07AB-76D5-4D0C-8DFB-97127678025C}"/>
                  </a:ext>
                </a:extLst>
              </p:cNvPr>
              <p:cNvSpPr txBox="1">
                <a:spLocks noRot="1" noChangeAspect="1" noMove="1" noResize="1" noEditPoints="1" noAdjustHandles="1" noChangeArrowheads="1" noChangeShapeType="1" noTextEdit="1"/>
              </p:cNvSpPr>
              <p:nvPr/>
            </p:nvSpPr>
            <p:spPr>
              <a:xfrm>
                <a:off x="2762256" y="1155606"/>
                <a:ext cx="741871" cy="360163"/>
              </a:xfrm>
              <a:prstGeom prst="rect">
                <a:avLst/>
              </a:prstGeom>
              <a:blipFill>
                <a:blip r:embed="rId63"/>
                <a:stretch>
                  <a:fillRect l="-2459" t="-164407" r="-104918" b="-247458"/>
                </a:stretch>
              </a:blipFill>
            </p:spPr>
            <p:txBody>
              <a:bodyPr/>
              <a:lstStyle/>
              <a:p>
                <a:r>
                  <a:rPr lang="en-GB">
                    <a:noFill/>
                  </a:rPr>
                  <a:t> </a:t>
                </a:r>
              </a:p>
            </p:txBody>
          </p:sp>
        </mc:Fallback>
      </mc:AlternateContent>
      <p:sp>
        <p:nvSpPr>
          <p:cNvPr id="132" name="TextBox 131">
            <a:extLst>
              <a:ext uri="{FF2B5EF4-FFF2-40B4-BE49-F238E27FC236}">
                <a16:creationId xmlns:a16="http://schemas.microsoft.com/office/drawing/2014/main" id="{278E1749-C823-4DCE-8D93-278A47378556}"/>
              </a:ext>
            </a:extLst>
          </p:cNvPr>
          <p:cNvSpPr txBox="1"/>
          <p:nvPr/>
        </p:nvSpPr>
        <p:spPr>
          <a:xfrm>
            <a:off x="3489995" y="1155606"/>
            <a:ext cx="741871" cy="369332"/>
          </a:xfrm>
          <a:prstGeom prst="rect">
            <a:avLst/>
          </a:prstGeom>
          <a:noFill/>
        </p:spPr>
        <p:txBody>
          <a:bodyPr wrap="square" lIns="0" tIns="0" rIns="0" bIns="0" rtlCol="0">
            <a:spAutoFit/>
          </a:bodyPr>
          <a:lstStyle/>
          <a:p>
            <a:pPr algn="r"/>
            <a:r>
              <a:rPr lang="en-GB" sz="2400" dirty="0"/>
              <a:t>0</a:t>
            </a:r>
          </a:p>
        </p:txBody>
      </p:sp>
      <p:sp>
        <p:nvSpPr>
          <p:cNvPr id="133" name="TextBox 132">
            <a:extLst>
              <a:ext uri="{FF2B5EF4-FFF2-40B4-BE49-F238E27FC236}">
                <a16:creationId xmlns:a16="http://schemas.microsoft.com/office/drawing/2014/main" id="{07F7B7FA-8DC8-481A-8036-87652CD09145}"/>
              </a:ext>
            </a:extLst>
          </p:cNvPr>
          <p:cNvSpPr txBox="1"/>
          <p:nvPr/>
        </p:nvSpPr>
        <p:spPr>
          <a:xfrm>
            <a:off x="4293150" y="1155606"/>
            <a:ext cx="741871" cy="369332"/>
          </a:xfrm>
          <a:prstGeom prst="rect">
            <a:avLst/>
          </a:prstGeom>
          <a:noFill/>
        </p:spPr>
        <p:txBody>
          <a:bodyPr wrap="square" lIns="0" tIns="0" rIns="0" bIns="0" rtlCol="0">
            <a:spAutoFit/>
          </a:bodyPr>
          <a:lstStyle/>
          <a:p>
            <a:pPr algn="r"/>
            <a:r>
              <a:rPr lang="en-GB" sz="2400" dirty="0"/>
              <a:t>0</a:t>
            </a:r>
          </a:p>
        </p:txBody>
      </p:sp>
      <p:sp>
        <p:nvSpPr>
          <p:cNvPr id="134" name="TextBox 133">
            <a:extLst>
              <a:ext uri="{FF2B5EF4-FFF2-40B4-BE49-F238E27FC236}">
                <a16:creationId xmlns:a16="http://schemas.microsoft.com/office/drawing/2014/main" id="{118D1D77-A654-44AB-8DCB-D7310EAEDFE7}"/>
              </a:ext>
            </a:extLst>
          </p:cNvPr>
          <p:cNvSpPr txBox="1"/>
          <p:nvPr/>
        </p:nvSpPr>
        <p:spPr>
          <a:xfrm>
            <a:off x="5020889" y="1155606"/>
            <a:ext cx="741871" cy="369332"/>
          </a:xfrm>
          <a:prstGeom prst="rect">
            <a:avLst/>
          </a:prstGeom>
          <a:noFill/>
        </p:spPr>
        <p:txBody>
          <a:bodyPr wrap="square" lIns="0" tIns="0" rIns="0" bIns="0" rtlCol="0">
            <a:spAutoFit/>
          </a:bodyPr>
          <a:lstStyle/>
          <a:p>
            <a:pPr algn="r"/>
            <a:r>
              <a:rPr lang="en-GB" sz="2400" dirty="0"/>
              <a:t>0</a:t>
            </a:r>
          </a:p>
        </p:txBody>
      </p:sp>
      <p:sp>
        <p:nvSpPr>
          <p:cNvPr id="135" name="TextBox 134">
            <a:extLst>
              <a:ext uri="{FF2B5EF4-FFF2-40B4-BE49-F238E27FC236}">
                <a16:creationId xmlns:a16="http://schemas.microsoft.com/office/drawing/2014/main" id="{251C3074-68A0-4861-BF95-69EED2D66910}"/>
              </a:ext>
            </a:extLst>
          </p:cNvPr>
          <p:cNvSpPr txBox="1"/>
          <p:nvPr/>
        </p:nvSpPr>
        <p:spPr>
          <a:xfrm>
            <a:off x="5748628" y="1155606"/>
            <a:ext cx="741871" cy="369332"/>
          </a:xfrm>
          <a:prstGeom prst="rect">
            <a:avLst/>
          </a:prstGeom>
          <a:noFill/>
        </p:spPr>
        <p:txBody>
          <a:bodyPr wrap="square" lIns="0" tIns="0" rIns="0" bIns="0" rtlCol="0">
            <a:spAutoFit/>
          </a:bodyPr>
          <a:lstStyle/>
          <a:p>
            <a:pPr algn="r"/>
            <a:r>
              <a:rPr lang="en-GB" sz="2400" dirty="0"/>
              <a:t>0</a:t>
            </a:r>
          </a:p>
        </p:txBody>
      </p:sp>
      <p:sp>
        <p:nvSpPr>
          <p:cNvPr id="136" name="TextBox 135">
            <a:extLst>
              <a:ext uri="{FF2B5EF4-FFF2-40B4-BE49-F238E27FC236}">
                <a16:creationId xmlns:a16="http://schemas.microsoft.com/office/drawing/2014/main" id="{966F0CDE-13BB-401B-BB15-1A792B438C90}"/>
              </a:ext>
            </a:extLst>
          </p:cNvPr>
          <p:cNvSpPr txBox="1"/>
          <p:nvPr/>
        </p:nvSpPr>
        <p:spPr>
          <a:xfrm>
            <a:off x="6476367" y="1155606"/>
            <a:ext cx="741871" cy="369332"/>
          </a:xfrm>
          <a:prstGeom prst="rect">
            <a:avLst/>
          </a:prstGeom>
          <a:noFill/>
        </p:spPr>
        <p:txBody>
          <a:bodyPr wrap="square" lIns="0" tIns="0" rIns="0" bIns="0" rtlCol="0">
            <a:spAutoFit/>
          </a:bodyPr>
          <a:lstStyle/>
          <a:p>
            <a:pPr algn="r"/>
            <a:r>
              <a:rPr lang="en-GB" sz="2400" dirty="0"/>
              <a:t>0</a:t>
            </a:r>
          </a:p>
        </p:txBody>
      </p:sp>
      <p:sp>
        <p:nvSpPr>
          <p:cNvPr id="137" name="TextBox 136">
            <a:extLst>
              <a:ext uri="{FF2B5EF4-FFF2-40B4-BE49-F238E27FC236}">
                <a16:creationId xmlns:a16="http://schemas.microsoft.com/office/drawing/2014/main" id="{F05C5B63-F16B-4218-B13A-E040527DA645}"/>
              </a:ext>
            </a:extLst>
          </p:cNvPr>
          <p:cNvSpPr txBox="1"/>
          <p:nvPr/>
        </p:nvSpPr>
        <p:spPr>
          <a:xfrm>
            <a:off x="7204106" y="1155606"/>
            <a:ext cx="741871" cy="369332"/>
          </a:xfrm>
          <a:prstGeom prst="rect">
            <a:avLst/>
          </a:prstGeom>
          <a:noFill/>
        </p:spPr>
        <p:txBody>
          <a:bodyPr wrap="square" lIns="0" tIns="0" rIns="0" bIns="0" rtlCol="0">
            <a:spAutoFit/>
          </a:bodyPr>
          <a:lstStyle/>
          <a:p>
            <a:pPr algn="r"/>
            <a:r>
              <a:rPr lang="en-GB" sz="2400" dirty="0"/>
              <a:t>0</a:t>
            </a:r>
          </a:p>
        </p:txBody>
      </p:sp>
      <p:sp>
        <p:nvSpPr>
          <p:cNvPr id="138" name="TextBox 137">
            <a:extLst>
              <a:ext uri="{FF2B5EF4-FFF2-40B4-BE49-F238E27FC236}">
                <a16:creationId xmlns:a16="http://schemas.microsoft.com/office/drawing/2014/main" id="{B93B755B-17A0-4EEC-806D-9704B53E9C34}"/>
              </a:ext>
            </a:extLst>
          </p:cNvPr>
          <p:cNvSpPr txBox="1"/>
          <p:nvPr/>
        </p:nvSpPr>
        <p:spPr>
          <a:xfrm>
            <a:off x="7931845" y="1155606"/>
            <a:ext cx="741871" cy="369332"/>
          </a:xfrm>
          <a:prstGeom prst="rect">
            <a:avLst/>
          </a:prstGeom>
          <a:noFill/>
        </p:spPr>
        <p:txBody>
          <a:bodyPr wrap="square" lIns="0" tIns="0" rIns="0" bIns="0" rtlCol="0">
            <a:spAutoFit/>
          </a:bodyPr>
          <a:lstStyle/>
          <a:p>
            <a:pPr algn="r"/>
            <a:r>
              <a:rPr lang="en-GB" sz="2400" dirty="0"/>
              <a:t>0</a:t>
            </a:r>
          </a:p>
        </p:txBody>
      </p:sp>
      <p:sp>
        <p:nvSpPr>
          <p:cNvPr id="139" name="TextBox 138">
            <a:extLst>
              <a:ext uri="{FF2B5EF4-FFF2-40B4-BE49-F238E27FC236}">
                <a16:creationId xmlns:a16="http://schemas.microsoft.com/office/drawing/2014/main" id="{B18028DC-1758-474D-8583-C8D3194A584F}"/>
              </a:ext>
            </a:extLst>
          </p:cNvPr>
          <p:cNvSpPr txBox="1"/>
          <p:nvPr/>
        </p:nvSpPr>
        <p:spPr>
          <a:xfrm>
            <a:off x="8659584" y="1155606"/>
            <a:ext cx="741871" cy="369332"/>
          </a:xfrm>
          <a:prstGeom prst="rect">
            <a:avLst/>
          </a:prstGeom>
          <a:noFill/>
        </p:spPr>
        <p:txBody>
          <a:bodyPr wrap="square" lIns="0" tIns="0" rIns="0" bIns="0" rtlCol="0">
            <a:spAutoFit/>
          </a:bodyPr>
          <a:lstStyle/>
          <a:p>
            <a:pPr algn="r"/>
            <a:r>
              <a:rPr lang="en-GB" sz="2400" dirty="0"/>
              <a:t>0</a:t>
            </a:r>
          </a:p>
        </p:txBody>
      </p:sp>
      <p:sp>
        <p:nvSpPr>
          <p:cNvPr id="140" name="TextBox 139">
            <a:extLst>
              <a:ext uri="{FF2B5EF4-FFF2-40B4-BE49-F238E27FC236}">
                <a16:creationId xmlns:a16="http://schemas.microsoft.com/office/drawing/2014/main" id="{8129637F-63C7-4E98-BAF5-B181181042C9}"/>
              </a:ext>
            </a:extLst>
          </p:cNvPr>
          <p:cNvSpPr txBox="1"/>
          <p:nvPr/>
        </p:nvSpPr>
        <p:spPr>
          <a:xfrm>
            <a:off x="9387323" y="1155606"/>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141" name="TextBox 140">
                <a:extLst>
                  <a:ext uri="{FF2B5EF4-FFF2-40B4-BE49-F238E27FC236}">
                    <a16:creationId xmlns:a16="http://schemas.microsoft.com/office/drawing/2014/main" id="{9A1CC965-07C1-4F14-A366-02EBE9FD36D7}"/>
                  </a:ext>
                </a:extLst>
              </p:cNvPr>
              <p:cNvSpPr txBox="1"/>
              <p:nvPr/>
            </p:nvSpPr>
            <p:spPr>
              <a:xfrm>
                <a:off x="2034517" y="1709604"/>
                <a:ext cx="741871" cy="360163"/>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6</m:t>
                          </m:r>
                        </m:den>
                      </m:f>
                    </m:oMath>
                  </m:oMathPara>
                </a14:m>
                <a:endParaRPr lang="en-GB" dirty="0"/>
              </a:p>
            </p:txBody>
          </p:sp>
        </mc:Choice>
        <mc:Fallback xmlns="">
          <p:sp>
            <p:nvSpPr>
              <p:cNvPr id="141" name="TextBox 140">
                <a:extLst>
                  <a:ext uri="{FF2B5EF4-FFF2-40B4-BE49-F238E27FC236}">
                    <a16:creationId xmlns:a16="http://schemas.microsoft.com/office/drawing/2014/main" id="{9A1CC965-07C1-4F14-A366-02EBE9FD36D7}"/>
                  </a:ext>
                </a:extLst>
              </p:cNvPr>
              <p:cNvSpPr txBox="1">
                <a:spLocks noRot="1" noChangeAspect="1" noMove="1" noResize="1" noEditPoints="1" noAdjustHandles="1" noChangeArrowheads="1" noChangeShapeType="1" noTextEdit="1"/>
              </p:cNvSpPr>
              <p:nvPr/>
            </p:nvSpPr>
            <p:spPr>
              <a:xfrm>
                <a:off x="2034517" y="1709604"/>
                <a:ext cx="741871" cy="360163"/>
              </a:xfrm>
              <a:prstGeom prst="rect">
                <a:avLst/>
              </a:prstGeom>
              <a:blipFill>
                <a:blip r:embed="rId4"/>
                <a:stretch>
                  <a:fillRect l="-3306" t="-160000" r="-105785" b="-243333"/>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42" name="TextBox 141">
                <a:extLst>
                  <a:ext uri="{FF2B5EF4-FFF2-40B4-BE49-F238E27FC236}">
                    <a16:creationId xmlns:a16="http://schemas.microsoft.com/office/drawing/2014/main" id="{DC64CEA3-1FF8-4544-821D-5B85142CF000}"/>
                  </a:ext>
                </a:extLst>
              </p:cNvPr>
              <p:cNvSpPr txBox="1"/>
              <p:nvPr/>
            </p:nvSpPr>
            <p:spPr>
              <a:xfrm>
                <a:off x="2762256" y="1709604"/>
                <a:ext cx="741871" cy="361959"/>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2</m:t>
                          </m:r>
                        </m:den>
                      </m:f>
                    </m:oMath>
                  </m:oMathPara>
                </a14:m>
                <a:endParaRPr lang="en-GB" dirty="0"/>
              </a:p>
            </p:txBody>
          </p:sp>
        </mc:Choice>
        <mc:Fallback xmlns="">
          <p:sp>
            <p:nvSpPr>
              <p:cNvPr id="142" name="TextBox 141">
                <a:extLst>
                  <a:ext uri="{FF2B5EF4-FFF2-40B4-BE49-F238E27FC236}">
                    <a16:creationId xmlns:a16="http://schemas.microsoft.com/office/drawing/2014/main" id="{DC64CEA3-1FF8-4544-821D-5B85142CF000}"/>
                  </a:ext>
                </a:extLst>
              </p:cNvPr>
              <p:cNvSpPr txBox="1">
                <a:spLocks noRot="1" noChangeAspect="1" noMove="1" noResize="1" noEditPoints="1" noAdjustHandles="1" noChangeArrowheads="1" noChangeShapeType="1" noTextEdit="1"/>
              </p:cNvSpPr>
              <p:nvPr/>
            </p:nvSpPr>
            <p:spPr>
              <a:xfrm>
                <a:off x="2762256" y="1709604"/>
                <a:ext cx="741871" cy="361959"/>
              </a:xfrm>
              <a:prstGeom prst="rect">
                <a:avLst/>
              </a:prstGeom>
              <a:blipFill>
                <a:blip r:embed="rId5"/>
                <a:stretch>
                  <a:fillRect l="-2459" t="-160000" r="-104918" b="-243333"/>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43" name="TextBox 142">
                <a:extLst>
                  <a:ext uri="{FF2B5EF4-FFF2-40B4-BE49-F238E27FC236}">
                    <a16:creationId xmlns:a16="http://schemas.microsoft.com/office/drawing/2014/main" id="{1F1E2F55-9C32-4056-A811-AC165AA8DB59}"/>
                  </a:ext>
                </a:extLst>
              </p:cNvPr>
              <p:cNvSpPr txBox="1"/>
              <p:nvPr/>
            </p:nvSpPr>
            <p:spPr>
              <a:xfrm>
                <a:off x="3489995" y="1709604"/>
                <a:ext cx="741871" cy="361959"/>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3</m:t>
                          </m:r>
                        </m:den>
                      </m:f>
                    </m:oMath>
                  </m:oMathPara>
                </a14:m>
                <a:endParaRPr lang="en-GB" dirty="0"/>
              </a:p>
            </p:txBody>
          </p:sp>
        </mc:Choice>
        <mc:Fallback xmlns="">
          <p:sp>
            <p:nvSpPr>
              <p:cNvPr id="143" name="TextBox 142">
                <a:extLst>
                  <a:ext uri="{FF2B5EF4-FFF2-40B4-BE49-F238E27FC236}">
                    <a16:creationId xmlns:a16="http://schemas.microsoft.com/office/drawing/2014/main" id="{1F1E2F55-9C32-4056-A811-AC165AA8DB59}"/>
                  </a:ext>
                </a:extLst>
              </p:cNvPr>
              <p:cNvSpPr txBox="1">
                <a:spLocks noRot="1" noChangeAspect="1" noMove="1" noResize="1" noEditPoints="1" noAdjustHandles="1" noChangeArrowheads="1" noChangeShapeType="1" noTextEdit="1"/>
              </p:cNvSpPr>
              <p:nvPr/>
            </p:nvSpPr>
            <p:spPr>
              <a:xfrm>
                <a:off x="3489995" y="1709604"/>
                <a:ext cx="741871" cy="361959"/>
              </a:xfrm>
              <a:prstGeom prst="rect">
                <a:avLst/>
              </a:prstGeom>
              <a:blipFill>
                <a:blip r:embed="rId6"/>
                <a:stretch>
                  <a:fillRect l="-3306" t="-160000" r="-105785" b="-243333"/>
                </a:stretch>
              </a:blipFill>
            </p:spPr>
            <p:txBody>
              <a:bodyPr/>
              <a:lstStyle/>
              <a:p>
                <a:r>
                  <a:rPr lang="en-GB">
                    <a:noFill/>
                  </a:rPr>
                  <a:t> </a:t>
                </a:r>
              </a:p>
            </p:txBody>
          </p:sp>
        </mc:Fallback>
      </mc:AlternateContent>
      <p:sp>
        <p:nvSpPr>
          <p:cNvPr id="144" name="TextBox 143">
            <a:extLst>
              <a:ext uri="{FF2B5EF4-FFF2-40B4-BE49-F238E27FC236}">
                <a16:creationId xmlns:a16="http://schemas.microsoft.com/office/drawing/2014/main" id="{F6D7BF52-603D-4D05-BA21-2A920502EB05}"/>
              </a:ext>
            </a:extLst>
          </p:cNvPr>
          <p:cNvSpPr txBox="1"/>
          <p:nvPr/>
        </p:nvSpPr>
        <p:spPr>
          <a:xfrm>
            <a:off x="4293150" y="1709604"/>
            <a:ext cx="741871" cy="369332"/>
          </a:xfrm>
          <a:prstGeom prst="rect">
            <a:avLst/>
          </a:prstGeom>
          <a:noFill/>
        </p:spPr>
        <p:txBody>
          <a:bodyPr wrap="square" lIns="0" tIns="0" rIns="0" bIns="0" rtlCol="0">
            <a:spAutoFit/>
          </a:bodyPr>
          <a:lstStyle/>
          <a:p>
            <a:pPr algn="r"/>
            <a:r>
              <a:rPr lang="en-GB" sz="2400" dirty="0"/>
              <a:t>0</a:t>
            </a:r>
          </a:p>
        </p:txBody>
      </p:sp>
      <p:sp>
        <p:nvSpPr>
          <p:cNvPr id="145" name="TextBox 144">
            <a:extLst>
              <a:ext uri="{FF2B5EF4-FFF2-40B4-BE49-F238E27FC236}">
                <a16:creationId xmlns:a16="http://schemas.microsoft.com/office/drawing/2014/main" id="{046B34AE-5845-475B-9BA4-5304318547E6}"/>
              </a:ext>
            </a:extLst>
          </p:cNvPr>
          <p:cNvSpPr txBox="1"/>
          <p:nvPr/>
        </p:nvSpPr>
        <p:spPr>
          <a:xfrm>
            <a:off x="5020889" y="1709604"/>
            <a:ext cx="741871" cy="369332"/>
          </a:xfrm>
          <a:prstGeom prst="rect">
            <a:avLst/>
          </a:prstGeom>
          <a:noFill/>
        </p:spPr>
        <p:txBody>
          <a:bodyPr wrap="square" lIns="0" tIns="0" rIns="0" bIns="0" rtlCol="0">
            <a:spAutoFit/>
          </a:bodyPr>
          <a:lstStyle/>
          <a:p>
            <a:pPr algn="r"/>
            <a:r>
              <a:rPr lang="en-GB" sz="2400" dirty="0"/>
              <a:t>0</a:t>
            </a:r>
          </a:p>
        </p:txBody>
      </p:sp>
      <p:sp>
        <p:nvSpPr>
          <p:cNvPr id="146" name="TextBox 145">
            <a:extLst>
              <a:ext uri="{FF2B5EF4-FFF2-40B4-BE49-F238E27FC236}">
                <a16:creationId xmlns:a16="http://schemas.microsoft.com/office/drawing/2014/main" id="{BA03CB37-5E04-4052-93D8-461CAE223820}"/>
              </a:ext>
            </a:extLst>
          </p:cNvPr>
          <p:cNvSpPr txBox="1"/>
          <p:nvPr/>
        </p:nvSpPr>
        <p:spPr>
          <a:xfrm>
            <a:off x="5748628" y="1709604"/>
            <a:ext cx="741871" cy="369332"/>
          </a:xfrm>
          <a:prstGeom prst="rect">
            <a:avLst/>
          </a:prstGeom>
          <a:noFill/>
        </p:spPr>
        <p:txBody>
          <a:bodyPr wrap="square" lIns="0" tIns="0" rIns="0" bIns="0" rtlCol="0">
            <a:spAutoFit/>
          </a:bodyPr>
          <a:lstStyle/>
          <a:p>
            <a:pPr algn="r"/>
            <a:r>
              <a:rPr lang="en-GB" sz="2400" dirty="0"/>
              <a:t>0</a:t>
            </a:r>
          </a:p>
        </p:txBody>
      </p:sp>
      <p:sp>
        <p:nvSpPr>
          <p:cNvPr id="147" name="TextBox 146">
            <a:extLst>
              <a:ext uri="{FF2B5EF4-FFF2-40B4-BE49-F238E27FC236}">
                <a16:creationId xmlns:a16="http://schemas.microsoft.com/office/drawing/2014/main" id="{C8D61EED-CAF9-46D9-A170-C61F0E74EAC3}"/>
              </a:ext>
            </a:extLst>
          </p:cNvPr>
          <p:cNvSpPr txBox="1"/>
          <p:nvPr/>
        </p:nvSpPr>
        <p:spPr>
          <a:xfrm>
            <a:off x="6476367" y="1709604"/>
            <a:ext cx="741871" cy="369332"/>
          </a:xfrm>
          <a:prstGeom prst="rect">
            <a:avLst/>
          </a:prstGeom>
          <a:noFill/>
        </p:spPr>
        <p:txBody>
          <a:bodyPr wrap="square" lIns="0" tIns="0" rIns="0" bIns="0" rtlCol="0">
            <a:spAutoFit/>
          </a:bodyPr>
          <a:lstStyle/>
          <a:p>
            <a:pPr algn="r"/>
            <a:r>
              <a:rPr lang="en-GB" sz="2400" dirty="0"/>
              <a:t>0</a:t>
            </a:r>
          </a:p>
        </p:txBody>
      </p:sp>
      <p:sp>
        <p:nvSpPr>
          <p:cNvPr id="148" name="TextBox 147">
            <a:extLst>
              <a:ext uri="{FF2B5EF4-FFF2-40B4-BE49-F238E27FC236}">
                <a16:creationId xmlns:a16="http://schemas.microsoft.com/office/drawing/2014/main" id="{A8863930-9BD6-47DA-A892-1BFE3242D14A}"/>
              </a:ext>
            </a:extLst>
          </p:cNvPr>
          <p:cNvSpPr txBox="1"/>
          <p:nvPr/>
        </p:nvSpPr>
        <p:spPr>
          <a:xfrm>
            <a:off x="7204106" y="1709604"/>
            <a:ext cx="741871" cy="369332"/>
          </a:xfrm>
          <a:prstGeom prst="rect">
            <a:avLst/>
          </a:prstGeom>
          <a:noFill/>
        </p:spPr>
        <p:txBody>
          <a:bodyPr wrap="square" lIns="0" tIns="0" rIns="0" bIns="0" rtlCol="0">
            <a:spAutoFit/>
          </a:bodyPr>
          <a:lstStyle/>
          <a:p>
            <a:pPr algn="r"/>
            <a:r>
              <a:rPr lang="en-GB" sz="2400" dirty="0"/>
              <a:t>0</a:t>
            </a:r>
          </a:p>
        </p:txBody>
      </p:sp>
      <p:sp>
        <p:nvSpPr>
          <p:cNvPr id="149" name="TextBox 148">
            <a:extLst>
              <a:ext uri="{FF2B5EF4-FFF2-40B4-BE49-F238E27FC236}">
                <a16:creationId xmlns:a16="http://schemas.microsoft.com/office/drawing/2014/main" id="{E83CACEF-8F99-41B3-8D68-BA07197B044E}"/>
              </a:ext>
            </a:extLst>
          </p:cNvPr>
          <p:cNvSpPr txBox="1"/>
          <p:nvPr/>
        </p:nvSpPr>
        <p:spPr>
          <a:xfrm>
            <a:off x="7931845" y="1709604"/>
            <a:ext cx="741871" cy="369332"/>
          </a:xfrm>
          <a:prstGeom prst="rect">
            <a:avLst/>
          </a:prstGeom>
          <a:noFill/>
        </p:spPr>
        <p:txBody>
          <a:bodyPr wrap="square" lIns="0" tIns="0" rIns="0" bIns="0" rtlCol="0">
            <a:spAutoFit/>
          </a:bodyPr>
          <a:lstStyle/>
          <a:p>
            <a:pPr algn="r"/>
            <a:r>
              <a:rPr lang="en-GB" sz="2400" dirty="0"/>
              <a:t>0</a:t>
            </a:r>
          </a:p>
        </p:txBody>
      </p:sp>
      <p:sp>
        <p:nvSpPr>
          <p:cNvPr id="150" name="TextBox 149">
            <a:extLst>
              <a:ext uri="{FF2B5EF4-FFF2-40B4-BE49-F238E27FC236}">
                <a16:creationId xmlns:a16="http://schemas.microsoft.com/office/drawing/2014/main" id="{34F46743-C553-4E41-A3CD-A82C82C9D2DB}"/>
              </a:ext>
            </a:extLst>
          </p:cNvPr>
          <p:cNvSpPr txBox="1"/>
          <p:nvPr/>
        </p:nvSpPr>
        <p:spPr>
          <a:xfrm>
            <a:off x="8659584" y="1709604"/>
            <a:ext cx="741871" cy="369332"/>
          </a:xfrm>
          <a:prstGeom prst="rect">
            <a:avLst/>
          </a:prstGeom>
          <a:noFill/>
        </p:spPr>
        <p:txBody>
          <a:bodyPr wrap="square" lIns="0" tIns="0" rIns="0" bIns="0" rtlCol="0">
            <a:spAutoFit/>
          </a:bodyPr>
          <a:lstStyle/>
          <a:p>
            <a:pPr algn="r"/>
            <a:r>
              <a:rPr lang="en-GB" sz="2400" dirty="0"/>
              <a:t>0</a:t>
            </a:r>
          </a:p>
        </p:txBody>
      </p:sp>
      <p:sp>
        <p:nvSpPr>
          <p:cNvPr id="151" name="TextBox 150">
            <a:extLst>
              <a:ext uri="{FF2B5EF4-FFF2-40B4-BE49-F238E27FC236}">
                <a16:creationId xmlns:a16="http://schemas.microsoft.com/office/drawing/2014/main" id="{EA9ED9E8-3615-4CD7-BAA7-9EE97CA5ADC0}"/>
              </a:ext>
            </a:extLst>
          </p:cNvPr>
          <p:cNvSpPr txBox="1"/>
          <p:nvPr/>
        </p:nvSpPr>
        <p:spPr>
          <a:xfrm>
            <a:off x="9387323" y="1709604"/>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152" name="TextBox 151">
                <a:extLst>
                  <a:ext uri="{FF2B5EF4-FFF2-40B4-BE49-F238E27FC236}">
                    <a16:creationId xmlns:a16="http://schemas.microsoft.com/office/drawing/2014/main" id="{DFEAF631-0ED4-48F5-BD42-5B26EF4C6C19}"/>
                  </a:ext>
                </a:extLst>
              </p:cNvPr>
              <p:cNvSpPr txBox="1"/>
              <p:nvPr/>
            </p:nvSpPr>
            <p:spPr>
              <a:xfrm>
                <a:off x="2034517" y="2263602"/>
                <a:ext cx="741871" cy="369332"/>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r>
                        <a:rPr lang="en-GB" sz="2400" i="1" smtClean="0">
                          <a:latin typeface="Cambria Math" panose="02040503050406030204" pitchFamily="18" charset="0"/>
                        </a:rPr>
                        <m:t>0</m:t>
                      </m:r>
                    </m:oMath>
                  </m:oMathPara>
                </a14:m>
                <a:endParaRPr lang="en-GB" sz="2400" dirty="0"/>
              </a:p>
            </p:txBody>
          </p:sp>
        </mc:Choice>
        <mc:Fallback xmlns="">
          <p:sp>
            <p:nvSpPr>
              <p:cNvPr id="152" name="TextBox 151">
                <a:extLst>
                  <a:ext uri="{FF2B5EF4-FFF2-40B4-BE49-F238E27FC236}">
                    <a16:creationId xmlns:a16="http://schemas.microsoft.com/office/drawing/2014/main" id="{DFEAF631-0ED4-48F5-BD42-5B26EF4C6C19}"/>
                  </a:ext>
                </a:extLst>
              </p:cNvPr>
              <p:cNvSpPr txBox="1">
                <a:spLocks noRot="1" noChangeAspect="1" noMove="1" noResize="1" noEditPoints="1" noAdjustHandles="1" noChangeArrowheads="1" noChangeShapeType="1" noTextEdit="1"/>
              </p:cNvSpPr>
              <p:nvPr/>
            </p:nvSpPr>
            <p:spPr>
              <a:xfrm>
                <a:off x="2034517" y="2263602"/>
                <a:ext cx="741871" cy="369332"/>
              </a:xfrm>
              <a:prstGeom prst="rect">
                <a:avLst/>
              </a:prstGeom>
              <a:blipFill>
                <a:blip r:embed="rId7"/>
                <a:stretch>
                  <a:fillRect r="-14876" b="-6557"/>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53" name="TextBox 152">
                <a:extLst>
                  <a:ext uri="{FF2B5EF4-FFF2-40B4-BE49-F238E27FC236}">
                    <a16:creationId xmlns:a16="http://schemas.microsoft.com/office/drawing/2014/main" id="{D81D634F-F83F-4D90-BA17-D11001F3EB99}"/>
                  </a:ext>
                </a:extLst>
              </p:cNvPr>
              <p:cNvSpPr txBox="1"/>
              <p:nvPr/>
            </p:nvSpPr>
            <p:spPr>
              <a:xfrm>
                <a:off x="2762256" y="2263602"/>
                <a:ext cx="741871" cy="359137"/>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4</m:t>
                          </m:r>
                        </m:den>
                      </m:f>
                    </m:oMath>
                  </m:oMathPara>
                </a14:m>
                <a:endParaRPr lang="en-GB" dirty="0"/>
              </a:p>
            </p:txBody>
          </p:sp>
        </mc:Choice>
        <mc:Fallback xmlns="">
          <p:sp>
            <p:nvSpPr>
              <p:cNvPr id="153" name="TextBox 152">
                <a:extLst>
                  <a:ext uri="{FF2B5EF4-FFF2-40B4-BE49-F238E27FC236}">
                    <a16:creationId xmlns:a16="http://schemas.microsoft.com/office/drawing/2014/main" id="{D81D634F-F83F-4D90-BA17-D11001F3EB99}"/>
                  </a:ext>
                </a:extLst>
              </p:cNvPr>
              <p:cNvSpPr txBox="1">
                <a:spLocks noRot="1" noChangeAspect="1" noMove="1" noResize="1" noEditPoints="1" noAdjustHandles="1" noChangeArrowheads="1" noChangeShapeType="1" noTextEdit="1"/>
              </p:cNvSpPr>
              <p:nvPr/>
            </p:nvSpPr>
            <p:spPr>
              <a:xfrm>
                <a:off x="2762256" y="2263602"/>
                <a:ext cx="741871" cy="359137"/>
              </a:xfrm>
              <a:prstGeom prst="rect">
                <a:avLst/>
              </a:prstGeom>
              <a:blipFill>
                <a:blip r:embed="rId8"/>
                <a:stretch>
                  <a:fillRect l="-2459" t="-162712" r="-104918" b="-249153"/>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54" name="TextBox 153">
                <a:extLst>
                  <a:ext uri="{FF2B5EF4-FFF2-40B4-BE49-F238E27FC236}">
                    <a16:creationId xmlns:a16="http://schemas.microsoft.com/office/drawing/2014/main" id="{FAA7106E-2528-4236-A9E8-361B815CB2BC}"/>
                  </a:ext>
                </a:extLst>
              </p:cNvPr>
              <p:cNvSpPr txBox="1"/>
              <p:nvPr/>
            </p:nvSpPr>
            <p:spPr>
              <a:xfrm>
                <a:off x="3475863" y="2263602"/>
                <a:ext cx="741871" cy="360163"/>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2</m:t>
                          </m:r>
                        </m:den>
                      </m:f>
                    </m:oMath>
                  </m:oMathPara>
                </a14:m>
                <a:endParaRPr lang="en-GB" dirty="0"/>
              </a:p>
            </p:txBody>
          </p:sp>
        </mc:Choice>
        <mc:Fallback xmlns="">
          <p:sp>
            <p:nvSpPr>
              <p:cNvPr id="154" name="TextBox 153">
                <a:extLst>
                  <a:ext uri="{FF2B5EF4-FFF2-40B4-BE49-F238E27FC236}">
                    <a16:creationId xmlns:a16="http://schemas.microsoft.com/office/drawing/2014/main" id="{FAA7106E-2528-4236-A9E8-361B815CB2BC}"/>
                  </a:ext>
                </a:extLst>
              </p:cNvPr>
              <p:cNvSpPr txBox="1">
                <a:spLocks noRot="1" noChangeAspect="1" noMove="1" noResize="1" noEditPoints="1" noAdjustHandles="1" noChangeArrowheads="1" noChangeShapeType="1" noTextEdit="1"/>
              </p:cNvSpPr>
              <p:nvPr/>
            </p:nvSpPr>
            <p:spPr>
              <a:xfrm>
                <a:off x="3475863" y="2263602"/>
                <a:ext cx="741871" cy="360163"/>
              </a:xfrm>
              <a:prstGeom prst="rect">
                <a:avLst/>
              </a:prstGeom>
              <a:blipFill>
                <a:blip r:embed="rId9"/>
                <a:stretch>
                  <a:fillRect l="-2459" t="-162712" r="-104918" b="-249153"/>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55" name="TextBox 154">
                <a:extLst>
                  <a:ext uri="{FF2B5EF4-FFF2-40B4-BE49-F238E27FC236}">
                    <a16:creationId xmlns:a16="http://schemas.microsoft.com/office/drawing/2014/main" id="{F9510635-2F1D-454B-A505-6D8394647F23}"/>
                  </a:ext>
                </a:extLst>
              </p:cNvPr>
              <p:cNvSpPr txBox="1"/>
              <p:nvPr/>
            </p:nvSpPr>
            <p:spPr>
              <a:xfrm>
                <a:off x="4293150" y="2263602"/>
                <a:ext cx="741871" cy="359137"/>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4</m:t>
                          </m:r>
                        </m:den>
                      </m:f>
                    </m:oMath>
                  </m:oMathPara>
                </a14:m>
                <a:endParaRPr lang="en-GB" dirty="0"/>
              </a:p>
            </p:txBody>
          </p:sp>
        </mc:Choice>
        <mc:Fallback xmlns="">
          <p:sp>
            <p:nvSpPr>
              <p:cNvPr id="155" name="TextBox 154">
                <a:extLst>
                  <a:ext uri="{FF2B5EF4-FFF2-40B4-BE49-F238E27FC236}">
                    <a16:creationId xmlns:a16="http://schemas.microsoft.com/office/drawing/2014/main" id="{F9510635-2F1D-454B-A505-6D8394647F23}"/>
                  </a:ext>
                </a:extLst>
              </p:cNvPr>
              <p:cNvSpPr txBox="1">
                <a:spLocks noRot="1" noChangeAspect="1" noMove="1" noResize="1" noEditPoints="1" noAdjustHandles="1" noChangeArrowheads="1" noChangeShapeType="1" noTextEdit="1"/>
              </p:cNvSpPr>
              <p:nvPr/>
            </p:nvSpPr>
            <p:spPr>
              <a:xfrm>
                <a:off x="4293150" y="2263602"/>
                <a:ext cx="741871" cy="359137"/>
              </a:xfrm>
              <a:prstGeom prst="rect">
                <a:avLst/>
              </a:prstGeom>
              <a:blipFill>
                <a:blip r:embed="rId10"/>
                <a:stretch>
                  <a:fillRect l="-2459" t="-162712" r="-104918" b="-249153"/>
                </a:stretch>
              </a:blipFill>
            </p:spPr>
            <p:txBody>
              <a:bodyPr/>
              <a:lstStyle/>
              <a:p>
                <a:r>
                  <a:rPr lang="en-GB">
                    <a:noFill/>
                  </a:rPr>
                  <a:t> </a:t>
                </a:r>
              </a:p>
            </p:txBody>
          </p:sp>
        </mc:Fallback>
      </mc:AlternateContent>
      <p:sp>
        <p:nvSpPr>
          <p:cNvPr id="156" name="TextBox 155">
            <a:extLst>
              <a:ext uri="{FF2B5EF4-FFF2-40B4-BE49-F238E27FC236}">
                <a16:creationId xmlns:a16="http://schemas.microsoft.com/office/drawing/2014/main" id="{5894BC53-B950-4C06-A224-E040380CA0A8}"/>
              </a:ext>
            </a:extLst>
          </p:cNvPr>
          <p:cNvSpPr txBox="1"/>
          <p:nvPr/>
        </p:nvSpPr>
        <p:spPr>
          <a:xfrm>
            <a:off x="5020889" y="2263602"/>
            <a:ext cx="741871" cy="369332"/>
          </a:xfrm>
          <a:prstGeom prst="rect">
            <a:avLst/>
          </a:prstGeom>
          <a:noFill/>
        </p:spPr>
        <p:txBody>
          <a:bodyPr wrap="square" lIns="0" tIns="0" rIns="0" bIns="0" rtlCol="0">
            <a:spAutoFit/>
          </a:bodyPr>
          <a:lstStyle/>
          <a:p>
            <a:pPr algn="r"/>
            <a:r>
              <a:rPr lang="en-GB" sz="2400" dirty="0"/>
              <a:t>0</a:t>
            </a:r>
          </a:p>
        </p:txBody>
      </p:sp>
      <p:sp>
        <p:nvSpPr>
          <p:cNvPr id="157" name="TextBox 156">
            <a:extLst>
              <a:ext uri="{FF2B5EF4-FFF2-40B4-BE49-F238E27FC236}">
                <a16:creationId xmlns:a16="http://schemas.microsoft.com/office/drawing/2014/main" id="{510539E6-1A71-415F-B74E-7D976C9E80C8}"/>
              </a:ext>
            </a:extLst>
          </p:cNvPr>
          <p:cNvSpPr txBox="1"/>
          <p:nvPr/>
        </p:nvSpPr>
        <p:spPr>
          <a:xfrm>
            <a:off x="5748628" y="2263602"/>
            <a:ext cx="741871" cy="369332"/>
          </a:xfrm>
          <a:prstGeom prst="rect">
            <a:avLst/>
          </a:prstGeom>
          <a:noFill/>
        </p:spPr>
        <p:txBody>
          <a:bodyPr wrap="square" lIns="0" tIns="0" rIns="0" bIns="0" rtlCol="0">
            <a:spAutoFit/>
          </a:bodyPr>
          <a:lstStyle/>
          <a:p>
            <a:pPr algn="r"/>
            <a:r>
              <a:rPr lang="en-GB" sz="2400" dirty="0"/>
              <a:t>0</a:t>
            </a:r>
          </a:p>
        </p:txBody>
      </p:sp>
      <p:sp>
        <p:nvSpPr>
          <p:cNvPr id="158" name="TextBox 157">
            <a:extLst>
              <a:ext uri="{FF2B5EF4-FFF2-40B4-BE49-F238E27FC236}">
                <a16:creationId xmlns:a16="http://schemas.microsoft.com/office/drawing/2014/main" id="{0B73E0A8-652E-46D8-9827-6C9C5D8C3FDB}"/>
              </a:ext>
            </a:extLst>
          </p:cNvPr>
          <p:cNvSpPr txBox="1"/>
          <p:nvPr/>
        </p:nvSpPr>
        <p:spPr>
          <a:xfrm>
            <a:off x="6476367" y="2263602"/>
            <a:ext cx="741871" cy="369332"/>
          </a:xfrm>
          <a:prstGeom prst="rect">
            <a:avLst/>
          </a:prstGeom>
          <a:noFill/>
        </p:spPr>
        <p:txBody>
          <a:bodyPr wrap="square" lIns="0" tIns="0" rIns="0" bIns="0" rtlCol="0">
            <a:spAutoFit/>
          </a:bodyPr>
          <a:lstStyle/>
          <a:p>
            <a:pPr algn="r"/>
            <a:r>
              <a:rPr lang="en-GB" sz="2400" dirty="0"/>
              <a:t>0</a:t>
            </a:r>
          </a:p>
        </p:txBody>
      </p:sp>
      <p:sp>
        <p:nvSpPr>
          <p:cNvPr id="159" name="TextBox 158">
            <a:extLst>
              <a:ext uri="{FF2B5EF4-FFF2-40B4-BE49-F238E27FC236}">
                <a16:creationId xmlns:a16="http://schemas.microsoft.com/office/drawing/2014/main" id="{A1B09671-7189-4E59-A1C5-06FA84556868}"/>
              </a:ext>
            </a:extLst>
          </p:cNvPr>
          <p:cNvSpPr txBox="1"/>
          <p:nvPr/>
        </p:nvSpPr>
        <p:spPr>
          <a:xfrm>
            <a:off x="7204106" y="2263602"/>
            <a:ext cx="741871" cy="369332"/>
          </a:xfrm>
          <a:prstGeom prst="rect">
            <a:avLst/>
          </a:prstGeom>
          <a:noFill/>
        </p:spPr>
        <p:txBody>
          <a:bodyPr wrap="square" lIns="0" tIns="0" rIns="0" bIns="0" rtlCol="0">
            <a:spAutoFit/>
          </a:bodyPr>
          <a:lstStyle/>
          <a:p>
            <a:pPr algn="r"/>
            <a:r>
              <a:rPr lang="en-GB" sz="2400" dirty="0"/>
              <a:t>0</a:t>
            </a:r>
          </a:p>
        </p:txBody>
      </p:sp>
      <p:sp>
        <p:nvSpPr>
          <p:cNvPr id="160" name="TextBox 159">
            <a:extLst>
              <a:ext uri="{FF2B5EF4-FFF2-40B4-BE49-F238E27FC236}">
                <a16:creationId xmlns:a16="http://schemas.microsoft.com/office/drawing/2014/main" id="{3799261C-CC53-4177-A530-0F4AFF04BA3D}"/>
              </a:ext>
            </a:extLst>
          </p:cNvPr>
          <p:cNvSpPr txBox="1"/>
          <p:nvPr/>
        </p:nvSpPr>
        <p:spPr>
          <a:xfrm>
            <a:off x="7931845" y="2263602"/>
            <a:ext cx="741871" cy="369332"/>
          </a:xfrm>
          <a:prstGeom prst="rect">
            <a:avLst/>
          </a:prstGeom>
          <a:noFill/>
        </p:spPr>
        <p:txBody>
          <a:bodyPr wrap="square" lIns="0" tIns="0" rIns="0" bIns="0" rtlCol="0">
            <a:spAutoFit/>
          </a:bodyPr>
          <a:lstStyle/>
          <a:p>
            <a:pPr algn="r"/>
            <a:r>
              <a:rPr lang="en-GB" sz="2400" dirty="0"/>
              <a:t>0</a:t>
            </a:r>
          </a:p>
        </p:txBody>
      </p:sp>
      <p:sp>
        <p:nvSpPr>
          <p:cNvPr id="161" name="TextBox 160">
            <a:extLst>
              <a:ext uri="{FF2B5EF4-FFF2-40B4-BE49-F238E27FC236}">
                <a16:creationId xmlns:a16="http://schemas.microsoft.com/office/drawing/2014/main" id="{4333195A-3E47-418E-81B3-1CBC4FA17BCB}"/>
              </a:ext>
            </a:extLst>
          </p:cNvPr>
          <p:cNvSpPr txBox="1"/>
          <p:nvPr/>
        </p:nvSpPr>
        <p:spPr>
          <a:xfrm>
            <a:off x="8659584" y="2263602"/>
            <a:ext cx="741871" cy="369332"/>
          </a:xfrm>
          <a:prstGeom prst="rect">
            <a:avLst/>
          </a:prstGeom>
          <a:noFill/>
        </p:spPr>
        <p:txBody>
          <a:bodyPr wrap="square" lIns="0" tIns="0" rIns="0" bIns="0" rtlCol="0">
            <a:spAutoFit/>
          </a:bodyPr>
          <a:lstStyle/>
          <a:p>
            <a:pPr algn="r"/>
            <a:r>
              <a:rPr lang="en-GB" sz="2400" dirty="0"/>
              <a:t>0</a:t>
            </a:r>
          </a:p>
        </p:txBody>
      </p:sp>
      <p:sp>
        <p:nvSpPr>
          <p:cNvPr id="162" name="TextBox 161">
            <a:extLst>
              <a:ext uri="{FF2B5EF4-FFF2-40B4-BE49-F238E27FC236}">
                <a16:creationId xmlns:a16="http://schemas.microsoft.com/office/drawing/2014/main" id="{A43D3F4C-9E2F-4212-87CB-E5F79AC38438}"/>
              </a:ext>
            </a:extLst>
          </p:cNvPr>
          <p:cNvSpPr txBox="1"/>
          <p:nvPr/>
        </p:nvSpPr>
        <p:spPr>
          <a:xfrm>
            <a:off x="9387323" y="2263602"/>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163" name="TextBox 162">
                <a:extLst>
                  <a:ext uri="{FF2B5EF4-FFF2-40B4-BE49-F238E27FC236}">
                    <a16:creationId xmlns:a16="http://schemas.microsoft.com/office/drawing/2014/main" id="{CEF0D2A8-C3CA-4859-97D4-DC29A938CC45}"/>
                  </a:ext>
                </a:extLst>
              </p:cNvPr>
              <p:cNvSpPr txBox="1"/>
              <p:nvPr/>
            </p:nvSpPr>
            <p:spPr>
              <a:xfrm>
                <a:off x="2034517" y="2817600"/>
                <a:ext cx="741871" cy="361959"/>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30</m:t>
                          </m:r>
                        </m:den>
                      </m:f>
                    </m:oMath>
                  </m:oMathPara>
                </a14:m>
                <a:endParaRPr lang="en-GB" sz="2400" dirty="0"/>
              </a:p>
            </p:txBody>
          </p:sp>
        </mc:Choice>
        <mc:Fallback xmlns="">
          <p:sp>
            <p:nvSpPr>
              <p:cNvPr id="163" name="TextBox 162">
                <a:extLst>
                  <a:ext uri="{FF2B5EF4-FFF2-40B4-BE49-F238E27FC236}">
                    <a16:creationId xmlns:a16="http://schemas.microsoft.com/office/drawing/2014/main" id="{CEF0D2A8-C3CA-4859-97D4-DC29A938CC45}"/>
                  </a:ext>
                </a:extLst>
              </p:cNvPr>
              <p:cNvSpPr txBox="1">
                <a:spLocks noRot="1" noChangeAspect="1" noMove="1" noResize="1" noEditPoints="1" noAdjustHandles="1" noChangeArrowheads="1" noChangeShapeType="1" noTextEdit="1"/>
              </p:cNvSpPr>
              <p:nvPr/>
            </p:nvSpPr>
            <p:spPr>
              <a:xfrm>
                <a:off x="2034517" y="2817600"/>
                <a:ext cx="741871" cy="361959"/>
              </a:xfrm>
              <a:prstGeom prst="rect">
                <a:avLst/>
              </a:prstGeom>
              <a:blipFill>
                <a:blip r:embed="rId11"/>
                <a:stretch>
                  <a:fillRect l="-20661" t="-160000" r="-88430" b="-243333"/>
                </a:stretch>
              </a:blipFill>
            </p:spPr>
            <p:txBody>
              <a:bodyPr/>
              <a:lstStyle/>
              <a:p>
                <a:r>
                  <a:rPr lang="en-GB">
                    <a:noFill/>
                  </a:rPr>
                  <a:t> </a:t>
                </a:r>
              </a:p>
            </p:txBody>
          </p:sp>
        </mc:Fallback>
      </mc:AlternateContent>
      <p:sp>
        <p:nvSpPr>
          <p:cNvPr id="164" name="TextBox 163">
            <a:extLst>
              <a:ext uri="{FF2B5EF4-FFF2-40B4-BE49-F238E27FC236}">
                <a16:creationId xmlns:a16="http://schemas.microsoft.com/office/drawing/2014/main" id="{83B61C7A-52EE-4D05-84F4-442F7310028D}"/>
              </a:ext>
            </a:extLst>
          </p:cNvPr>
          <p:cNvSpPr txBox="1"/>
          <p:nvPr/>
        </p:nvSpPr>
        <p:spPr>
          <a:xfrm>
            <a:off x="2762256" y="2817600"/>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165" name="TextBox 164">
                <a:extLst>
                  <a:ext uri="{FF2B5EF4-FFF2-40B4-BE49-F238E27FC236}">
                    <a16:creationId xmlns:a16="http://schemas.microsoft.com/office/drawing/2014/main" id="{85C21688-4750-409B-9680-A92A7FC14D6A}"/>
                  </a:ext>
                </a:extLst>
              </p:cNvPr>
              <p:cNvSpPr txBox="1"/>
              <p:nvPr/>
            </p:nvSpPr>
            <p:spPr>
              <a:xfrm>
                <a:off x="3489995" y="2817600"/>
                <a:ext cx="741871" cy="361959"/>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3</m:t>
                          </m:r>
                        </m:den>
                      </m:f>
                    </m:oMath>
                  </m:oMathPara>
                </a14:m>
                <a:endParaRPr lang="en-GB" dirty="0"/>
              </a:p>
            </p:txBody>
          </p:sp>
        </mc:Choice>
        <mc:Fallback xmlns="">
          <p:sp>
            <p:nvSpPr>
              <p:cNvPr id="165" name="TextBox 164">
                <a:extLst>
                  <a:ext uri="{FF2B5EF4-FFF2-40B4-BE49-F238E27FC236}">
                    <a16:creationId xmlns:a16="http://schemas.microsoft.com/office/drawing/2014/main" id="{85C21688-4750-409B-9680-A92A7FC14D6A}"/>
                  </a:ext>
                </a:extLst>
              </p:cNvPr>
              <p:cNvSpPr txBox="1">
                <a:spLocks noRot="1" noChangeAspect="1" noMove="1" noResize="1" noEditPoints="1" noAdjustHandles="1" noChangeArrowheads="1" noChangeShapeType="1" noTextEdit="1"/>
              </p:cNvSpPr>
              <p:nvPr/>
            </p:nvSpPr>
            <p:spPr>
              <a:xfrm>
                <a:off x="3489995" y="2817600"/>
                <a:ext cx="741871" cy="361959"/>
              </a:xfrm>
              <a:prstGeom prst="rect">
                <a:avLst/>
              </a:prstGeom>
              <a:blipFill>
                <a:blip r:embed="rId12"/>
                <a:stretch>
                  <a:fillRect l="-3306" t="-160000" r="-105785" b="-243333"/>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6" name="TextBox 165">
                <a:extLst>
                  <a:ext uri="{FF2B5EF4-FFF2-40B4-BE49-F238E27FC236}">
                    <a16:creationId xmlns:a16="http://schemas.microsoft.com/office/drawing/2014/main" id="{0613FB78-6DE4-45A1-9505-A08DC156E402}"/>
                  </a:ext>
                </a:extLst>
              </p:cNvPr>
              <p:cNvSpPr txBox="1"/>
              <p:nvPr/>
            </p:nvSpPr>
            <p:spPr>
              <a:xfrm>
                <a:off x="4293150" y="2817600"/>
                <a:ext cx="741871" cy="360163"/>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2</m:t>
                          </m:r>
                        </m:den>
                      </m:f>
                    </m:oMath>
                  </m:oMathPara>
                </a14:m>
                <a:endParaRPr lang="en-GB" dirty="0"/>
              </a:p>
            </p:txBody>
          </p:sp>
        </mc:Choice>
        <mc:Fallback xmlns="">
          <p:sp>
            <p:nvSpPr>
              <p:cNvPr id="166" name="TextBox 165">
                <a:extLst>
                  <a:ext uri="{FF2B5EF4-FFF2-40B4-BE49-F238E27FC236}">
                    <a16:creationId xmlns:a16="http://schemas.microsoft.com/office/drawing/2014/main" id="{0613FB78-6DE4-45A1-9505-A08DC156E402}"/>
                  </a:ext>
                </a:extLst>
              </p:cNvPr>
              <p:cNvSpPr txBox="1">
                <a:spLocks noRot="1" noChangeAspect="1" noMove="1" noResize="1" noEditPoints="1" noAdjustHandles="1" noChangeArrowheads="1" noChangeShapeType="1" noTextEdit="1"/>
              </p:cNvSpPr>
              <p:nvPr/>
            </p:nvSpPr>
            <p:spPr>
              <a:xfrm>
                <a:off x="4293150" y="2817600"/>
                <a:ext cx="741871" cy="360163"/>
              </a:xfrm>
              <a:prstGeom prst="rect">
                <a:avLst/>
              </a:prstGeom>
              <a:blipFill>
                <a:blip r:embed="rId13"/>
                <a:stretch>
                  <a:fillRect l="-2459" t="-162712" r="-104918" b="-249153"/>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7" name="TextBox 166">
                <a:extLst>
                  <a:ext uri="{FF2B5EF4-FFF2-40B4-BE49-F238E27FC236}">
                    <a16:creationId xmlns:a16="http://schemas.microsoft.com/office/drawing/2014/main" id="{0E46DDC6-10D0-4341-A018-8C077C2F2A44}"/>
                  </a:ext>
                </a:extLst>
              </p:cNvPr>
              <p:cNvSpPr txBox="1"/>
              <p:nvPr/>
            </p:nvSpPr>
            <p:spPr>
              <a:xfrm>
                <a:off x="5020889" y="2817600"/>
                <a:ext cx="741871" cy="367601"/>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5</m:t>
                          </m:r>
                        </m:den>
                      </m:f>
                    </m:oMath>
                  </m:oMathPara>
                </a14:m>
                <a:endParaRPr lang="en-GB" dirty="0"/>
              </a:p>
            </p:txBody>
          </p:sp>
        </mc:Choice>
        <mc:Fallback xmlns="">
          <p:sp>
            <p:nvSpPr>
              <p:cNvPr id="167" name="TextBox 166">
                <a:extLst>
                  <a:ext uri="{FF2B5EF4-FFF2-40B4-BE49-F238E27FC236}">
                    <a16:creationId xmlns:a16="http://schemas.microsoft.com/office/drawing/2014/main" id="{0E46DDC6-10D0-4341-A018-8C077C2F2A44}"/>
                  </a:ext>
                </a:extLst>
              </p:cNvPr>
              <p:cNvSpPr txBox="1">
                <a:spLocks noRot="1" noChangeAspect="1" noMove="1" noResize="1" noEditPoints="1" noAdjustHandles="1" noChangeArrowheads="1" noChangeShapeType="1" noTextEdit="1"/>
              </p:cNvSpPr>
              <p:nvPr/>
            </p:nvSpPr>
            <p:spPr>
              <a:xfrm>
                <a:off x="5020889" y="2817600"/>
                <a:ext cx="741871" cy="367601"/>
              </a:xfrm>
              <a:prstGeom prst="rect">
                <a:avLst/>
              </a:prstGeom>
              <a:blipFill>
                <a:blip r:embed="rId14"/>
                <a:stretch>
                  <a:fillRect l="-3306" t="-157377" r="-105785" b="-237705"/>
                </a:stretch>
              </a:blipFill>
            </p:spPr>
            <p:txBody>
              <a:bodyPr/>
              <a:lstStyle/>
              <a:p>
                <a:r>
                  <a:rPr lang="en-GB">
                    <a:noFill/>
                  </a:rPr>
                  <a:t> </a:t>
                </a:r>
              </a:p>
            </p:txBody>
          </p:sp>
        </mc:Fallback>
      </mc:AlternateContent>
      <p:sp>
        <p:nvSpPr>
          <p:cNvPr id="168" name="TextBox 167">
            <a:extLst>
              <a:ext uri="{FF2B5EF4-FFF2-40B4-BE49-F238E27FC236}">
                <a16:creationId xmlns:a16="http://schemas.microsoft.com/office/drawing/2014/main" id="{936584F9-C5EB-4BCE-BD5A-DF976BF9FF83}"/>
              </a:ext>
            </a:extLst>
          </p:cNvPr>
          <p:cNvSpPr txBox="1"/>
          <p:nvPr/>
        </p:nvSpPr>
        <p:spPr>
          <a:xfrm>
            <a:off x="5748628" y="2817600"/>
            <a:ext cx="741871" cy="369332"/>
          </a:xfrm>
          <a:prstGeom prst="rect">
            <a:avLst/>
          </a:prstGeom>
          <a:noFill/>
        </p:spPr>
        <p:txBody>
          <a:bodyPr wrap="square" lIns="0" tIns="0" rIns="0" bIns="0" rtlCol="0">
            <a:spAutoFit/>
          </a:bodyPr>
          <a:lstStyle/>
          <a:p>
            <a:pPr algn="r"/>
            <a:r>
              <a:rPr lang="en-GB" sz="2400" dirty="0"/>
              <a:t>0</a:t>
            </a:r>
          </a:p>
        </p:txBody>
      </p:sp>
      <p:sp>
        <p:nvSpPr>
          <p:cNvPr id="169" name="TextBox 168">
            <a:extLst>
              <a:ext uri="{FF2B5EF4-FFF2-40B4-BE49-F238E27FC236}">
                <a16:creationId xmlns:a16="http://schemas.microsoft.com/office/drawing/2014/main" id="{4A779279-8ABC-4723-8B6D-C51AA3B547BF}"/>
              </a:ext>
            </a:extLst>
          </p:cNvPr>
          <p:cNvSpPr txBox="1"/>
          <p:nvPr/>
        </p:nvSpPr>
        <p:spPr>
          <a:xfrm>
            <a:off x="6476367" y="2817600"/>
            <a:ext cx="741871" cy="369332"/>
          </a:xfrm>
          <a:prstGeom prst="rect">
            <a:avLst/>
          </a:prstGeom>
          <a:noFill/>
        </p:spPr>
        <p:txBody>
          <a:bodyPr wrap="square" lIns="0" tIns="0" rIns="0" bIns="0" rtlCol="0">
            <a:spAutoFit/>
          </a:bodyPr>
          <a:lstStyle/>
          <a:p>
            <a:pPr algn="r"/>
            <a:r>
              <a:rPr lang="en-GB" sz="2400" dirty="0"/>
              <a:t>0</a:t>
            </a:r>
          </a:p>
        </p:txBody>
      </p:sp>
      <p:sp>
        <p:nvSpPr>
          <p:cNvPr id="170" name="TextBox 169">
            <a:extLst>
              <a:ext uri="{FF2B5EF4-FFF2-40B4-BE49-F238E27FC236}">
                <a16:creationId xmlns:a16="http://schemas.microsoft.com/office/drawing/2014/main" id="{89E12D92-5023-4CDB-9CF7-B30E2E05EDE7}"/>
              </a:ext>
            </a:extLst>
          </p:cNvPr>
          <p:cNvSpPr txBox="1"/>
          <p:nvPr/>
        </p:nvSpPr>
        <p:spPr>
          <a:xfrm>
            <a:off x="7204106" y="2817600"/>
            <a:ext cx="741871" cy="369332"/>
          </a:xfrm>
          <a:prstGeom prst="rect">
            <a:avLst/>
          </a:prstGeom>
          <a:noFill/>
        </p:spPr>
        <p:txBody>
          <a:bodyPr wrap="square" lIns="0" tIns="0" rIns="0" bIns="0" rtlCol="0">
            <a:spAutoFit/>
          </a:bodyPr>
          <a:lstStyle/>
          <a:p>
            <a:pPr algn="r"/>
            <a:r>
              <a:rPr lang="en-GB" sz="2400" dirty="0"/>
              <a:t>0</a:t>
            </a:r>
          </a:p>
        </p:txBody>
      </p:sp>
      <p:sp>
        <p:nvSpPr>
          <p:cNvPr id="171" name="TextBox 170">
            <a:extLst>
              <a:ext uri="{FF2B5EF4-FFF2-40B4-BE49-F238E27FC236}">
                <a16:creationId xmlns:a16="http://schemas.microsoft.com/office/drawing/2014/main" id="{5C04BF2E-E285-44B8-AB7A-A9D3BF49364A}"/>
              </a:ext>
            </a:extLst>
          </p:cNvPr>
          <p:cNvSpPr txBox="1"/>
          <p:nvPr/>
        </p:nvSpPr>
        <p:spPr>
          <a:xfrm>
            <a:off x="7931845" y="2817600"/>
            <a:ext cx="741871" cy="369332"/>
          </a:xfrm>
          <a:prstGeom prst="rect">
            <a:avLst/>
          </a:prstGeom>
          <a:noFill/>
        </p:spPr>
        <p:txBody>
          <a:bodyPr wrap="square" lIns="0" tIns="0" rIns="0" bIns="0" rtlCol="0">
            <a:spAutoFit/>
          </a:bodyPr>
          <a:lstStyle/>
          <a:p>
            <a:pPr algn="r"/>
            <a:r>
              <a:rPr lang="en-GB" sz="2400" dirty="0"/>
              <a:t>0</a:t>
            </a:r>
          </a:p>
        </p:txBody>
      </p:sp>
      <p:sp>
        <p:nvSpPr>
          <p:cNvPr id="172" name="TextBox 171">
            <a:extLst>
              <a:ext uri="{FF2B5EF4-FFF2-40B4-BE49-F238E27FC236}">
                <a16:creationId xmlns:a16="http://schemas.microsoft.com/office/drawing/2014/main" id="{FA723292-7428-4DFD-8B8C-9ACAE99384DF}"/>
              </a:ext>
            </a:extLst>
          </p:cNvPr>
          <p:cNvSpPr txBox="1"/>
          <p:nvPr/>
        </p:nvSpPr>
        <p:spPr>
          <a:xfrm>
            <a:off x="8659584" y="2817600"/>
            <a:ext cx="741871" cy="369332"/>
          </a:xfrm>
          <a:prstGeom prst="rect">
            <a:avLst/>
          </a:prstGeom>
          <a:noFill/>
        </p:spPr>
        <p:txBody>
          <a:bodyPr wrap="square" lIns="0" tIns="0" rIns="0" bIns="0" rtlCol="0">
            <a:spAutoFit/>
          </a:bodyPr>
          <a:lstStyle/>
          <a:p>
            <a:pPr algn="r"/>
            <a:r>
              <a:rPr lang="en-GB" sz="2400" dirty="0"/>
              <a:t>0</a:t>
            </a:r>
          </a:p>
        </p:txBody>
      </p:sp>
      <p:sp>
        <p:nvSpPr>
          <p:cNvPr id="173" name="TextBox 172">
            <a:extLst>
              <a:ext uri="{FF2B5EF4-FFF2-40B4-BE49-F238E27FC236}">
                <a16:creationId xmlns:a16="http://schemas.microsoft.com/office/drawing/2014/main" id="{36465B07-B7D0-45A3-ABAE-CCE601F42477}"/>
              </a:ext>
            </a:extLst>
          </p:cNvPr>
          <p:cNvSpPr txBox="1"/>
          <p:nvPr/>
        </p:nvSpPr>
        <p:spPr>
          <a:xfrm>
            <a:off x="9387323" y="2817600"/>
            <a:ext cx="741871" cy="369332"/>
          </a:xfrm>
          <a:prstGeom prst="rect">
            <a:avLst/>
          </a:prstGeom>
          <a:noFill/>
        </p:spPr>
        <p:txBody>
          <a:bodyPr wrap="square" lIns="0" tIns="0" rIns="0" bIns="0" rtlCol="0">
            <a:spAutoFit/>
          </a:bodyPr>
          <a:lstStyle/>
          <a:p>
            <a:pPr algn="r"/>
            <a:r>
              <a:rPr lang="en-GB" sz="2400" dirty="0"/>
              <a:t>0</a:t>
            </a:r>
          </a:p>
        </p:txBody>
      </p:sp>
      <p:sp>
        <p:nvSpPr>
          <p:cNvPr id="174" name="TextBox 173">
            <a:extLst>
              <a:ext uri="{FF2B5EF4-FFF2-40B4-BE49-F238E27FC236}">
                <a16:creationId xmlns:a16="http://schemas.microsoft.com/office/drawing/2014/main" id="{CC9FF22A-EE9A-4EC5-82E1-672407F67BFB}"/>
              </a:ext>
            </a:extLst>
          </p:cNvPr>
          <p:cNvSpPr txBox="1"/>
          <p:nvPr/>
        </p:nvSpPr>
        <p:spPr>
          <a:xfrm>
            <a:off x="2034517" y="3371598"/>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175" name="TextBox 174">
                <a:extLst>
                  <a:ext uri="{FF2B5EF4-FFF2-40B4-BE49-F238E27FC236}">
                    <a16:creationId xmlns:a16="http://schemas.microsoft.com/office/drawing/2014/main" id="{F7C01D21-20D7-46B4-A537-68DA82EFEF89}"/>
                  </a:ext>
                </a:extLst>
              </p:cNvPr>
              <p:cNvSpPr txBox="1"/>
              <p:nvPr/>
            </p:nvSpPr>
            <p:spPr>
              <a:xfrm>
                <a:off x="2762256" y="3371598"/>
                <a:ext cx="741871" cy="361959"/>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12</m:t>
                          </m:r>
                        </m:den>
                      </m:f>
                    </m:oMath>
                  </m:oMathPara>
                </a14:m>
                <a:endParaRPr lang="en-GB" dirty="0"/>
              </a:p>
            </p:txBody>
          </p:sp>
        </mc:Choice>
        <mc:Fallback xmlns="">
          <p:sp>
            <p:nvSpPr>
              <p:cNvPr id="175" name="TextBox 174">
                <a:extLst>
                  <a:ext uri="{FF2B5EF4-FFF2-40B4-BE49-F238E27FC236}">
                    <a16:creationId xmlns:a16="http://schemas.microsoft.com/office/drawing/2014/main" id="{F7C01D21-20D7-46B4-A537-68DA82EFEF89}"/>
                  </a:ext>
                </a:extLst>
              </p:cNvPr>
              <p:cNvSpPr txBox="1">
                <a:spLocks noRot="1" noChangeAspect="1" noMove="1" noResize="1" noEditPoints="1" noAdjustHandles="1" noChangeArrowheads="1" noChangeShapeType="1" noTextEdit="1"/>
              </p:cNvSpPr>
              <p:nvPr/>
            </p:nvSpPr>
            <p:spPr>
              <a:xfrm>
                <a:off x="2762256" y="3371598"/>
                <a:ext cx="741871" cy="361959"/>
              </a:xfrm>
              <a:prstGeom prst="rect">
                <a:avLst/>
              </a:prstGeom>
              <a:blipFill>
                <a:blip r:embed="rId15"/>
                <a:stretch>
                  <a:fillRect l="-19672" t="-162712" r="-87705" b="-249153"/>
                </a:stretch>
              </a:blipFill>
            </p:spPr>
            <p:txBody>
              <a:bodyPr/>
              <a:lstStyle/>
              <a:p>
                <a:r>
                  <a:rPr lang="en-GB">
                    <a:noFill/>
                  </a:rPr>
                  <a:t> </a:t>
                </a:r>
              </a:p>
            </p:txBody>
          </p:sp>
        </mc:Fallback>
      </mc:AlternateContent>
      <p:sp>
        <p:nvSpPr>
          <p:cNvPr id="176" name="TextBox 175">
            <a:extLst>
              <a:ext uri="{FF2B5EF4-FFF2-40B4-BE49-F238E27FC236}">
                <a16:creationId xmlns:a16="http://schemas.microsoft.com/office/drawing/2014/main" id="{B273DBE9-AB22-4B32-BC6A-E16F57B8067C}"/>
              </a:ext>
            </a:extLst>
          </p:cNvPr>
          <p:cNvSpPr txBox="1"/>
          <p:nvPr/>
        </p:nvSpPr>
        <p:spPr>
          <a:xfrm>
            <a:off x="3489995" y="3371598"/>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177" name="TextBox 176">
                <a:extLst>
                  <a:ext uri="{FF2B5EF4-FFF2-40B4-BE49-F238E27FC236}">
                    <a16:creationId xmlns:a16="http://schemas.microsoft.com/office/drawing/2014/main" id="{BBF02CDD-B9CE-4464-8230-593D7C5BC153}"/>
                  </a:ext>
                </a:extLst>
              </p:cNvPr>
              <p:cNvSpPr txBox="1"/>
              <p:nvPr/>
            </p:nvSpPr>
            <p:spPr>
              <a:xfrm>
                <a:off x="4293150" y="3371598"/>
                <a:ext cx="741871" cy="369397"/>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5</m:t>
                          </m:r>
                        </m:num>
                        <m:den>
                          <m:r>
                            <a:rPr lang="en-GB" b="0" i="1" smtClean="0">
                              <a:latin typeface="Cambria Math" panose="02040503050406030204" pitchFamily="18" charset="0"/>
                            </a:rPr>
                            <m:t>12</m:t>
                          </m:r>
                        </m:den>
                      </m:f>
                    </m:oMath>
                  </m:oMathPara>
                </a14:m>
                <a:endParaRPr lang="en-GB" dirty="0"/>
              </a:p>
            </p:txBody>
          </p:sp>
        </mc:Choice>
        <mc:Fallback xmlns="">
          <p:sp>
            <p:nvSpPr>
              <p:cNvPr id="177" name="TextBox 176">
                <a:extLst>
                  <a:ext uri="{FF2B5EF4-FFF2-40B4-BE49-F238E27FC236}">
                    <a16:creationId xmlns:a16="http://schemas.microsoft.com/office/drawing/2014/main" id="{BBF02CDD-B9CE-4464-8230-593D7C5BC153}"/>
                  </a:ext>
                </a:extLst>
              </p:cNvPr>
              <p:cNvSpPr txBox="1">
                <a:spLocks noRot="1" noChangeAspect="1" noMove="1" noResize="1" noEditPoints="1" noAdjustHandles="1" noChangeArrowheads="1" noChangeShapeType="1" noTextEdit="1"/>
              </p:cNvSpPr>
              <p:nvPr/>
            </p:nvSpPr>
            <p:spPr>
              <a:xfrm>
                <a:off x="4293150" y="3371598"/>
                <a:ext cx="741871" cy="369397"/>
              </a:xfrm>
              <a:prstGeom prst="rect">
                <a:avLst/>
              </a:prstGeom>
              <a:blipFill>
                <a:blip r:embed="rId16"/>
                <a:stretch>
                  <a:fillRect l="-19672" t="-155738" r="-87705" b="-239344"/>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78" name="TextBox 177">
                <a:extLst>
                  <a:ext uri="{FF2B5EF4-FFF2-40B4-BE49-F238E27FC236}">
                    <a16:creationId xmlns:a16="http://schemas.microsoft.com/office/drawing/2014/main" id="{D28DAECE-A02C-4845-A20E-BA431744BA6A}"/>
                  </a:ext>
                </a:extLst>
              </p:cNvPr>
              <p:cNvSpPr txBox="1"/>
              <p:nvPr/>
            </p:nvSpPr>
            <p:spPr>
              <a:xfrm>
                <a:off x="5020889" y="3371598"/>
                <a:ext cx="741871" cy="360163"/>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2</m:t>
                          </m:r>
                        </m:den>
                      </m:f>
                    </m:oMath>
                  </m:oMathPara>
                </a14:m>
                <a:endParaRPr lang="en-GB" dirty="0"/>
              </a:p>
            </p:txBody>
          </p:sp>
        </mc:Choice>
        <mc:Fallback xmlns="">
          <p:sp>
            <p:nvSpPr>
              <p:cNvPr id="178" name="TextBox 177">
                <a:extLst>
                  <a:ext uri="{FF2B5EF4-FFF2-40B4-BE49-F238E27FC236}">
                    <a16:creationId xmlns:a16="http://schemas.microsoft.com/office/drawing/2014/main" id="{D28DAECE-A02C-4845-A20E-BA431744BA6A}"/>
                  </a:ext>
                </a:extLst>
              </p:cNvPr>
              <p:cNvSpPr txBox="1">
                <a:spLocks noRot="1" noChangeAspect="1" noMove="1" noResize="1" noEditPoints="1" noAdjustHandles="1" noChangeArrowheads="1" noChangeShapeType="1" noTextEdit="1"/>
              </p:cNvSpPr>
              <p:nvPr/>
            </p:nvSpPr>
            <p:spPr>
              <a:xfrm>
                <a:off x="5020889" y="3371598"/>
                <a:ext cx="741871" cy="360163"/>
              </a:xfrm>
              <a:prstGeom prst="rect">
                <a:avLst/>
              </a:prstGeom>
              <a:blipFill>
                <a:blip r:embed="rId17"/>
                <a:stretch>
                  <a:fillRect l="-3306" t="-162712" r="-105785" b="-249153"/>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79" name="TextBox 178">
                <a:extLst>
                  <a:ext uri="{FF2B5EF4-FFF2-40B4-BE49-F238E27FC236}">
                    <a16:creationId xmlns:a16="http://schemas.microsoft.com/office/drawing/2014/main" id="{467715D2-68DD-46A0-B7D2-1EA01C90BC15}"/>
                  </a:ext>
                </a:extLst>
              </p:cNvPr>
              <p:cNvSpPr txBox="1"/>
              <p:nvPr/>
            </p:nvSpPr>
            <p:spPr>
              <a:xfrm>
                <a:off x="5748628" y="3371598"/>
                <a:ext cx="741871" cy="361959"/>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6</m:t>
                          </m:r>
                        </m:den>
                      </m:f>
                    </m:oMath>
                  </m:oMathPara>
                </a14:m>
                <a:endParaRPr lang="en-GB" dirty="0"/>
              </a:p>
            </p:txBody>
          </p:sp>
        </mc:Choice>
        <mc:Fallback xmlns="">
          <p:sp>
            <p:nvSpPr>
              <p:cNvPr id="179" name="TextBox 178">
                <a:extLst>
                  <a:ext uri="{FF2B5EF4-FFF2-40B4-BE49-F238E27FC236}">
                    <a16:creationId xmlns:a16="http://schemas.microsoft.com/office/drawing/2014/main" id="{467715D2-68DD-46A0-B7D2-1EA01C90BC15}"/>
                  </a:ext>
                </a:extLst>
              </p:cNvPr>
              <p:cNvSpPr txBox="1">
                <a:spLocks noRot="1" noChangeAspect="1" noMove="1" noResize="1" noEditPoints="1" noAdjustHandles="1" noChangeArrowheads="1" noChangeShapeType="1" noTextEdit="1"/>
              </p:cNvSpPr>
              <p:nvPr/>
            </p:nvSpPr>
            <p:spPr>
              <a:xfrm>
                <a:off x="5748628" y="3371598"/>
                <a:ext cx="741871" cy="361959"/>
              </a:xfrm>
              <a:prstGeom prst="rect">
                <a:avLst/>
              </a:prstGeom>
              <a:blipFill>
                <a:blip r:embed="rId18"/>
                <a:stretch>
                  <a:fillRect l="-2459" t="-162712" r="-104918" b="-249153"/>
                </a:stretch>
              </a:blipFill>
            </p:spPr>
            <p:txBody>
              <a:bodyPr/>
              <a:lstStyle/>
              <a:p>
                <a:r>
                  <a:rPr lang="en-GB">
                    <a:noFill/>
                  </a:rPr>
                  <a:t> </a:t>
                </a:r>
              </a:p>
            </p:txBody>
          </p:sp>
        </mc:Fallback>
      </mc:AlternateContent>
      <p:sp>
        <p:nvSpPr>
          <p:cNvPr id="180" name="TextBox 179">
            <a:extLst>
              <a:ext uri="{FF2B5EF4-FFF2-40B4-BE49-F238E27FC236}">
                <a16:creationId xmlns:a16="http://schemas.microsoft.com/office/drawing/2014/main" id="{45B71544-ED01-42B7-9CE5-A4EE2DD7BE3F}"/>
              </a:ext>
            </a:extLst>
          </p:cNvPr>
          <p:cNvSpPr txBox="1"/>
          <p:nvPr/>
        </p:nvSpPr>
        <p:spPr>
          <a:xfrm>
            <a:off x="6476367" y="3371598"/>
            <a:ext cx="741871" cy="369332"/>
          </a:xfrm>
          <a:prstGeom prst="rect">
            <a:avLst/>
          </a:prstGeom>
          <a:noFill/>
        </p:spPr>
        <p:txBody>
          <a:bodyPr wrap="square" lIns="0" tIns="0" rIns="0" bIns="0" rtlCol="0">
            <a:spAutoFit/>
          </a:bodyPr>
          <a:lstStyle/>
          <a:p>
            <a:pPr algn="r"/>
            <a:r>
              <a:rPr lang="en-GB" sz="2400" dirty="0"/>
              <a:t>0</a:t>
            </a:r>
          </a:p>
        </p:txBody>
      </p:sp>
      <p:sp>
        <p:nvSpPr>
          <p:cNvPr id="181" name="TextBox 180">
            <a:extLst>
              <a:ext uri="{FF2B5EF4-FFF2-40B4-BE49-F238E27FC236}">
                <a16:creationId xmlns:a16="http://schemas.microsoft.com/office/drawing/2014/main" id="{DB1E1219-96F7-430B-9C8F-EA6FBC2594CB}"/>
              </a:ext>
            </a:extLst>
          </p:cNvPr>
          <p:cNvSpPr txBox="1"/>
          <p:nvPr/>
        </p:nvSpPr>
        <p:spPr>
          <a:xfrm>
            <a:off x="7204106" y="3371598"/>
            <a:ext cx="741871" cy="369332"/>
          </a:xfrm>
          <a:prstGeom prst="rect">
            <a:avLst/>
          </a:prstGeom>
          <a:noFill/>
        </p:spPr>
        <p:txBody>
          <a:bodyPr wrap="square" lIns="0" tIns="0" rIns="0" bIns="0" rtlCol="0">
            <a:spAutoFit/>
          </a:bodyPr>
          <a:lstStyle/>
          <a:p>
            <a:pPr algn="r"/>
            <a:r>
              <a:rPr lang="en-GB" sz="2400" dirty="0"/>
              <a:t>0</a:t>
            </a:r>
          </a:p>
        </p:txBody>
      </p:sp>
      <p:sp>
        <p:nvSpPr>
          <p:cNvPr id="182" name="TextBox 181">
            <a:extLst>
              <a:ext uri="{FF2B5EF4-FFF2-40B4-BE49-F238E27FC236}">
                <a16:creationId xmlns:a16="http://schemas.microsoft.com/office/drawing/2014/main" id="{7706B644-AD93-4217-9F2A-E1967CB081D3}"/>
              </a:ext>
            </a:extLst>
          </p:cNvPr>
          <p:cNvSpPr txBox="1"/>
          <p:nvPr/>
        </p:nvSpPr>
        <p:spPr>
          <a:xfrm>
            <a:off x="7931845" y="3371598"/>
            <a:ext cx="741871" cy="369332"/>
          </a:xfrm>
          <a:prstGeom prst="rect">
            <a:avLst/>
          </a:prstGeom>
          <a:noFill/>
        </p:spPr>
        <p:txBody>
          <a:bodyPr wrap="square" lIns="0" tIns="0" rIns="0" bIns="0" rtlCol="0">
            <a:spAutoFit/>
          </a:bodyPr>
          <a:lstStyle/>
          <a:p>
            <a:pPr algn="r"/>
            <a:r>
              <a:rPr lang="en-GB" sz="2400" dirty="0"/>
              <a:t>0</a:t>
            </a:r>
          </a:p>
        </p:txBody>
      </p:sp>
      <p:sp>
        <p:nvSpPr>
          <p:cNvPr id="183" name="TextBox 182">
            <a:extLst>
              <a:ext uri="{FF2B5EF4-FFF2-40B4-BE49-F238E27FC236}">
                <a16:creationId xmlns:a16="http://schemas.microsoft.com/office/drawing/2014/main" id="{F2FD6815-D6E8-4536-ACD8-1E3C49EE7B4E}"/>
              </a:ext>
            </a:extLst>
          </p:cNvPr>
          <p:cNvSpPr txBox="1"/>
          <p:nvPr/>
        </p:nvSpPr>
        <p:spPr>
          <a:xfrm>
            <a:off x="8659584" y="3371598"/>
            <a:ext cx="741871" cy="369332"/>
          </a:xfrm>
          <a:prstGeom prst="rect">
            <a:avLst/>
          </a:prstGeom>
          <a:noFill/>
        </p:spPr>
        <p:txBody>
          <a:bodyPr wrap="square" lIns="0" tIns="0" rIns="0" bIns="0" rtlCol="0">
            <a:spAutoFit/>
          </a:bodyPr>
          <a:lstStyle/>
          <a:p>
            <a:pPr algn="r"/>
            <a:r>
              <a:rPr lang="en-GB" sz="2400" dirty="0"/>
              <a:t>0</a:t>
            </a:r>
          </a:p>
        </p:txBody>
      </p:sp>
      <p:sp>
        <p:nvSpPr>
          <p:cNvPr id="184" name="TextBox 183">
            <a:extLst>
              <a:ext uri="{FF2B5EF4-FFF2-40B4-BE49-F238E27FC236}">
                <a16:creationId xmlns:a16="http://schemas.microsoft.com/office/drawing/2014/main" id="{8D086A92-7AF7-4F0E-8837-8DBE2B0D7D05}"/>
              </a:ext>
            </a:extLst>
          </p:cNvPr>
          <p:cNvSpPr txBox="1"/>
          <p:nvPr/>
        </p:nvSpPr>
        <p:spPr>
          <a:xfrm>
            <a:off x="9387323" y="3371598"/>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185" name="TextBox 184">
                <a:extLst>
                  <a:ext uri="{FF2B5EF4-FFF2-40B4-BE49-F238E27FC236}">
                    <a16:creationId xmlns:a16="http://schemas.microsoft.com/office/drawing/2014/main" id="{CCAC668D-4290-4531-8DDD-BC9A7C4634F1}"/>
                  </a:ext>
                </a:extLst>
              </p:cNvPr>
              <p:cNvSpPr txBox="1"/>
              <p:nvPr/>
            </p:nvSpPr>
            <p:spPr>
              <a:xfrm>
                <a:off x="2034517" y="3925596"/>
                <a:ext cx="741871" cy="360163"/>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42</m:t>
                          </m:r>
                        </m:den>
                      </m:f>
                    </m:oMath>
                  </m:oMathPara>
                </a14:m>
                <a:endParaRPr lang="en-GB" dirty="0"/>
              </a:p>
            </p:txBody>
          </p:sp>
        </mc:Choice>
        <mc:Fallback xmlns="">
          <p:sp>
            <p:nvSpPr>
              <p:cNvPr id="185" name="TextBox 184">
                <a:extLst>
                  <a:ext uri="{FF2B5EF4-FFF2-40B4-BE49-F238E27FC236}">
                    <a16:creationId xmlns:a16="http://schemas.microsoft.com/office/drawing/2014/main" id="{CCAC668D-4290-4531-8DDD-BC9A7C4634F1}"/>
                  </a:ext>
                </a:extLst>
              </p:cNvPr>
              <p:cNvSpPr txBox="1">
                <a:spLocks noRot="1" noChangeAspect="1" noMove="1" noResize="1" noEditPoints="1" noAdjustHandles="1" noChangeArrowheads="1" noChangeShapeType="1" noTextEdit="1"/>
              </p:cNvSpPr>
              <p:nvPr/>
            </p:nvSpPr>
            <p:spPr>
              <a:xfrm>
                <a:off x="2034517" y="3925596"/>
                <a:ext cx="741871" cy="360163"/>
              </a:xfrm>
              <a:prstGeom prst="rect">
                <a:avLst/>
              </a:prstGeom>
              <a:blipFill>
                <a:blip r:embed="rId19"/>
                <a:stretch>
                  <a:fillRect l="-20661" t="-164407" r="-88430" b="-247458"/>
                </a:stretch>
              </a:blipFill>
            </p:spPr>
            <p:txBody>
              <a:bodyPr/>
              <a:lstStyle/>
              <a:p>
                <a:r>
                  <a:rPr lang="en-GB">
                    <a:noFill/>
                  </a:rPr>
                  <a:t> </a:t>
                </a:r>
              </a:p>
            </p:txBody>
          </p:sp>
        </mc:Fallback>
      </mc:AlternateContent>
      <p:sp>
        <p:nvSpPr>
          <p:cNvPr id="186" name="TextBox 185">
            <a:extLst>
              <a:ext uri="{FF2B5EF4-FFF2-40B4-BE49-F238E27FC236}">
                <a16:creationId xmlns:a16="http://schemas.microsoft.com/office/drawing/2014/main" id="{A5C8EE44-0720-4A97-84E1-7B1EF5CBCD58}"/>
              </a:ext>
            </a:extLst>
          </p:cNvPr>
          <p:cNvSpPr txBox="1"/>
          <p:nvPr/>
        </p:nvSpPr>
        <p:spPr>
          <a:xfrm>
            <a:off x="2762256" y="3925596"/>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187" name="TextBox 186">
                <a:extLst>
                  <a:ext uri="{FF2B5EF4-FFF2-40B4-BE49-F238E27FC236}">
                    <a16:creationId xmlns:a16="http://schemas.microsoft.com/office/drawing/2014/main" id="{206B1BA6-948B-4D2B-BBBE-83D163B73E54}"/>
                  </a:ext>
                </a:extLst>
              </p:cNvPr>
              <p:cNvSpPr txBox="1"/>
              <p:nvPr/>
            </p:nvSpPr>
            <p:spPr>
              <a:xfrm>
                <a:off x="3489995" y="3925596"/>
                <a:ext cx="741871" cy="361959"/>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6</m:t>
                          </m:r>
                        </m:den>
                      </m:f>
                    </m:oMath>
                  </m:oMathPara>
                </a14:m>
                <a:endParaRPr lang="en-GB" dirty="0"/>
              </a:p>
            </p:txBody>
          </p:sp>
        </mc:Choice>
        <mc:Fallback xmlns="">
          <p:sp>
            <p:nvSpPr>
              <p:cNvPr id="187" name="TextBox 186">
                <a:extLst>
                  <a:ext uri="{FF2B5EF4-FFF2-40B4-BE49-F238E27FC236}">
                    <a16:creationId xmlns:a16="http://schemas.microsoft.com/office/drawing/2014/main" id="{206B1BA6-948B-4D2B-BBBE-83D163B73E54}"/>
                  </a:ext>
                </a:extLst>
              </p:cNvPr>
              <p:cNvSpPr txBox="1">
                <a:spLocks noRot="1" noChangeAspect="1" noMove="1" noResize="1" noEditPoints="1" noAdjustHandles="1" noChangeArrowheads="1" noChangeShapeType="1" noTextEdit="1"/>
              </p:cNvSpPr>
              <p:nvPr/>
            </p:nvSpPr>
            <p:spPr>
              <a:xfrm>
                <a:off x="3489995" y="3925596"/>
                <a:ext cx="741871" cy="361959"/>
              </a:xfrm>
              <a:prstGeom prst="rect">
                <a:avLst/>
              </a:prstGeom>
              <a:blipFill>
                <a:blip r:embed="rId20"/>
                <a:stretch>
                  <a:fillRect l="-3306" t="-164407" r="-105785" b="-247458"/>
                </a:stretch>
              </a:blipFill>
            </p:spPr>
            <p:txBody>
              <a:bodyPr/>
              <a:lstStyle/>
              <a:p>
                <a:r>
                  <a:rPr lang="en-GB">
                    <a:noFill/>
                  </a:rPr>
                  <a:t> </a:t>
                </a:r>
              </a:p>
            </p:txBody>
          </p:sp>
        </mc:Fallback>
      </mc:AlternateContent>
      <p:sp>
        <p:nvSpPr>
          <p:cNvPr id="188" name="TextBox 187">
            <a:extLst>
              <a:ext uri="{FF2B5EF4-FFF2-40B4-BE49-F238E27FC236}">
                <a16:creationId xmlns:a16="http://schemas.microsoft.com/office/drawing/2014/main" id="{8DF96FAF-606A-45B7-AA89-D78EBA593BF2}"/>
              </a:ext>
            </a:extLst>
          </p:cNvPr>
          <p:cNvSpPr txBox="1"/>
          <p:nvPr/>
        </p:nvSpPr>
        <p:spPr>
          <a:xfrm>
            <a:off x="4293150" y="3925596"/>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189" name="TextBox 188">
                <a:extLst>
                  <a:ext uri="{FF2B5EF4-FFF2-40B4-BE49-F238E27FC236}">
                    <a16:creationId xmlns:a16="http://schemas.microsoft.com/office/drawing/2014/main" id="{A6B08F57-05DD-4264-B971-4B4FD5A128E8}"/>
                  </a:ext>
                </a:extLst>
              </p:cNvPr>
              <p:cNvSpPr txBox="1"/>
              <p:nvPr/>
            </p:nvSpPr>
            <p:spPr>
              <a:xfrm>
                <a:off x="5020889" y="3925596"/>
                <a:ext cx="741871" cy="360163"/>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2</m:t>
                          </m:r>
                        </m:den>
                      </m:f>
                    </m:oMath>
                  </m:oMathPara>
                </a14:m>
                <a:endParaRPr lang="en-GB" dirty="0"/>
              </a:p>
            </p:txBody>
          </p:sp>
        </mc:Choice>
        <mc:Fallback xmlns="">
          <p:sp>
            <p:nvSpPr>
              <p:cNvPr id="189" name="TextBox 188">
                <a:extLst>
                  <a:ext uri="{FF2B5EF4-FFF2-40B4-BE49-F238E27FC236}">
                    <a16:creationId xmlns:a16="http://schemas.microsoft.com/office/drawing/2014/main" id="{A6B08F57-05DD-4264-B971-4B4FD5A128E8}"/>
                  </a:ext>
                </a:extLst>
              </p:cNvPr>
              <p:cNvSpPr txBox="1">
                <a:spLocks noRot="1" noChangeAspect="1" noMove="1" noResize="1" noEditPoints="1" noAdjustHandles="1" noChangeArrowheads="1" noChangeShapeType="1" noTextEdit="1"/>
              </p:cNvSpPr>
              <p:nvPr/>
            </p:nvSpPr>
            <p:spPr>
              <a:xfrm>
                <a:off x="5020889" y="3925596"/>
                <a:ext cx="741871" cy="360163"/>
              </a:xfrm>
              <a:prstGeom prst="rect">
                <a:avLst/>
              </a:prstGeom>
              <a:blipFill>
                <a:blip r:embed="rId21"/>
                <a:stretch>
                  <a:fillRect l="-3306" t="-164407" r="-105785" b="-24745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90" name="TextBox 189">
                <a:extLst>
                  <a:ext uri="{FF2B5EF4-FFF2-40B4-BE49-F238E27FC236}">
                    <a16:creationId xmlns:a16="http://schemas.microsoft.com/office/drawing/2014/main" id="{4DFE8366-687F-4EBC-9478-71DA764A3D74}"/>
                  </a:ext>
                </a:extLst>
              </p:cNvPr>
              <p:cNvSpPr txBox="1"/>
              <p:nvPr/>
            </p:nvSpPr>
            <p:spPr>
              <a:xfrm>
                <a:off x="5748628" y="3925596"/>
                <a:ext cx="741871" cy="360163"/>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2</m:t>
                          </m:r>
                        </m:den>
                      </m:f>
                    </m:oMath>
                  </m:oMathPara>
                </a14:m>
                <a:endParaRPr lang="en-GB" sz="2400" dirty="0"/>
              </a:p>
            </p:txBody>
          </p:sp>
        </mc:Choice>
        <mc:Fallback xmlns="">
          <p:sp>
            <p:nvSpPr>
              <p:cNvPr id="190" name="TextBox 189">
                <a:extLst>
                  <a:ext uri="{FF2B5EF4-FFF2-40B4-BE49-F238E27FC236}">
                    <a16:creationId xmlns:a16="http://schemas.microsoft.com/office/drawing/2014/main" id="{4DFE8366-687F-4EBC-9478-71DA764A3D74}"/>
                  </a:ext>
                </a:extLst>
              </p:cNvPr>
              <p:cNvSpPr txBox="1">
                <a:spLocks noRot="1" noChangeAspect="1" noMove="1" noResize="1" noEditPoints="1" noAdjustHandles="1" noChangeArrowheads="1" noChangeShapeType="1" noTextEdit="1"/>
              </p:cNvSpPr>
              <p:nvPr/>
            </p:nvSpPr>
            <p:spPr>
              <a:xfrm>
                <a:off x="5748628" y="3925596"/>
                <a:ext cx="741871" cy="360163"/>
              </a:xfrm>
              <a:prstGeom prst="rect">
                <a:avLst/>
              </a:prstGeom>
              <a:blipFill>
                <a:blip r:embed="rId22"/>
                <a:stretch>
                  <a:fillRect l="-2459" t="-164407" r="-104918" b="-24745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91" name="TextBox 190">
                <a:extLst>
                  <a:ext uri="{FF2B5EF4-FFF2-40B4-BE49-F238E27FC236}">
                    <a16:creationId xmlns:a16="http://schemas.microsoft.com/office/drawing/2014/main" id="{F09B54E3-78E5-4A02-BF56-437B167E4525}"/>
                  </a:ext>
                </a:extLst>
              </p:cNvPr>
              <p:cNvSpPr txBox="1"/>
              <p:nvPr/>
            </p:nvSpPr>
            <p:spPr>
              <a:xfrm>
                <a:off x="6476367" y="3925596"/>
                <a:ext cx="741871" cy="360163"/>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7</m:t>
                          </m:r>
                        </m:den>
                      </m:f>
                    </m:oMath>
                  </m:oMathPara>
                </a14:m>
                <a:endParaRPr lang="en-GB" sz="2400" dirty="0"/>
              </a:p>
            </p:txBody>
          </p:sp>
        </mc:Choice>
        <mc:Fallback xmlns="">
          <p:sp>
            <p:nvSpPr>
              <p:cNvPr id="191" name="TextBox 190">
                <a:extLst>
                  <a:ext uri="{FF2B5EF4-FFF2-40B4-BE49-F238E27FC236}">
                    <a16:creationId xmlns:a16="http://schemas.microsoft.com/office/drawing/2014/main" id="{F09B54E3-78E5-4A02-BF56-437B167E4525}"/>
                  </a:ext>
                </a:extLst>
              </p:cNvPr>
              <p:cNvSpPr txBox="1">
                <a:spLocks noRot="1" noChangeAspect="1" noMove="1" noResize="1" noEditPoints="1" noAdjustHandles="1" noChangeArrowheads="1" noChangeShapeType="1" noTextEdit="1"/>
              </p:cNvSpPr>
              <p:nvPr/>
            </p:nvSpPr>
            <p:spPr>
              <a:xfrm>
                <a:off x="6476367" y="3925596"/>
                <a:ext cx="741871" cy="360163"/>
              </a:xfrm>
              <a:prstGeom prst="rect">
                <a:avLst/>
              </a:prstGeom>
              <a:blipFill>
                <a:blip r:embed="rId23"/>
                <a:stretch>
                  <a:fillRect l="-2459" t="-164407" r="-104918" b="-247458"/>
                </a:stretch>
              </a:blipFill>
            </p:spPr>
            <p:txBody>
              <a:bodyPr/>
              <a:lstStyle/>
              <a:p>
                <a:r>
                  <a:rPr lang="en-GB">
                    <a:noFill/>
                  </a:rPr>
                  <a:t> </a:t>
                </a:r>
              </a:p>
            </p:txBody>
          </p:sp>
        </mc:Fallback>
      </mc:AlternateContent>
      <p:sp>
        <p:nvSpPr>
          <p:cNvPr id="192" name="TextBox 191">
            <a:extLst>
              <a:ext uri="{FF2B5EF4-FFF2-40B4-BE49-F238E27FC236}">
                <a16:creationId xmlns:a16="http://schemas.microsoft.com/office/drawing/2014/main" id="{28F522D8-8A58-4EA0-B9BC-9C76BE4D6513}"/>
              </a:ext>
            </a:extLst>
          </p:cNvPr>
          <p:cNvSpPr txBox="1"/>
          <p:nvPr/>
        </p:nvSpPr>
        <p:spPr>
          <a:xfrm>
            <a:off x="7204106" y="3925596"/>
            <a:ext cx="741871" cy="369332"/>
          </a:xfrm>
          <a:prstGeom prst="rect">
            <a:avLst/>
          </a:prstGeom>
          <a:noFill/>
        </p:spPr>
        <p:txBody>
          <a:bodyPr wrap="square" lIns="0" tIns="0" rIns="0" bIns="0" rtlCol="0">
            <a:spAutoFit/>
          </a:bodyPr>
          <a:lstStyle/>
          <a:p>
            <a:pPr algn="r"/>
            <a:r>
              <a:rPr lang="en-GB" sz="2400" dirty="0"/>
              <a:t>0</a:t>
            </a:r>
          </a:p>
        </p:txBody>
      </p:sp>
      <p:sp>
        <p:nvSpPr>
          <p:cNvPr id="193" name="TextBox 192">
            <a:extLst>
              <a:ext uri="{FF2B5EF4-FFF2-40B4-BE49-F238E27FC236}">
                <a16:creationId xmlns:a16="http://schemas.microsoft.com/office/drawing/2014/main" id="{E5E9436E-EEAB-484D-8CF9-E6D560ED92BE}"/>
              </a:ext>
            </a:extLst>
          </p:cNvPr>
          <p:cNvSpPr txBox="1"/>
          <p:nvPr/>
        </p:nvSpPr>
        <p:spPr>
          <a:xfrm>
            <a:off x="7931845" y="3925596"/>
            <a:ext cx="741871" cy="369332"/>
          </a:xfrm>
          <a:prstGeom prst="rect">
            <a:avLst/>
          </a:prstGeom>
          <a:noFill/>
        </p:spPr>
        <p:txBody>
          <a:bodyPr wrap="square" lIns="0" tIns="0" rIns="0" bIns="0" rtlCol="0">
            <a:spAutoFit/>
          </a:bodyPr>
          <a:lstStyle/>
          <a:p>
            <a:pPr algn="r"/>
            <a:r>
              <a:rPr lang="en-GB" sz="2400" dirty="0"/>
              <a:t>0</a:t>
            </a:r>
          </a:p>
        </p:txBody>
      </p:sp>
      <p:sp>
        <p:nvSpPr>
          <p:cNvPr id="194" name="TextBox 193">
            <a:extLst>
              <a:ext uri="{FF2B5EF4-FFF2-40B4-BE49-F238E27FC236}">
                <a16:creationId xmlns:a16="http://schemas.microsoft.com/office/drawing/2014/main" id="{682F798D-2859-4F0A-9263-D7A0183E43C2}"/>
              </a:ext>
            </a:extLst>
          </p:cNvPr>
          <p:cNvSpPr txBox="1"/>
          <p:nvPr/>
        </p:nvSpPr>
        <p:spPr>
          <a:xfrm>
            <a:off x="8659584" y="3925596"/>
            <a:ext cx="741871" cy="369332"/>
          </a:xfrm>
          <a:prstGeom prst="rect">
            <a:avLst/>
          </a:prstGeom>
          <a:noFill/>
        </p:spPr>
        <p:txBody>
          <a:bodyPr wrap="square" lIns="0" tIns="0" rIns="0" bIns="0" rtlCol="0">
            <a:spAutoFit/>
          </a:bodyPr>
          <a:lstStyle/>
          <a:p>
            <a:pPr algn="r"/>
            <a:r>
              <a:rPr lang="en-GB" sz="2400" dirty="0"/>
              <a:t>0</a:t>
            </a:r>
          </a:p>
        </p:txBody>
      </p:sp>
      <p:sp>
        <p:nvSpPr>
          <p:cNvPr id="195" name="TextBox 194">
            <a:extLst>
              <a:ext uri="{FF2B5EF4-FFF2-40B4-BE49-F238E27FC236}">
                <a16:creationId xmlns:a16="http://schemas.microsoft.com/office/drawing/2014/main" id="{965C5B8B-69F3-438F-A569-82A1710EE9CB}"/>
              </a:ext>
            </a:extLst>
          </p:cNvPr>
          <p:cNvSpPr txBox="1"/>
          <p:nvPr/>
        </p:nvSpPr>
        <p:spPr>
          <a:xfrm>
            <a:off x="9387323" y="3925596"/>
            <a:ext cx="741871" cy="369332"/>
          </a:xfrm>
          <a:prstGeom prst="rect">
            <a:avLst/>
          </a:prstGeom>
          <a:noFill/>
        </p:spPr>
        <p:txBody>
          <a:bodyPr wrap="square" lIns="0" tIns="0" rIns="0" bIns="0" rtlCol="0">
            <a:spAutoFit/>
          </a:bodyPr>
          <a:lstStyle/>
          <a:p>
            <a:pPr algn="r"/>
            <a:r>
              <a:rPr lang="en-GB" sz="2400" dirty="0"/>
              <a:t>0</a:t>
            </a:r>
          </a:p>
        </p:txBody>
      </p:sp>
      <p:sp>
        <p:nvSpPr>
          <p:cNvPr id="196" name="TextBox 195">
            <a:extLst>
              <a:ext uri="{FF2B5EF4-FFF2-40B4-BE49-F238E27FC236}">
                <a16:creationId xmlns:a16="http://schemas.microsoft.com/office/drawing/2014/main" id="{5A4D042C-A46C-4861-B30A-CC4AC907964E}"/>
              </a:ext>
            </a:extLst>
          </p:cNvPr>
          <p:cNvSpPr txBox="1"/>
          <p:nvPr/>
        </p:nvSpPr>
        <p:spPr>
          <a:xfrm>
            <a:off x="2034517" y="4479594"/>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197" name="TextBox 196">
                <a:extLst>
                  <a:ext uri="{FF2B5EF4-FFF2-40B4-BE49-F238E27FC236}">
                    <a16:creationId xmlns:a16="http://schemas.microsoft.com/office/drawing/2014/main" id="{3FA34A59-B532-480C-9017-5667DC71025E}"/>
                  </a:ext>
                </a:extLst>
              </p:cNvPr>
              <p:cNvSpPr txBox="1"/>
              <p:nvPr/>
            </p:nvSpPr>
            <p:spPr>
              <a:xfrm>
                <a:off x="2762256" y="4479594"/>
                <a:ext cx="741871" cy="360163"/>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12</m:t>
                          </m:r>
                        </m:den>
                      </m:f>
                    </m:oMath>
                  </m:oMathPara>
                </a14:m>
                <a:endParaRPr lang="en-GB" dirty="0"/>
              </a:p>
            </p:txBody>
          </p:sp>
        </mc:Choice>
        <mc:Fallback xmlns="">
          <p:sp>
            <p:nvSpPr>
              <p:cNvPr id="197" name="TextBox 196">
                <a:extLst>
                  <a:ext uri="{FF2B5EF4-FFF2-40B4-BE49-F238E27FC236}">
                    <a16:creationId xmlns:a16="http://schemas.microsoft.com/office/drawing/2014/main" id="{3FA34A59-B532-480C-9017-5667DC71025E}"/>
                  </a:ext>
                </a:extLst>
              </p:cNvPr>
              <p:cNvSpPr txBox="1">
                <a:spLocks noRot="1" noChangeAspect="1" noMove="1" noResize="1" noEditPoints="1" noAdjustHandles="1" noChangeArrowheads="1" noChangeShapeType="1" noTextEdit="1"/>
              </p:cNvSpPr>
              <p:nvPr/>
            </p:nvSpPr>
            <p:spPr>
              <a:xfrm>
                <a:off x="2762256" y="4479594"/>
                <a:ext cx="741871" cy="360163"/>
              </a:xfrm>
              <a:prstGeom prst="rect">
                <a:avLst/>
              </a:prstGeom>
              <a:blipFill>
                <a:blip r:embed="rId24"/>
                <a:stretch>
                  <a:fillRect l="-19672" t="-164407" r="-87705" b="-247458"/>
                </a:stretch>
              </a:blipFill>
            </p:spPr>
            <p:txBody>
              <a:bodyPr/>
              <a:lstStyle/>
              <a:p>
                <a:r>
                  <a:rPr lang="en-GB">
                    <a:noFill/>
                  </a:rPr>
                  <a:t> </a:t>
                </a:r>
              </a:p>
            </p:txBody>
          </p:sp>
        </mc:Fallback>
      </mc:AlternateContent>
      <p:sp>
        <p:nvSpPr>
          <p:cNvPr id="198" name="TextBox 197">
            <a:extLst>
              <a:ext uri="{FF2B5EF4-FFF2-40B4-BE49-F238E27FC236}">
                <a16:creationId xmlns:a16="http://schemas.microsoft.com/office/drawing/2014/main" id="{0A4B1C91-FA6B-4D36-A659-677B6BEFF94D}"/>
              </a:ext>
            </a:extLst>
          </p:cNvPr>
          <p:cNvSpPr txBox="1"/>
          <p:nvPr/>
        </p:nvSpPr>
        <p:spPr>
          <a:xfrm>
            <a:off x="3489995" y="4479594"/>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199" name="TextBox 198">
                <a:extLst>
                  <a:ext uri="{FF2B5EF4-FFF2-40B4-BE49-F238E27FC236}">
                    <a16:creationId xmlns:a16="http://schemas.microsoft.com/office/drawing/2014/main" id="{3A7AA50D-ABF4-489E-959F-13F8FAA87E77}"/>
                  </a:ext>
                </a:extLst>
              </p:cNvPr>
              <p:cNvSpPr txBox="1"/>
              <p:nvPr/>
            </p:nvSpPr>
            <p:spPr>
              <a:xfrm>
                <a:off x="4293150" y="4479594"/>
                <a:ext cx="741871" cy="359137"/>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−7</m:t>
                          </m:r>
                        </m:num>
                        <m:den>
                          <m:r>
                            <a:rPr lang="en-GB" b="0" i="1" smtClean="0">
                              <a:latin typeface="Cambria Math" panose="02040503050406030204" pitchFamily="18" charset="0"/>
                            </a:rPr>
                            <m:t>24</m:t>
                          </m:r>
                        </m:den>
                      </m:f>
                    </m:oMath>
                  </m:oMathPara>
                </a14:m>
                <a:endParaRPr lang="en-GB" dirty="0"/>
              </a:p>
            </p:txBody>
          </p:sp>
        </mc:Choice>
        <mc:Fallback xmlns="">
          <p:sp>
            <p:nvSpPr>
              <p:cNvPr id="199" name="TextBox 198">
                <a:extLst>
                  <a:ext uri="{FF2B5EF4-FFF2-40B4-BE49-F238E27FC236}">
                    <a16:creationId xmlns:a16="http://schemas.microsoft.com/office/drawing/2014/main" id="{3A7AA50D-ABF4-489E-959F-13F8FAA87E77}"/>
                  </a:ext>
                </a:extLst>
              </p:cNvPr>
              <p:cNvSpPr txBox="1">
                <a:spLocks noRot="1" noChangeAspect="1" noMove="1" noResize="1" noEditPoints="1" noAdjustHandles="1" noChangeArrowheads="1" noChangeShapeType="1" noTextEdit="1"/>
              </p:cNvSpPr>
              <p:nvPr/>
            </p:nvSpPr>
            <p:spPr>
              <a:xfrm>
                <a:off x="4293150" y="4479594"/>
                <a:ext cx="741871" cy="359137"/>
              </a:xfrm>
              <a:prstGeom prst="rect">
                <a:avLst/>
              </a:prstGeom>
              <a:blipFill>
                <a:blip r:embed="rId25"/>
                <a:stretch>
                  <a:fillRect l="-19672" t="-164407" r="-87705" b="-247458"/>
                </a:stretch>
              </a:blipFill>
            </p:spPr>
            <p:txBody>
              <a:bodyPr/>
              <a:lstStyle/>
              <a:p>
                <a:r>
                  <a:rPr lang="en-GB">
                    <a:noFill/>
                  </a:rPr>
                  <a:t> </a:t>
                </a:r>
              </a:p>
            </p:txBody>
          </p:sp>
        </mc:Fallback>
      </mc:AlternateContent>
      <p:sp>
        <p:nvSpPr>
          <p:cNvPr id="200" name="TextBox 199">
            <a:extLst>
              <a:ext uri="{FF2B5EF4-FFF2-40B4-BE49-F238E27FC236}">
                <a16:creationId xmlns:a16="http://schemas.microsoft.com/office/drawing/2014/main" id="{214346A8-A8C1-4C65-AD5C-2E9B9A41C9AE}"/>
              </a:ext>
            </a:extLst>
          </p:cNvPr>
          <p:cNvSpPr txBox="1"/>
          <p:nvPr/>
        </p:nvSpPr>
        <p:spPr>
          <a:xfrm>
            <a:off x="5020889" y="4479594"/>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201" name="TextBox 200">
                <a:extLst>
                  <a:ext uri="{FF2B5EF4-FFF2-40B4-BE49-F238E27FC236}">
                    <a16:creationId xmlns:a16="http://schemas.microsoft.com/office/drawing/2014/main" id="{6D141145-0587-4078-B687-E90AB46BF2DF}"/>
                  </a:ext>
                </a:extLst>
              </p:cNvPr>
              <p:cNvSpPr txBox="1"/>
              <p:nvPr/>
            </p:nvSpPr>
            <p:spPr>
              <a:xfrm>
                <a:off x="5748628" y="4479594"/>
                <a:ext cx="741871" cy="359137"/>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7</m:t>
                          </m:r>
                        </m:num>
                        <m:den>
                          <m:r>
                            <a:rPr lang="en-GB" b="0" i="1" smtClean="0">
                              <a:latin typeface="Cambria Math" panose="02040503050406030204" pitchFamily="18" charset="0"/>
                            </a:rPr>
                            <m:t>12</m:t>
                          </m:r>
                        </m:den>
                      </m:f>
                    </m:oMath>
                  </m:oMathPara>
                </a14:m>
                <a:endParaRPr lang="en-GB" dirty="0"/>
              </a:p>
            </p:txBody>
          </p:sp>
        </mc:Choice>
        <mc:Fallback xmlns="">
          <p:sp>
            <p:nvSpPr>
              <p:cNvPr id="201" name="TextBox 200">
                <a:extLst>
                  <a:ext uri="{FF2B5EF4-FFF2-40B4-BE49-F238E27FC236}">
                    <a16:creationId xmlns:a16="http://schemas.microsoft.com/office/drawing/2014/main" id="{6D141145-0587-4078-B687-E90AB46BF2DF}"/>
                  </a:ext>
                </a:extLst>
              </p:cNvPr>
              <p:cNvSpPr txBox="1">
                <a:spLocks noRot="1" noChangeAspect="1" noMove="1" noResize="1" noEditPoints="1" noAdjustHandles="1" noChangeArrowheads="1" noChangeShapeType="1" noTextEdit="1"/>
              </p:cNvSpPr>
              <p:nvPr/>
            </p:nvSpPr>
            <p:spPr>
              <a:xfrm>
                <a:off x="5748628" y="4479594"/>
                <a:ext cx="741871" cy="359137"/>
              </a:xfrm>
              <a:prstGeom prst="rect">
                <a:avLst/>
              </a:prstGeom>
              <a:blipFill>
                <a:blip r:embed="rId26"/>
                <a:stretch>
                  <a:fillRect l="-19672" t="-164407" r="-87705" b="-24745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02" name="TextBox 201">
                <a:extLst>
                  <a:ext uri="{FF2B5EF4-FFF2-40B4-BE49-F238E27FC236}">
                    <a16:creationId xmlns:a16="http://schemas.microsoft.com/office/drawing/2014/main" id="{1C8BF93F-6A43-4E4D-A39B-7FF45CDCCDC9}"/>
                  </a:ext>
                </a:extLst>
              </p:cNvPr>
              <p:cNvSpPr txBox="1"/>
              <p:nvPr/>
            </p:nvSpPr>
            <p:spPr>
              <a:xfrm>
                <a:off x="6476367" y="4479594"/>
                <a:ext cx="741871" cy="359137"/>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2</m:t>
                          </m:r>
                        </m:den>
                      </m:f>
                    </m:oMath>
                  </m:oMathPara>
                </a14:m>
                <a:endParaRPr lang="en-GB" sz="2400" dirty="0"/>
              </a:p>
            </p:txBody>
          </p:sp>
        </mc:Choice>
        <mc:Fallback xmlns="">
          <p:sp>
            <p:nvSpPr>
              <p:cNvPr id="202" name="TextBox 201">
                <a:extLst>
                  <a:ext uri="{FF2B5EF4-FFF2-40B4-BE49-F238E27FC236}">
                    <a16:creationId xmlns:a16="http://schemas.microsoft.com/office/drawing/2014/main" id="{1C8BF93F-6A43-4E4D-A39B-7FF45CDCCDC9}"/>
                  </a:ext>
                </a:extLst>
              </p:cNvPr>
              <p:cNvSpPr txBox="1">
                <a:spLocks noRot="1" noChangeAspect="1" noMove="1" noResize="1" noEditPoints="1" noAdjustHandles="1" noChangeArrowheads="1" noChangeShapeType="1" noTextEdit="1"/>
              </p:cNvSpPr>
              <p:nvPr/>
            </p:nvSpPr>
            <p:spPr>
              <a:xfrm>
                <a:off x="6476367" y="4479594"/>
                <a:ext cx="741871" cy="359137"/>
              </a:xfrm>
              <a:prstGeom prst="rect">
                <a:avLst/>
              </a:prstGeom>
              <a:blipFill>
                <a:blip r:embed="rId27"/>
                <a:stretch>
                  <a:fillRect l="-2459" t="-164407" r="-104918" b="-24745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03" name="TextBox 202">
                <a:extLst>
                  <a:ext uri="{FF2B5EF4-FFF2-40B4-BE49-F238E27FC236}">
                    <a16:creationId xmlns:a16="http://schemas.microsoft.com/office/drawing/2014/main" id="{0520E4FB-A7FF-4EE2-B02F-3FA2D561CF6D}"/>
                  </a:ext>
                </a:extLst>
              </p:cNvPr>
              <p:cNvSpPr txBox="1"/>
              <p:nvPr/>
            </p:nvSpPr>
            <p:spPr>
              <a:xfrm>
                <a:off x="7204106" y="4479594"/>
                <a:ext cx="741871" cy="361959"/>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8</m:t>
                          </m:r>
                        </m:den>
                      </m:f>
                    </m:oMath>
                  </m:oMathPara>
                </a14:m>
                <a:endParaRPr lang="en-GB" dirty="0"/>
              </a:p>
            </p:txBody>
          </p:sp>
        </mc:Choice>
        <mc:Fallback xmlns="">
          <p:sp>
            <p:nvSpPr>
              <p:cNvPr id="203" name="TextBox 202">
                <a:extLst>
                  <a:ext uri="{FF2B5EF4-FFF2-40B4-BE49-F238E27FC236}">
                    <a16:creationId xmlns:a16="http://schemas.microsoft.com/office/drawing/2014/main" id="{0520E4FB-A7FF-4EE2-B02F-3FA2D561CF6D}"/>
                  </a:ext>
                </a:extLst>
              </p:cNvPr>
              <p:cNvSpPr txBox="1">
                <a:spLocks noRot="1" noChangeAspect="1" noMove="1" noResize="1" noEditPoints="1" noAdjustHandles="1" noChangeArrowheads="1" noChangeShapeType="1" noTextEdit="1"/>
              </p:cNvSpPr>
              <p:nvPr/>
            </p:nvSpPr>
            <p:spPr>
              <a:xfrm>
                <a:off x="7204106" y="4479594"/>
                <a:ext cx="741871" cy="361959"/>
              </a:xfrm>
              <a:prstGeom prst="rect">
                <a:avLst/>
              </a:prstGeom>
              <a:blipFill>
                <a:blip r:embed="rId28"/>
                <a:stretch>
                  <a:fillRect l="-3306" t="-164407" r="-105785" b="-247458"/>
                </a:stretch>
              </a:blipFill>
            </p:spPr>
            <p:txBody>
              <a:bodyPr/>
              <a:lstStyle/>
              <a:p>
                <a:r>
                  <a:rPr lang="en-GB">
                    <a:noFill/>
                  </a:rPr>
                  <a:t> </a:t>
                </a:r>
              </a:p>
            </p:txBody>
          </p:sp>
        </mc:Fallback>
      </mc:AlternateContent>
      <p:sp>
        <p:nvSpPr>
          <p:cNvPr id="204" name="TextBox 203">
            <a:extLst>
              <a:ext uri="{FF2B5EF4-FFF2-40B4-BE49-F238E27FC236}">
                <a16:creationId xmlns:a16="http://schemas.microsoft.com/office/drawing/2014/main" id="{889FAF76-76F3-4D3B-99E3-72D0163F8CA8}"/>
              </a:ext>
            </a:extLst>
          </p:cNvPr>
          <p:cNvSpPr txBox="1"/>
          <p:nvPr/>
        </p:nvSpPr>
        <p:spPr>
          <a:xfrm>
            <a:off x="7931845" y="4479594"/>
            <a:ext cx="741871" cy="369332"/>
          </a:xfrm>
          <a:prstGeom prst="rect">
            <a:avLst/>
          </a:prstGeom>
          <a:noFill/>
        </p:spPr>
        <p:txBody>
          <a:bodyPr wrap="square" lIns="0" tIns="0" rIns="0" bIns="0" rtlCol="0">
            <a:spAutoFit/>
          </a:bodyPr>
          <a:lstStyle/>
          <a:p>
            <a:pPr algn="r"/>
            <a:r>
              <a:rPr lang="en-GB" sz="2400" dirty="0"/>
              <a:t>0</a:t>
            </a:r>
          </a:p>
        </p:txBody>
      </p:sp>
      <p:sp>
        <p:nvSpPr>
          <p:cNvPr id="205" name="TextBox 204">
            <a:extLst>
              <a:ext uri="{FF2B5EF4-FFF2-40B4-BE49-F238E27FC236}">
                <a16:creationId xmlns:a16="http://schemas.microsoft.com/office/drawing/2014/main" id="{C6B18401-95F0-4F0E-8DAA-E0210576797E}"/>
              </a:ext>
            </a:extLst>
          </p:cNvPr>
          <p:cNvSpPr txBox="1"/>
          <p:nvPr/>
        </p:nvSpPr>
        <p:spPr>
          <a:xfrm>
            <a:off x="8659584" y="4479594"/>
            <a:ext cx="741871" cy="369332"/>
          </a:xfrm>
          <a:prstGeom prst="rect">
            <a:avLst/>
          </a:prstGeom>
          <a:noFill/>
        </p:spPr>
        <p:txBody>
          <a:bodyPr wrap="square" lIns="0" tIns="0" rIns="0" bIns="0" rtlCol="0">
            <a:spAutoFit/>
          </a:bodyPr>
          <a:lstStyle/>
          <a:p>
            <a:pPr algn="r"/>
            <a:r>
              <a:rPr lang="en-GB" sz="2400" dirty="0"/>
              <a:t>0</a:t>
            </a:r>
          </a:p>
        </p:txBody>
      </p:sp>
      <p:sp>
        <p:nvSpPr>
          <p:cNvPr id="206" name="TextBox 205">
            <a:extLst>
              <a:ext uri="{FF2B5EF4-FFF2-40B4-BE49-F238E27FC236}">
                <a16:creationId xmlns:a16="http://schemas.microsoft.com/office/drawing/2014/main" id="{208AF3B7-6A83-4369-A933-283815FFD0B0}"/>
              </a:ext>
            </a:extLst>
          </p:cNvPr>
          <p:cNvSpPr txBox="1"/>
          <p:nvPr/>
        </p:nvSpPr>
        <p:spPr>
          <a:xfrm>
            <a:off x="9387323" y="4479594"/>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207" name="TextBox 206">
                <a:extLst>
                  <a:ext uri="{FF2B5EF4-FFF2-40B4-BE49-F238E27FC236}">
                    <a16:creationId xmlns:a16="http://schemas.microsoft.com/office/drawing/2014/main" id="{D481E893-0F49-465B-A774-4DD6AE98E16A}"/>
                  </a:ext>
                </a:extLst>
              </p:cNvPr>
              <p:cNvSpPr txBox="1"/>
              <p:nvPr/>
            </p:nvSpPr>
            <p:spPr>
              <a:xfrm>
                <a:off x="2034517" y="5033592"/>
                <a:ext cx="741871" cy="361959"/>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30</m:t>
                          </m:r>
                        </m:den>
                      </m:f>
                    </m:oMath>
                  </m:oMathPara>
                </a14:m>
                <a:endParaRPr lang="en-GB" dirty="0"/>
              </a:p>
            </p:txBody>
          </p:sp>
        </mc:Choice>
        <mc:Fallback xmlns="">
          <p:sp>
            <p:nvSpPr>
              <p:cNvPr id="207" name="TextBox 206">
                <a:extLst>
                  <a:ext uri="{FF2B5EF4-FFF2-40B4-BE49-F238E27FC236}">
                    <a16:creationId xmlns:a16="http://schemas.microsoft.com/office/drawing/2014/main" id="{D481E893-0F49-465B-A774-4DD6AE98E16A}"/>
                  </a:ext>
                </a:extLst>
              </p:cNvPr>
              <p:cNvSpPr txBox="1">
                <a:spLocks noRot="1" noChangeAspect="1" noMove="1" noResize="1" noEditPoints="1" noAdjustHandles="1" noChangeArrowheads="1" noChangeShapeType="1" noTextEdit="1"/>
              </p:cNvSpPr>
              <p:nvPr/>
            </p:nvSpPr>
            <p:spPr>
              <a:xfrm>
                <a:off x="2034517" y="5033592"/>
                <a:ext cx="741871" cy="361959"/>
              </a:xfrm>
              <a:prstGeom prst="rect">
                <a:avLst/>
              </a:prstGeom>
              <a:blipFill>
                <a:blip r:embed="rId29"/>
                <a:stretch>
                  <a:fillRect l="-20661" t="-164407" r="-88430" b="-247458"/>
                </a:stretch>
              </a:blipFill>
            </p:spPr>
            <p:txBody>
              <a:bodyPr/>
              <a:lstStyle/>
              <a:p>
                <a:r>
                  <a:rPr lang="en-GB">
                    <a:noFill/>
                  </a:rPr>
                  <a:t> </a:t>
                </a:r>
              </a:p>
            </p:txBody>
          </p:sp>
        </mc:Fallback>
      </mc:AlternateContent>
      <p:sp>
        <p:nvSpPr>
          <p:cNvPr id="208" name="TextBox 207">
            <a:extLst>
              <a:ext uri="{FF2B5EF4-FFF2-40B4-BE49-F238E27FC236}">
                <a16:creationId xmlns:a16="http://schemas.microsoft.com/office/drawing/2014/main" id="{A85D18C2-80F3-4B3B-9A76-85ADD3EA0EA3}"/>
              </a:ext>
            </a:extLst>
          </p:cNvPr>
          <p:cNvSpPr txBox="1"/>
          <p:nvPr/>
        </p:nvSpPr>
        <p:spPr>
          <a:xfrm>
            <a:off x="2762256" y="5033592"/>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209" name="TextBox 208">
                <a:extLst>
                  <a:ext uri="{FF2B5EF4-FFF2-40B4-BE49-F238E27FC236}">
                    <a16:creationId xmlns:a16="http://schemas.microsoft.com/office/drawing/2014/main" id="{695C0DE9-BBF2-4E56-8A11-B057341864A4}"/>
                  </a:ext>
                </a:extLst>
              </p:cNvPr>
              <p:cNvSpPr txBox="1"/>
              <p:nvPr/>
            </p:nvSpPr>
            <p:spPr>
              <a:xfrm>
                <a:off x="3489995" y="5033592"/>
                <a:ext cx="741871" cy="361959"/>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2</m:t>
                          </m:r>
                        </m:num>
                        <m:den>
                          <m:r>
                            <a:rPr lang="en-GB" b="0" i="1" smtClean="0">
                              <a:latin typeface="Cambria Math" panose="02040503050406030204" pitchFamily="18" charset="0"/>
                            </a:rPr>
                            <m:t>9</m:t>
                          </m:r>
                        </m:den>
                      </m:f>
                    </m:oMath>
                  </m:oMathPara>
                </a14:m>
                <a:endParaRPr lang="en-GB" dirty="0"/>
              </a:p>
            </p:txBody>
          </p:sp>
        </mc:Choice>
        <mc:Fallback xmlns="">
          <p:sp>
            <p:nvSpPr>
              <p:cNvPr id="209" name="TextBox 208">
                <a:extLst>
                  <a:ext uri="{FF2B5EF4-FFF2-40B4-BE49-F238E27FC236}">
                    <a16:creationId xmlns:a16="http://schemas.microsoft.com/office/drawing/2014/main" id="{695C0DE9-BBF2-4E56-8A11-B057341864A4}"/>
                  </a:ext>
                </a:extLst>
              </p:cNvPr>
              <p:cNvSpPr txBox="1">
                <a:spLocks noRot="1" noChangeAspect="1" noMove="1" noResize="1" noEditPoints="1" noAdjustHandles="1" noChangeArrowheads="1" noChangeShapeType="1" noTextEdit="1"/>
              </p:cNvSpPr>
              <p:nvPr/>
            </p:nvSpPr>
            <p:spPr>
              <a:xfrm>
                <a:off x="3489995" y="5033592"/>
                <a:ext cx="741871" cy="361959"/>
              </a:xfrm>
              <a:prstGeom prst="rect">
                <a:avLst/>
              </a:prstGeom>
              <a:blipFill>
                <a:blip r:embed="rId30"/>
                <a:stretch>
                  <a:fillRect l="-3306" t="-164407" r="-105785" b="-247458"/>
                </a:stretch>
              </a:blipFill>
            </p:spPr>
            <p:txBody>
              <a:bodyPr/>
              <a:lstStyle/>
              <a:p>
                <a:r>
                  <a:rPr lang="en-GB">
                    <a:noFill/>
                  </a:rPr>
                  <a:t> </a:t>
                </a:r>
              </a:p>
            </p:txBody>
          </p:sp>
        </mc:Fallback>
      </mc:AlternateContent>
      <p:sp>
        <p:nvSpPr>
          <p:cNvPr id="210" name="TextBox 209">
            <a:extLst>
              <a:ext uri="{FF2B5EF4-FFF2-40B4-BE49-F238E27FC236}">
                <a16:creationId xmlns:a16="http://schemas.microsoft.com/office/drawing/2014/main" id="{C7E2FE26-A4FF-4EC5-BF3B-35F2F5F41D72}"/>
              </a:ext>
            </a:extLst>
          </p:cNvPr>
          <p:cNvSpPr txBox="1"/>
          <p:nvPr/>
        </p:nvSpPr>
        <p:spPr>
          <a:xfrm>
            <a:off x="4293150" y="5033592"/>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211" name="TextBox 210">
                <a:extLst>
                  <a:ext uri="{FF2B5EF4-FFF2-40B4-BE49-F238E27FC236}">
                    <a16:creationId xmlns:a16="http://schemas.microsoft.com/office/drawing/2014/main" id="{92C6895D-F9A0-436D-86AF-729C1D5A49C4}"/>
                  </a:ext>
                </a:extLst>
              </p:cNvPr>
              <p:cNvSpPr txBox="1"/>
              <p:nvPr/>
            </p:nvSpPr>
            <p:spPr>
              <a:xfrm>
                <a:off x="5020889" y="5033592"/>
                <a:ext cx="741871" cy="366575"/>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−7</m:t>
                          </m:r>
                        </m:num>
                        <m:den>
                          <m:r>
                            <a:rPr lang="en-GB" b="0" i="1" smtClean="0">
                              <a:latin typeface="Cambria Math" panose="02040503050406030204" pitchFamily="18" charset="0"/>
                            </a:rPr>
                            <m:t>15</m:t>
                          </m:r>
                        </m:den>
                      </m:f>
                    </m:oMath>
                  </m:oMathPara>
                </a14:m>
                <a:endParaRPr lang="en-GB" dirty="0"/>
              </a:p>
            </p:txBody>
          </p:sp>
        </mc:Choice>
        <mc:Fallback xmlns="">
          <p:sp>
            <p:nvSpPr>
              <p:cNvPr id="211" name="TextBox 210">
                <a:extLst>
                  <a:ext uri="{FF2B5EF4-FFF2-40B4-BE49-F238E27FC236}">
                    <a16:creationId xmlns:a16="http://schemas.microsoft.com/office/drawing/2014/main" id="{92C6895D-F9A0-436D-86AF-729C1D5A49C4}"/>
                  </a:ext>
                </a:extLst>
              </p:cNvPr>
              <p:cNvSpPr txBox="1">
                <a:spLocks noRot="1" noChangeAspect="1" noMove="1" noResize="1" noEditPoints="1" noAdjustHandles="1" noChangeArrowheads="1" noChangeShapeType="1" noTextEdit="1"/>
              </p:cNvSpPr>
              <p:nvPr/>
            </p:nvSpPr>
            <p:spPr>
              <a:xfrm>
                <a:off x="5020889" y="5033592"/>
                <a:ext cx="741871" cy="366575"/>
              </a:xfrm>
              <a:prstGeom prst="rect">
                <a:avLst/>
              </a:prstGeom>
              <a:blipFill>
                <a:blip r:embed="rId31"/>
                <a:stretch>
                  <a:fillRect l="-20661" t="-161667" r="-88430" b="-241667"/>
                </a:stretch>
              </a:blipFill>
            </p:spPr>
            <p:txBody>
              <a:bodyPr/>
              <a:lstStyle/>
              <a:p>
                <a:r>
                  <a:rPr lang="en-GB">
                    <a:noFill/>
                  </a:rPr>
                  <a:t> </a:t>
                </a:r>
              </a:p>
            </p:txBody>
          </p:sp>
        </mc:Fallback>
      </mc:AlternateContent>
      <p:sp>
        <p:nvSpPr>
          <p:cNvPr id="212" name="TextBox 211">
            <a:extLst>
              <a:ext uri="{FF2B5EF4-FFF2-40B4-BE49-F238E27FC236}">
                <a16:creationId xmlns:a16="http://schemas.microsoft.com/office/drawing/2014/main" id="{3A3653BB-A9CD-4375-A408-C8A8E1AB0C1E}"/>
              </a:ext>
            </a:extLst>
          </p:cNvPr>
          <p:cNvSpPr txBox="1"/>
          <p:nvPr/>
        </p:nvSpPr>
        <p:spPr>
          <a:xfrm>
            <a:off x="5748628" y="5033592"/>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213" name="TextBox 212">
                <a:extLst>
                  <a:ext uri="{FF2B5EF4-FFF2-40B4-BE49-F238E27FC236}">
                    <a16:creationId xmlns:a16="http://schemas.microsoft.com/office/drawing/2014/main" id="{A1374A95-283B-4EB1-833B-9AA67BA0CD8A}"/>
                  </a:ext>
                </a:extLst>
              </p:cNvPr>
              <p:cNvSpPr txBox="1"/>
              <p:nvPr/>
            </p:nvSpPr>
            <p:spPr>
              <a:xfrm>
                <a:off x="6485794" y="5033592"/>
                <a:ext cx="741871" cy="361959"/>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2</m:t>
                          </m:r>
                        </m:num>
                        <m:den>
                          <m:r>
                            <a:rPr lang="en-GB" b="0" i="1" smtClean="0">
                              <a:latin typeface="Cambria Math" panose="02040503050406030204" pitchFamily="18" charset="0"/>
                            </a:rPr>
                            <m:t>3</m:t>
                          </m:r>
                        </m:den>
                      </m:f>
                    </m:oMath>
                  </m:oMathPara>
                </a14:m>
                <a:endParaRPr lang="en-GB" dirty="0"/>
              </a:p>
            </p:txBody>
          </p:sp>
        </mc:Choice>
        <mc:Fallback xmlns="">
          <p:sp>
            <p:nvSpPr>
              <p:cNvPr id="213" name="TextBox 212">
                <a:extLst>
                  <a:ext uri="{FF2B5EF4-FFF2-40B4-BE49-F238E27FC236}">
                    <a16:creationId xmlns:a16="http://schemas.microsoft.com/office/drawing/2014/main" id="{A1374A95-283B-4EB1-833B-9AA67BA0CD8A}"/>
                  </a:ext>
                </a:extLst>
              </p:cNvPr>
              <p:cNvSpPr txBox="1">
                <a:spLocks noRot="1" noChangeAspect="1" noMove="1" noResize="1" noEditPoints="1" noAdjustHandles="1" noChangeArrowheads="1" noChangeShapeType="1" noTextEdit="1"/>
              </p:cNvSpPr>
              <p:nvPr/>
            </p:nvSpPr>
            <p:spPr>
              <a:xfrm>
                <a:off x="6485794" y="5033592"/>
                <a:ext cx="741871" cy="361959"/>
              </a:xfrm>
              <a:prstGeom prst="rect">
                <a:avLst/>
              </a:prstGeom>
              <a:blipFill>
                <a:blip r:embed="rId32"/>
                <a:stretch>
                  <a:fillRect l="-3279" t="-164407" r="-104098" b="-24745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14" name="TextBox 213">
                <a:extLst>
                  <a:ext uri="{FF2B5EF4-FFF2-40B4-BE49-F238E27FC236}">
                    <a16:creationId xmlns:a16="http://schemas.microsoft.com/office/drawing/2014/main" id="{C9EDE959-0EDA-4BEA-8FCE-D9170DC3B76C}"/>
                  </a:ext>
                </a:extLst>
              </p:cNvPr>
              <p:cNvSpPr txBox="1"/>
              <p:nvPr/>
            </p:nvSpPr>
            <p:spPr>
              <a:xfrm>
                <a:off x="7204106" y="5033592"/>
                <a:ext cx="741871" cy="360163"/>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2</m:t>
                          </m:r>
                        </m:den>
                      </m:f>
                    </m:oMath>
                  </m:oMathPara>
                </a14:m>
                <a:endParaRPr lang="en-GB" dirty="0"/>
              </a:p>
            </p:txBody>
          </p:sp>
        </mc:Choice>
        <mc:Fallback xmlns="">
          <p:sp>
            <p:nvSpPr>
              <p:cNvPr id="214" name="TextBox 213">
                <a:extLst>
                  <a:ext uri="{FF2B5EF4-FFF2-40B4-BE49-F238E27FC236}">
                    <a16:creationId xmlns:a16="http://schemas.microsoft.com/office/drawing/2014/main" id="{C9EDE959-0EDA-4BEA-8FCE-D9170DC3B76C}"/>
                  </a:ext>
                </a:extLst>
              </p:cNvPr>
              <p:cNvSpPr txBox="1">
                <a:spLocks noRot="1" noChangeAspect="1" noMove="1" noResize="1" noEditPoints="1" noAdjustHandles="1" noChangeArrowheads="1" noChangeShapeType="1" noTextEdit="1"/>
              </p:cNvSpPr>
              <p:nvPr/>
            </p:nvSpPr>
            <p:spPr>
              <a:xfrm>
                <a:off x="7204106" y="5033592"/>
                <a:ext cx="741871" cy="360163"/>
              </a:xfrm>
              <a:prstGeom prst="rect">
                <a:avLst/>
              </a:prstGeom>
              <a:blipFill>
                <a:blip r:embed="rId33"/>
                <a:stretch>
                  <a:fillRect l="-3306" t="-164407" r="-105785" b="-24745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15" name="TextBox 214">
                <a:extLst>
                  <a:ext uri="{FF2B5EF4-FFF2-40B4-BE49-F238E27FC236}">
                    <a16:creationId xmlns:a16="http://schemas.microsoft.com/office/drawing/2014/main" id="{B1465BA6-86D4-42EF-ADB9-2927EF0D1347}"/>
                  </a:ext>
                </a:extLst>
              </p:cNvPr>
              <p:cNvSpPr txBox="1"/>
              <p:nvPr/>
            </p:nvSpPr>
            <p:spPr>
              <a:xfrm>
                <a:off x="7931845" y="5033592"/>
                <a:ext cx="741871" cy="361959"/>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9</m:t>
                          </m:r>
                        </m:den>
                      </m:f>
                    </m:oMath>
                  </m:oMathPara>
                </a14:m>
                <a:endParaRPr lang="en-GB" dirty="0"/>
              </a:p>
            </p:txBody>
          </p:sp>
        </mc:Choice>
        <mc:Fallback xmlns="">
          <p:sp>
            <p:nvSpPr>
              <p:cNvPr id="215" name="TextBox 214">
                <a:extLst>
                  <a:ext uri="{FF2B5EF4-FFF2-40B4-BE49-F238E27FC236}">
                    <a16:creationId xmlns:a16="http://schemas.microsoft.com/office/drawing/2014/main" id="{B1465BA6-86D4-42EF-ADB9-2927EF0D1347}"/>
                  </a:ext>
                </a:extLst>
              </p:cNvPr>
              <p:cNvSpPr txBox="1">
                <a:spLocks noRot="1" noChangeAspect="1" noMove="1" noResize="1" noEditPoints="1" noAdjustHandles="1" noChangeArrowheads="1" noChangeShapeType="1" noTextEdit="1"/>
              </p:cNvSpPr>
              <p:nvPr/>
            </p:nvSpPr>
            <p:spPr>
              <a:xfrm>
                <a:off x="7931845" y="5033592"/>
                <a:ext cx="741871" cy="361959"/>
              </a:xfrm>
              <a:prstGeom prst="rect">
                <a:avLst/>
              </a:prstGeom>
              <a:blipFill>
                <a:blip r:embed="rId34"/>
                <a:stretch>
                  <a:fillRect l="-2459" t="-164407" r="-104918" b="-247458"/>
                </a:stretch>
              </a:blipFill>
            </p:spPr>
            <p:txBody>
              <a:bodyPr/>
              <a:lstStyle/>
              <a:p>
                <a:r>
                  <a:rPr lang="en-GB">
                    <a:noFill/>
                  </a:rPr>
                  <a:t> </a:t>
                </a:r>
              </a:p>
            </p:txBody>
          </p:sp>
        </mc:Fallback>
      </mc:AlternateContent>
      <p:sp>
        <p:nvSpPr>
          <p:cNvPr id="216" name="TextBox 215">
            <a:extLst>
              <a:ext uri="{FF2B5EF4-FFF2-40B4-BE49-F238E27FC236}">
                <a16:creationId xmlns:a16="http://schemas.microsoft.com/office/drawing/2014/main" id="{59076C95-D90E-47C9-9027-13FAA108D7F7}"/>
              </a:ext>
            </a:extLst>
          </p:cNvPr>
          <p:cNvSpPr txBox="1"/>
          <p:nvPr/>
        </p:nvSpPr>
        <p:spPr>
          <a:xfrm>
            <a:off x="8659584" y="5033592"/>
            <a:ext cx="741871" cy="369332"/>
          </a:xfrm>
          <a:prstGeom prst="rect">
            <a:avLst/>
          </a:prstGeom>
          <a:noFill/>
        </p:spPr>
        <p:txBody>
          <a:bodyPr wrap="square" lIns="0" tIns="0" rIns="0" bIns="0" rtlCol="0">
            <a:spAutoFit/>
          </a:bodyPr>
          <a:lstStyle/>
          <a:p>
            <a:pPr algn="r"/>
            <a:r>
              <a:rPr lang="en-GB" sz="2400" dirty="0"/>
              <a:t>0</a:t>
            </a:r>
          </a:p>
        </p:txBody>
      </p:sp>
      <p:sp>
        <p:nvSpPr>
          <p:cNvPr id="217" name="TextBox 216">
            <a:extLst>
              <a:ext uri="{FF2B5EF4-FFF2-40B4-BE49-F238E27FC236}">
                <a16:creationId xmlns:a16="http://schemas.microsoft.com/office/drawing/2014/main" id="{46D1C5B1-47C0-437A-AAB3-41518CB67EDA}"/>
              </a:ext>
            </a:extLst>
          </p:cNvPr>
          <p:cNvSpPr txBox="1"/>
          <p:nvPr/>
        </p:nvSpPr>
        <p:spPr>
          <a:xfrm>
            <a:off x="9387323" y="5033592"/>
            <a:ext cx="741871" cy="369332"/>
          </a:xfrm>
          <a:prstGeom prst="rect">
            <a:avLst/>
          </a:prstGeom>
          <a:noFill/>
        </p:spPr>
        <p:txBody>
          <a:bodyPr wrap="square" lIns="0" tIns="0" rIns="0" bIns="0" rtlCol="0">
            <a:spAutoFit/>
          </a:bodyPr>
          <a:lstStyle/>
          <a:p>
            <a:pPr algn="r"/>
            <a:r>
              <a:rPr lang="en-GB" sz="2400" dirty="0"/>
              <a:t>0</a:t>
            </a:r>
          </a:p>
        </p:txBody>
      </p:sp>
      <p:sp>
        <p:nvSpPr>
          <p:cNvPr id="218" name="TextBox 217">
            <a:extLst>
              <a:ext uri="{FF2B5EF4-FFF2-40B4-BE49-F238E27FC236}">
                <a16:creationId xmlns:a16="http://schemas.microsoft.com/office/drawing/2014/main" id="{A542B592-771D-4D5F-BAD3-CBAD826318B1}"/>
              </a:ext>
            </a:extLst>
          </p:cNvPr>
          <p:cNvSpPr txBox="1"/>
          <p:nvPr/>
        </p:nvSpPr>
        <p:spPr>
          <a:xfrm>
            <a:off x="2034517" y="5587590"/>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219" name="TextBox 218">
                <a:extLst>
                  <a:ext uri="{FF2B5EF4-FFF2-40B4-BE49-F238E27FC236}">
                    <a16:creationId xmlns:a16="http://schemas.microsoft.com/office/drawing/2014/main" id="{2673C2E4-0C43-4A67-ABE4-105136F33536}"/>
                  </a:ext>
                </a:extLst>
              </p:cNvPr>
              <p:cNvSpPr txBox="1"/>
              <p:nvPr/>
            </p:nvSpPr>
            <p:spPr>
              <a:xfrm>
                <a:off x="2762256" y="5587590"/>
                <a:ext cx="741871" cy="363754"/>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−3</m:t>
                          </m:r>
                        </m:num>
                        <m:den>
                          <m:r>
                            <a:rPr lang="en-GB" b="0" i="1" smtClean="0">
                              <a:latin typeface="Cambria Math" panose="02040503050406030204" pitchFamily="18" charset="0"/>
                            </a:rPr>
                            <m:t>20</m:t>
                          </m:r>
                        </m:den>
                      </m:f>
                    </m:oMath>
                  </m:oMathPara>
                </a14:m>
                <a:endParaRPr lang="en-GB" dirty="0"/>
              </a:p>
            </p:txBody>
          </p:sp>
        </mc:Choice>
        <mc:Fallback xmlns="">
          <p:sp>
            <p:nvSpPr>
              <p:cNvPr id="219" name="TextBox 218">
                <a:extLst>
                  <a:ext uri="{FF2B5EF4-FFF2-40B4-BE49-F238E27FC236}">
                    <a16:creationId xmlns:a16="http://schemas.microsoft.com/office/drawing/2014/main" id="{2673C2E4-0C43-4A67-ABE4-105136F33536}"/>
                  </a:ext>
                </a:extLst>
              </p:cNvPr>
              <p:cNvSpPr txBox="1">
                <a:spLocks noRot="1" noChangeAspect="1" noMove="1" noResize="1" noEditPoints="1" noAdjustHandles="1" noChangeArrowheads="1" noChangeShapeType="1" noTextEdit="1"/>
              </p:cNvSpPr>
              <p:nvPr/>
            </p:nvSpPr>
            <p:spPr>
              <a:xfrm>
                <a:off x="2762256" y="5587590"/>
                <a:ext cx="741871" cy="363754"/>
              </a:xfrm>
              <a:prstGeom prst="rect">
                <a:avLst/>
              </a:prstGeom>
              <a:blipFill>
                <a:blip r:embed="rId35"/>
                <a:stretch>
                  <a:fillRect l="-19672" t="-164407" r="-87705" b="-247458"/>
                </a:stretch>
              </a:blipFill>
            </p:spPr>
            <p:txBody>
              <a:bodyPr/>
              <a:lstStyle/>
              <a:p>
                <a:r>
                  <a:rPr lang="en-GB">
                    <a:noFill/>
                  </a:rPr>
                  <a:t> </a:t>
                </a:r>
              </a:p>
            </p:txBody>
          </p:sp>
        </mc:Fallback>
      </mc:AlternateContent>
      <p:sp>
        <p:nvSpPr>
          <p:cNvPr id="220" name="TextBox 219">
            <a:extLst>
              <a:ext uri="{FF2B5EF4-FFF2-40B4-BE49-F238E27FC236}">
                <a16:creationId xmlns:a16="http://schemas.microsoft.com/office/drawing/2014/main" id="{F8E1DF31-48C5-4505-86F4-803A452CFE9D}"/>
              </a:ext>
            </a:extLst>
          </p:cNvPr>
          <p:cNvSpPr txBox="1"/>
          <p:nvPr/>
        </p:nvSpPr>
        <p:spPr>
          <a:xfrm>
            <a:off x="3489995" y="5587590"/>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221" name="TextBox 220">
                <a:extLst>
                  <a:ext uri="{FF2B5EF4-FFF2-40B4-BE49-F238E27FC236}">
                    <a16:creationId xmlns:a16="http://schemas.microsoft.com/office/drawing/2014/main" id="{8312FB10-4AD4-4085-BE7D-5E76EA1D3943}"/>
                  </a:ext>
                </a:extLst>
              </p:cNvPr>
              <p:cNvSpPr txBox="1"/>
              <p:nvPr/>
            </p:nvSpPr>
            <p:spPr>
              <a:xfrm>
                <a:off x="4293150" y="5587590"/>
                <a:ext cx="741871" cy="360163"/>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2</m:t>
                          </m:r>
                        </m:den>
                      </m:f>
                    </m:oMath>
                  </m:oMathPara>
                </a14:m>
                <a:endParaRPr lang="en-GB" dirty="0"/>
              </a:p>
            </p:txBody>
          </p:sp>
        </mc:Choice>
        <mc:Fallback xmlns="">
          <p:sp>
            <p:nvSpPr>
              <p:cNvPr id="221" name="TextBox 220">
                <a:extLst>
                  <a:ext uri="{FF2B5EF4-FFF2-40B4-BE49-F238E27FC236}">
                    <a16:creationId xmlns:a16="http://schemas.microsoft.com/office/drawing/2014/main" id="{8312FB10-4AD4-4085-BE7D-5E76EA1D3943}"/>
                  </a:ext>
                </a:extLst>
              </p:cNvPr>
              <p:cNvSpPr txBox="1">
                <a:spLocks noRot="1" noChangeAspect="1" noMove="1" noResize="1" noEditPoints="1" noAdjustHandles="1" noChangeArrowheads="1" noChangeShapeType="1" noTextEdit="1"/>
              </p:cNvSpPr>
              <p:nvPr/>
            </p:nvSpPr>
            <p:spPr>
              <a:xfrm>
                <a:off x="4293150" y="5587590"/>
                <a:ext cx="741871" cy="360163"/>
              </a:xfrm>
              <a:prstGeom prst="rect">
                <a:avLst/>
              </a:prstGeom>
              <a:blipFill>
                <a:blip r:embed="rId36"/>
                <a:stretch>
                  <a:fillRect l="-2459" t="-164407" r="-104918" b="-24745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22" name="TextBox 221">
                <a:extLst>
                  <a:ext uri="{FF2B5EF4-FFF2-40B4-BE49-F238E27FC236}">
                    <a16:creationId xmlns:a16="http://schemas.microsoft.com/office/drawing/2014/main" id="{A80B7F47-C9E9-471B-BF35-84295F13CD22}"/>
                  </a:ext>
                </a:extLst>
              </p:cNvPr>
              <p:cNvSpPr txBox="1"/>
              <p:nvPr/>
            </p:nvSpPr>
            <p:spPr>
              <a:xfrm>
                <a:off x="5020889" y="5587590"/>
                <a:ext cx="741871" cy="369332"/>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r>
                        <a:rPr lang="en-GB" sz="2400" i="1" smtClean="0">
                          <a:latin typeface="Cambria Math" panose="02040503050406030204" pitchFamily="18" charset="0"/>
                        </a:rPr>
                        <m:t>0</m:t>
                      </m:r>
                    </m:oMath>
                  </m:oMathPara>
                </a14:m>
                <a:endParaRPr lang="en-GB" sz="2400" dirty="0"/>
              </a:p>
            </p:txBody>
          </p:sp>
        </mc:Choice>
        <mc:Fallback xmlns="">
          <p:sp>
            <p:nvSpPr>
              <p:cNvPr id="222" name="TextBox 221">
                <a:extLst>
                  <a:ext uri="{FF2B5EF4-FFF2-40B4-BE49-F238E27FC236}">
                    <a16:creationId xmlns:a16="http://schemas.microsoft.com/office/drawing/2014/main" id="{A80B7F47-C9E9-471B-BF35-84295F13CD22}"/>
                  </a:ext>
                </a:extLst>
              </p:cNvPr>
              <p:cNvSpPr txBox="1">
                <a:spLocks noRot="1" noChangeAspect="1" noMove="1" noResize="1" noEditPoints="1" noAdjustHandles="1" noChangeArrowheads="1" noChangeShapeType="1" noTextEdit="1"/>
              </p:cNvSpPr>
              <p:nvPr/>
            </p:nvSpPr>
            <p:spPr>
              <a:xfrm>
                <a:off x="5020889" y="5587590"/>
                <a:ext cx="741871" cy="369332"/>
              </a:xfrm>
              <a:prstGeom prst="rect">
                <a:avLst/>
              </a:prstGeom>
              <a:blipFill>
                <a:blip r:embed="rId37"/>
                <a:stretch>
                  <a:fillRect r="-14876" b="-6667"/>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23" name="TextBox 222">
                <a:extLst>
                  <a:ext uri="{FF2B5EF4-FFF2-40B4-BE49-F238E27FC236}">
                    <a16:creationId xmlns:a16="http://schemas.microsoft.com/office/drawing/2014/main" id="{4A631BF4-DC37-4079-B07B-D81E61FC75C6}"/>
                  </a:ext>
                </a:extLst>
              </p:cNvPr>
              <p:cNvSpPr txBox="1"/>
              <p:nvPr/>
            </p:nvSpPr>
            <p:spPr>
              <a:xfrm>
                <a:off x="5748628" y="5587590"/>
                <a:ext cx="741871" cy="360933"/>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−7</m:t>
                          </m:r>
                        </m:num>
                        <m:den>
                          <m:r>
                            <a:rPr lang="en-GB" b="0" i="1" smtClean="0">
                              <a:latin typeface="Cambria Math" panose="02040503050406030204" pitchFamily="18" charset="0"/>
                            </a:rPr>
                            <m:t>10</m:t>
                          </m:r>
                        </m:den>
                      </m:f>
                    </m:oMath>
                  </m:oMathPara>
                </a14:m>
                <a:endParaRPr lang="en-GB" dirty="0"/>
              </a:p>
            </p:txBody>
          </p:sp>
        </mc:Choice>
        <mc:Fallback xmlns="">
          <p:sp>
            <p:nvSpPr>
              <p:cNvPr id="223" name="TextBox 222">
                <a:extLst>
                  <a:ext uri="{FF2B5EF4-FFF2-40B4-BE49-F238E27FC236}">
                    <a16:creationId xmlns:a16="http://schemas.microsoft.com/office/drawing/2014/main" id="{4A631BF4-DC37-4079-B07B-D81E61FC75C6}"/>
                  </a:ext>
                </a:extLst>
              </p:cNvPr>
              <p:cNvSpPr txBox="1">
                <a:spLocks noRot="1" noChangeAspect="1" noMove="1" noResize="1" noEditPoints="1" noAdjustHandles="1" noChangeArrowheads="1" noChangeShapeType="1" noTextEdit="1"/>
              </p:cNvSpPr>
              <p:nvPr/>
            </p:nvSpPr>
            <p:spPr>
              <a:xfrm>
                <a:off x="5748628" y="5587590"/>
                <a:ext cx="741871" cy="360933"/>
              </a:xfrm>
              <a:prstGeom prst="rect">
                <a:avLst/>
              </a:prstGeom>
              <a:blipFill>
                <a:blip r:embed="rId38"/>
                <a:stretch>
                  <a:fillRect l="-19672" t="-164407" r="-87705" b="-24745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24" name="TextBox 223">
                <a:extLst>
                  <a:ext uri="{FF2B5EF4-FFF2-40B4-BE49-F238E27FC236}">
                    <a16:creationId xmlns:a16="http://schemas.microsoft.com/office/drawing/2014/main" id="{C3244836-441F-4810-9B78-43158644DDA5}"/>
                  </a:ext>
                </a:extLst>
              </p:cNvPr>
              <p:cNvSpPr txBox="1"/>
              <p:nvPr/>
            </p:nvSpPr>
            <p:spPr>
              <a:xfrm>
                <a:off x="6476367" y="5587590"/>
                <a:ext cx="741871" cy="369332"/>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r>
                        <a:rPr lang="en-GB" sz="2400" i="1" smtClean="0">
                          <a:latin typeface="Cambria Math" panose="02040503050406030204" pitchFamily="18" charset="0"/>
                        </a:rPr>
                        <m:t>0</m:t>
                      </m:r>
                    </m:oMath>
                  </m:oMathPara>
                </a14:m>
                <a:endParaRPr lang="en-GB" sz="2400" dirty="0"/>
              </a:p>
            </p:txBody>
          </p:sp>
        </mc:Choice>
        <mc:Fallback xmlns="">
          <p:sp>
            <p:nvSpPr>
              <p:cNvPr id="224" name="TextBox 223">
                <a:extLst>
                  <a:ext uri="{FF2B5EF4-FFF2-40B4-BE49-F238E27FC236}">
                    <a16:creationId xmlns:a16="http://schemas.microsoft.com/office/drawing/2014/main" id="{C3244836-441F-4810-9B78-43158644DDA5}"/>
                  </a:ext>
                </a:extLst>
              </p:cNvPr>
              <p:cNvSpPr txBox="1">
                <a:spLocks noRot="1" noChangeAspect="1" noMove="1" noResize="1" noEditPoints="1" noAdjustHandles="1" noChangeArrowheads="1" noChangeShapeType="1" noTextEdit="1"/>
              </p:cNvSpPr>
              <p:nvPr/>
            </p:nvSpPr>
            <p:spPr>
              <a:xfrm>
                <a:off x="6476367" y="5587590"/>
                <a:ext cx="741871" cy="369332"/>
              </a:xfrm>
              <a:prstGeom prst="rect">
                <a:avLst/>
              </a:prstGeom>
              <a:blipFill>
                <a:blip r:embed="rId39"/>
                <a:stretch>
                  <a:fillRect r="-14754" b="-6667"/>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25" name="TextBox 224">
                <a:extLst>
                  <a:ext uri="{FF2B5EF4-FFF2-40B4-BE49-F238E27FC236}">
                    <a16:creationId xmlns:a16="http://schemas.microsoft.com/office/drawing/2014/main" id="{F65B5ACF-B1D2-476F-AF55-900200F84CBE}"/>
                  </a:ext>
                </a:extLst>
              </p:cNvPr>
              <p:cNvSpPr txBox="1"/>
              <p:nvPr/>
            </p:nvSpPr>
            <p:spPr>
              <a:xfrm>
                <a:off x="7204106" y="5587590"/>
                <a:ext cx="741871" cy="360933"/>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3</m:t>
                          </m:r>
                        </m:num>
                        <m:den>
                          <m:r>
                            <a:rPr lang="en-GB" b="0" i="1" smtClean="0">
                              <a:latin typeface="Cambria Math" panose="02040503050406030204" pitchFamily="18" charset="0"/>
                            </a:rPr>
                            <m:t>4</m:t>
                          </m:r>
                        </m:den>
                      </m:f>
                    </m:oMath>
                  </m:oMathPara>
                </a14:m>
                <a:endParaRPr lang="en-GB" dirty="0"/>
              </a:p>
            </p:txBody>
          </p:sp>
        </mc:Choice>
        <mc:Fallback xmlns="">
          <p:sp>
            <p:nvSpPr>
              <p:cNvPr id="225" name="TextBox 224">
                <a:extLst>
                  <a:ext uri="{FF2B5EF4-FFF2-40B4-BE49-F238E27FC236}">
                    <a16:creationId xmlns:a16="http://schemas.microsoft.com/office/drawing/2014/main" id="{F65B5ACF-B1D2-476F-AF55-900200F84CBE}"/>
                  </a:ext>
                </a:extLst>
              </p:cNvPr>
              <p:cNvSpPr txBox="1">
                <a:spLocks noRot="1" noChangeAspect="1" noMove="1" noResize="1" noEditPoints="1" noAdjustHandles="1" noChangeArrowheads="1" noChangeShapeType="1" noTextEdit="1"/>
              </p:cNvSpPr>
              <p:nvPr/>
            </p:nvSpPr>
            <p:spPr>
              <a:xfrm>
                <a:off x="7204106" y="5587590"/>
                <a:ext cx="741871" cy="360933"/>
              </a:xfrm>
              <a:prstGeom prst="rect">
                <a:avLst/>
              </a:prstGeom>
              <a:blipFill>
                <a:blip r:embed="rId40"/>
                <a:stretch>
                  <a:fillRect l="-3306" t="-164407" r="-105785" b="-24745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26" name="TextBox 225">
                <a:extLst>
                  <a:ext uri="{FF2B5EF4-FFF2-40B4-BE49-F238E27FC236}">
                    <a16:creationId xmlns:a16="http://schemas.microsoft.com/office/drawing/2014/main" id="{56CD93D0-62A4-4E73-85C5-5D909ABDEEDF}"/>
                  </a:ext>
                </a:extLst>
              </p:cNvPr>
              <p:cNvSpPr txBox="1"/>
              <p:nvPr/>
            </p:nvSpPr>
            <p:spPr>
              <a:xfrm>
                <a:off x="7931845" y="5587590"/>
                <a:ext cx="741871" cy="360163"/>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2</m:t>
                          </m:r>
                        </m:den>
                      </m:f>
                    </m:oMath>
                  </m:oMathPara>
                </a14:m>
                <a:endParaRPr lang="en-GB" dirty="0"/>
              </a:p>
            </p:txBody>
          </p:sp>
        </mc:Choice>
        <mc:Fallback xmlns="">
          <p:sp>
            <p:nvSpPr>
              <p:cNvPr id="226" name="TextBox 225">
                <a:extLst>
                  <a:ext uri="{FF2B5EF4-FFF2-40B4-BE49-F238E27FC236}">
                    <a16:creationId xmlns:a16="http://schemas.microsoft.com/office/drawing/2014/main" id="{56CD93D0-62A4-4E73-85C5-5D909ABDEEDF}"/>
                  </a:ext>
                </a:extLst>
              </p:cNvPr>
              <p:cNvSpPr txBox="1">
                <a:spLocks noRot="1" noChangeAspect="1" noMove="1" noResize="1" noEditPoints="1" noAdjustHandles="1" noChangeArrowheads="1" noChangeShapeType="1" noTextEdit="1"/>
              </p:cNvSpPr>
              <p:nvPr/>
            </p:nvSpPr>
            <p:spPr>
              <a:xfrm>
                <a:off x="7931845" y="5587590"/>
                <a:ext cx="741871" cy="360163"/>
              </a:xfrm>
              <a:prstGeom prst="rect">
                <a:avLst/>
              </a:prstGeom>
              <a:blipFill>
                <a:blip r:embed="rId41"/>
                <a:stretch>
                  <a:fillRect l="-2459" t="-164407" r="-104918" b="-24745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27" name="TextBox 226">
                <a:extLst>
                  <a:ext uri="{FF2B5EF4-FFF2-40B4-BE49-F238E27FC236}">
                    <a16:creationId xmlns:a16="http://schemas.microsoft.com/office/drawing/2014/main" id="{DFC12905-CAF9-4724-9C5E-E7686CB4B167}"/>
                  </a:ext>
                </a:extLst>
              </p:cNvPr>
              <p:cNvSpPr txBox="1"/>
              <p:nvPr/>
            </p:nvSpPr>
            <p:spPr>
              <a:xfrm>
                <a:off x="8659584" y="5587590"/>
                <a:ext cx="741871" cy="361959"/>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10</m:t>
                          </m:r>
                        </m:den>
                      </m:f>
                    </m:oMath>
                  </m:oMathPara>
                </a14:m>
                <a:endParaRPr lang="en-GB" dirty="0"/>
              </a:p>
            </p:txBody>
          </p:sp>
        </mc:Choice>
        <mc:Fallback xmlns="">
          <p:sp>
            <p:nvSpPr>
              <p:cNvPr id="227" name="TextBox 226">
                <a:extLst>
                  <a:ext uri="{FF2B5EF4-FFF2-40B4-BE49-F238E27FC236}">
                    <a16:creationId xmlns:a16="http://schemas.microsoft.com/office/drawing/2014/main" id="{DFC12905-CAF9-4724-9C5E-E7686CB4B167}"/>
                  </a:ext>
                </a:extLst>
              </p:cNvPr>
              <p:cNvSpPr txBox="1">
                <a:spLocks noRot="1" noChangeAspect="1" noMove="1" noResize="1" noEditPoints="1" noAdjustHandles="1" noChangeArrowheads="1" noChangeShapeType="1" noTextEdit="1"/>
              </p:cNvSpPr>
              <p:nvPr/>
            </p:nvSpPr>
            <p:spPr>
              <a:xfrm>
                <a:off x="8659584" y="5587590"/>
                <a:ext cx="741871" cy="361959"/>
              </a:xfrm>
              <a:prstGeom prst="rect">
                <a:avLst/>
              </a:prstGeom>
              <a:blipFill>
                <a:blip r:embed="rId42"/>
                <a:stretch>
                  <a:fillRect l="-20661" t="-164407" r="-88430" b="-247458"/>
                </a:stretch>
              </a:blipFill>
            </p:spPr>
            <p:txBody>
              <a:bodyPr/>
              <a:lstStyle/>
              <a:p>
                <a:r>
                  <a:rPr lang="en-GB">
                    <a:noFill/>
                  </a:rPr>
                  <a:t> </a:t>
                </a:r>
              </a:p>
            </p:txBody>
          </p:sp>
        </mc:Fallback>
      </mc:AlternateContent>
      <p:sp>
        <p:nvSpPr>
          <p:cNvPr id="228" name="TextBox 227">
            <a:extLst>
              <a:ext uri="{FF2B5EF4-FFF2-40B4-BE49-F238E27FC236}">
                <a16:creationId xmlns:a16="http://schemas.microsoft.com/office/drawing/2014/main" id="{34A1EC91-E28D-45A9-AEB1-649F44CEA4EF}"/>
              </a:ext>
            </a:extLst>
          </p:cNvPr>
          <p:cNvSpPr txBox="1"/>
          <p:nvPr/>
        </p:nvSpPr>
        <p:spPr>
          <a:xfrm>
            <a:off x="9387323" y="5587590"/>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229" name="TextBox 228">
                <a:extLst>
                  <a:ext uri="{FF2B5EF4-FFF2-40B4-BE49-F238E27FC236}">
                    <a16:creationId xmlns:a16="http://schemas.microsoft.com/office/drawing/2014/main" id="{6E9D7EAD-F691-4192-9F01-ED89B97F3DC4}"/>
                  </a:ext>
                </a:extLst>
              </p:cNvPr>
              <p:cNvSpPr txBox="1"/>
              <p:nvPr/>
            </p:nvSpPr>
            <p:spPr>
              <a:xfrm>
                <a:off x="2034517" y="6141588"/>
                <a:ext cx="741871" cy="369397"/>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5</m:t>
                          </m:r>
                        </m:num>
                        <m:den>
                          <m:r>
                            <a:rPr lang="en-GB" b="0" i="1" smtClean="0">
                              <a:latin typeface="Cambria Math" panose="02040503050406030204" pitchFamily="18" charset="0"/>
                            </a:rPr>
                            <m:t>66</m:t>
                          </m:r>
                        </m:den>
                      </m:f>
                    </m:oMath>
                  </m:oMathPara>
                </a14:m>
                <a:endParaRPr lang="en-GB" dirty="0"/>
              </a:p>
            </p:txBody>
          </p:sp>
        </mc:Choice>
        <mc:Fallback xmlns="">
          <p:sp>
            <p:nvSpPr>
              <p:cNvPr id="229" name="TextBox 228">
                <a:extLst>
                  <a:ext uri="{FF2B5EF4-FFF2-40B4-BE49-F238E27FC236}">
                    <a16:creationId xmlns:a16="http://schemas.microsoft.com/office/drawing/2014/main" id="{6E9D7EAD-F691-4192-9F01-ED89B97F3DC4}"/>
                  </a:ext>
                </a:extLst>
              </p:cNvPr>
              <p:cNvSpPr txBox="1">
                <a:spLocks noRot="1" noChangeAspect="1" noMove="1" noResize="1" noEditPoints="1" noAdjustHandles="1" noChangeArrowheads="1" noChangeShapeType="1" noTextEdit="1"/>
              </p:cNvSpPr>
              <p:nvPr/>
            </p:nvSpPr>
            <p:spPr>
              <a:xfrm>
                <a:off x="2034517" y="6141588"/>
                <a:ext cx="741871" cy="369397"/>
              </a:xfrm>
              <a:prstGeom prst="rect">
                <a:avLst/>
              </a:prstGeom>
              <a:blipFill>
                <a:blip r:embed="rId43"/>
                <a:stretch>
                  <a:fillRect l="-20661" t="-155738" r="-88430" b="-239344"/>
                </a:stretch>
              </a:blipFill>
            </p:spPr>
            <p:txBody>
              <a:bodyPr/>
              <a:lstStyle/>
              <a:p>
                <a:r>
                  <a:rPr lang="en-GB">
                    <a:noFill/>
                  </a:rPr>
                  <a:t> </a:t>
                </a:r>
              </a:p>
            </p:txBody>
          </p:sp>
        </mc:Fallback>
      </mc:AlternateContent>
      <p:sp>
        <p:nvSpPr>
          <p:cNvPr id="230" name="TextBox 229">
            <a:extLst>
              <a:ext uri="{FF2B5EF4-FFF2-40B4-BE49-F238E27FC236}">
                <a16:creationId xmlns:a16="http://schemas.microsoft.com/office/drawing/2014/main" id="{4C433553-6B60-48F9-BCF1-9334FC8FF90D}"/>
              </a:ext>
            </a:extLst>
          </p:cNvPr>
          <p:cNvSpPr txBox="1"/>
          <p:nvPr/>
        </p:nvSpPr>
        <p:spPr>
          <a:xfrm>
            <a:off x="2762256" y="6141588"/>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231" name="TextBox 230">
                <a:extLst>
                  <a:ext uri="{FF2B5EF4-FFF2-40B4-BE49-F238E27FC236}">
                    <a16:creationId xmlns:a16="http://schemas.microsoft.com/office/drawing/2014/main" id="{67409121-9E3F-4E5D-A21E-F70CAE7C1448}"/>
                  </a:ext>
                </a:extLst>
              </p:cNvPr>
              <p:cNvSpPr txBox="1"/>
              <p:nvPr/>
            </p:nvSpPr>
            <p:spPr>
              <a:xfrm>
                <a:off x="3489995" y="6141588"/>
                <a:ext cx="741871" cy="360163"/>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2</m:t>
                          </m:r>
                        </m:den>
                      </m:f>
                    </m:oMath>
                  </m:oMathPara>
                </a14:m>
                <a:endParaRPr lang="en-GB" dirty="0"/>
              </a:p>
            </p:txBody>
          </p:sp>
        </mc:Choice>
        <mc:Fallback xmlns="">
          <p:sp>
            <p:nvSpPr>
              <p:cNvPr id="231" name="TextBox 230">
                <a:extLst>
                  <a:ext uri="{FF2B5EF4-FFF2-40B4-BE49-F238E27FC236}">
                    <a16:creationId xmlns:a16="http://schemas.microsoft.com/office/drawing/2014/main" id="{67409121-9E3F-4E5D-A21E-F70CAE7C1448}"/>
                  </a:ext>
                </a:extLst>
              </p:cNvPr>
              <p:cNvSpPr txBox="1">
                <a:spLocks noRot="1" noChangeAspect="1" noMove="1" noResize="1" noEditPoints="1" noAdjustHandles="1" noChangeArrowheads="1" noChangeShapeType="1" noTextEdit="1"/>
              </p:cNvSpPr>
              <p:nvPr/>
            </p:nvSpPr>
            <p:spPr>
              <a:xfrm>
                <a:off x="3489995" y="6141588"/>
                <a:ext cx="741871" cy="360163"/>
              </a:xfrm>
              <a:prstGeom prst="rect">
                <a:avLst/>
              </a:prstGeom>
              <a:blipFill>
                <a:blip r:embed="rId44"/>
                <a:stretch>
                  <a:fillRect l="-3306" t="-160000" r="-105785" b="-243333"/>
                </a:stretch>
              </a:blipFill>
            </p:spPr>
            <p:txBody>
              <a:bodyPr/>
              <a:lstStyle/>
              <a:p>
                <a:r>
                  <a:rPr lang="en-GB">
                    <a:noFill/>
                  </a:rPr>
                  <a:t> </a:t>
                </a:r>
              </a:p>
            </p:txBody>
          </p:sp>
        </mc:Fallback>
      </mc:AlternateContent>
      <p:sp>
        <p:nvSpPr>
          <p:cNvPr id="232" name="TextBox 231">
            <a:extLst>
              <a:ext uri="{FF2B5EF4-FFF2-40B4-BE49-F238E27FC236}">
                <a16:creationId xmlns:a16="http://schemas.microsoft.com/office/drawing/2014/main" id="{C7789B05-1CE3-4476-A452-F3FC9B7ED6CD}"/>
              </a:ext>
            </a:extLst>
          </p:cNvPr>
          <p:cNvSpPr txBox="1"/>
          <p:nvPr/>
        </p:nvSpPr>
        <p:spPr>
          <a:xfrm>
            <a:off x="4293150" y="6141588"/>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233" name="TextBox 232">
                <a:extLst>
                  <a:ext uri="{FF2B5EF4-FFF2-40B4-BE49-F238E27FC236}">
                    <a16:creationId xmlns:a16="http://schemas.microsoft.com/office/drawing/2014/main" id="{32A542EB-6EA2-43D9-B24B-85E7CB61B1BA}"/>
                  </a:ext>
                </a:extLst>
              </p:cNvPr>
              <p:cNvSpPr txBox="1"/>
              <p:nvPr/>
            </p:nvSpPr>
            <p:spPr>
              <a:xfrm>
                <a:off x="5020889" y="6141588"/>
                <a:ext cx="741871" cy="369332"/>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r>
                        <a:rPr lang="en-GB" sz="2400" b="0" i="1" smtClean="0">
                          <a:latin typeface="Cambria Math" panose="02040503050406030204" pitchFamily="18" charset="0"/>
                        </a:rPr>
                        <m:t>1</m:t>
                      </m:r>
                    </m:oMath>
                  </m:oMathPara>
                </a14:m>
                <a:endParaRPr lang="en-GB" sz="2400" dirty="0"/>
              </a:p>
            </p:txBody>
          </p:sp>
        </mc:Choice>
        <mc:Fallback xmlns="">
          <p:sp>
            <p:nvSpPr>
              <p:cNvPr id="233" name="TextBox 232">
                <a:extLst>
                  <a:ext uri="{FF2B5EF4-FFF2-40B4-BE49-F238E27FC236}">
                    <a16:creationId xmlns:a16="http://schemas.microsoft.com/office/drawing/2014/main" id="{32A542EB-6EA2-43D9-B24B-85E7CB61B1BA}"/>
                  </a:ext>
                </a:extLst>
              </p:cNvPr>
              <p:cNvSpPr txBox="1">
                <a:spLocks noRot="1" noChangeAspect="1" noMove="1" noResize="1" noEditPoints="1" noAdjustHandles="1" noChangeArrowheads="1" noChangeShapeType="1" noTextEdit="1"/>
              </p:cNvSpPr>
              <p:nvPr/>
            </p:nvSpPr>
            <p:spPr>
              <a:xfrm>
                <a:off x="5020889" y="6141588"/>
                <a:ext cx="741871" cy="369332"/>
              </a:xfrm>
              <a:prstGeom prst="rect">
                <a:avLst/>
              </a:prstGeom>
              <a:blipFill>
                <a:blip r:embed="rId45"/>
                <a:stretch>
                  <a:fillRect r="-14876" b="-6557"/>
                </a:stretch>
              </a:blipFill>
            </p:spPr>
            <p:txBody>
              <a:bodyPr/>
              <a:lstStyle/>
              <a:p>
                <a:r>
                  <a:rPr lang="en-GB">
                    <a:noFill/>
                  </a:rPr>
                  <a:t> </a:t>
                </a:r>
              </a:p>
            </p:txBody>
          </p:sp>
        </mc:Fallback>
      </mc:AlternateContent>
      <p:sp>
        <p:nvSpPr>
          <p:cNvPr id="234" name="TextBox 233">
            <a:extLst>
              <a:ext uri="{FF2B5EF4-FFF2-40B4-BE49-F238E27FC236}">
                <a16:creationId xmlns:a16="http://schemas.microsoft.com/office/drawing/2014/main" id="{DB07E6AB-C472-41DA-A765-C276DEC0D28D}"/>
              </a:ext>
            </a:extLst>
          </p:cNvPr>
          <p:cNvSpPr txBox="1"/>
          <p:nvPr/>
        </p:nvSpPr>
        <p:spPr>
          <a:xfrm>
            <a:off x="5748628" y="6141588"/>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235" name="TextBox 234">
                <a:extLst>
                  <a:ext uri="{FF2B5EF4-FFF2-40B4-BE49-F238E27FC236}">
                    <a16:creationId xmlns:a16="http://schemas.microsoft.com/office/drawing/2014/main" id="{AF793E34-D1A7-4516-B16A-CB9DBD207A78}"/>
                  </a:ext>
                </a:extLst>
              </p:cNvPr>
              <p:cNvSpPr txBox="1"/>
              <p:nvPr/>
            </p:nvSpPr>
            <p:spPr>
              <a:xfrm>
                <a:off x="6476367" y="6141588"/>
                <a:ext cx="741871" cy="369332"/>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r>
                        <a:rPr lang="en-GB" sz="2400" b="0" i="1" smtClean="0">
                          <a:latin typeface="Cambria Math" panose="02040503050406030204" pitchFamily="18" charset="0"/>
                        </a:rPr>
                        <m:t>−1</m:t>
                      </m:r>
                    </m:oMath>
                  </m:oMathPara>
                </a14:m>
                <a:endParaRPr lang="en-GB" sz="2400" dirty="0"/>
              </a:p>
            </p:txBody>
          </p:sp>
        </mc:Choice>
        <mc:Fallback xmlns="">
          <p:sp>
            <p:nvSpPr>
              <p:cNvPr id="235" name="TextBox 234">
                <a:extLst>
                  <a:ext uri="{FF2B5EF4-FFF2-40B4-BE49-F238E27FC236}">
                    <a16:creationId xmlns:a16="http://schemas.microsoft.com/office/drawing/2014/main" id="{AF793E34-D1A7-4516-B16A-CB9DBD207A78}"/>
                  </a:ext>
                </a:extLst>
              </p:cNvPr>
              <p:cNvSpPr txBox="1">
                <a:spLocks noRot="1" noChangeAspect="1" noMove="1" noResize="1" noEditPoints="1" noAdjustHandles="1" noChangeArrowheads="1" noChangeShapeType="1" noTextEdit="1"/>
              </p:cNvSpPr>
              <p:nvPr/>
            </p:nvSpPr>
            <p:spPr>
              <a:xfrm>
                <a:off x="6476367" y="6141588"/>
                <a:ext cx="741871" cy="369332"/>
              </a:xfrm>
              <a:prstGeom prst="rect">
                <a:avLst/>
              </a:prstGeom>
              <a:blipFill>
                <a:blip r:embed="rId46"/>
                <a:stretch>
                  <a:fillRect r="-14754" b="-6557"/>
                </a:stretch>
              </a:blipFill>
            </p:spPr>
            <p:txBody>
              <a:bodyPr/>
              <a:lstStyle/>
              <a:p>
                <a:r>
                  <a:rPr lang="en-GB">
                    <a:noFill/>
                  </a:rPr>
                  <a:t> </a:t>
                </a:r>
              </a:p>
            </p:txBody>
          </p:sp>
        </mc:Fallback>
      </mc:AlternateContent>
      <p:sp>
        <p:nvSpPr>
          <p:cNvPr id="236" name="TextBox 235">
            <a:extLst>
              <a:ext uri="{FF2B5EF4-FFF2-40B4-BE49-F238E27FC236}">
                <a16:creationId xmlns:a16="http://schemas.microsoft.com/office/drawing/2014/main" id="{BAF98932-9332-44F0-BBD5-D262746FCC0B}"/>
              </a:ext>
            </a:extLst>
          </p:cNvPr>
          <p:cNvSpPr txBox="1"/>
          <p:nvPr/>
        </p:nvSpPr>
        <p:spPr>
          <a:xfrm>
            <a:off x="7204106" y="6141588"/>
            <a:ext cx="741871" cy="369332"/>
          </a:xfrm>
          <a:prstGeom prst="rect">
            <a:avLst/>
          </a:prstGeom>
          <a:noFill/>
        </p:spPr>
        <p:txBody>
          <a:bodyPr wrap="square" lIns="0" tIns="0" rIns="0" bIns="0" rtlCol="0">
            <a:spAutoFit/>
          </a:bodyPr>
          <a:lstStyle/>
          <a:p>
            <a:pPr algn="r"/>
            <a:r>
              <a:rPr lang="en-GB" sz="2400" dirty="0"/>
              <a:t>0</a:t>
            </a:r>
          </a:p>
        </p:txBody>
      </p:sp>
      <mc:AlternateContent xmlns:mc="http://schemas.openxmlformats.org/markup-compatibility/2006" xmlns:a14="http://schemas.microsoft.com/office/drawing/2010/main">
        <mc:Choice Requires="a14">
          <p:sp>
            <p:nvSpPr>
              <p:cNvPr id="237" name="TextBox 236">
                <a:extLst>
                  <a:ext uri="{FF2B5EF4-FFF2-40B4-BE49-F238E27FC236}">
                    <a16:creationId xmlns:a16="http://schemas.microsoft.com/office/drawing/2014/main" id="{A6FB4269-BFEF-4B79-BF7B-791BD48FC6EC}"/>
                  </a:ext>
                </a:extLst>
              </p:cNvPr>
              <p:cNvSpPr txBox="1"/>
              <p:nvPr/>
            </p:nvSpPr>
            <p:spPr>
              <a:xfrm>
                <a:off x="7931845" y="6141588"/>
                <a:ext cx="741871" cy="369397"/>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5</m:t>
                          </m:r>
                        </m:num>
                        <m:den>
                          <m:r>
                            <a:rPr lang="en-GB" b="0" i="1" smtClean="0">
                              <a:latin typeface="Cambria Math" panose="02040503050406030204" pitchFamily="18" charset="0"/>
                            </a:rPr>
                            <m:t>6</m:t>
                          </m:r>
                        </m:den>
                      </m:f>
                    </m:oMath>
                  </m:oMathPara>
                </a14:m>
                <a:endParaRPr lang="en-GB" dirty="0"/>
              </a:p>
            </p:txBody>
          </p:sp>
        </mc:Choice>
        <mc:Fallback xmlns="">
          <p:sp>
            <p:nvSpPr>
              <p:cNvPr id="237" name="TextBox 236">
                <a:extLst>
                  <a:ext uri="{FF2B5EF4-FFF2-40B4-BE49-F238E27FC236}">
                    <a16:creationId xmlns:a16="http://schemas.microsoft.com/office/drawing/2014/main" id="{A6FB4269-BFEF-4B79-BF7B-791BD48FC6EC}"/>
                  </a:ext>
                </a:extLst>
              </p:cNvPr>
              <p:cNvSpPr txBox="1">
                <a:spLocks noRot="1" noChangeAspect="1" noMove="1" noResize="1" noEditPoints="1" noAdjustHandles="1" noChangeArrowheads="1" noChangeShapeType="1" noTextEdit="1"/>
              </p:cNvSpPr>
              <p:nvPr/>
            </p:nvSpPr>
            <p:spPr>
              <a:xfrm>
                <a:off x="7931845" y="6141588"/>
                <a:ext cx="741871" cy="369397"/>
              </a:xfrm>
              <a:prstGeom prst="rect">
                <a:avLst/>
              </a:prstGeom>
              <a:blipFill>
                <a:blip r:embed="rId47"/>
                <a:stretch>
                  <a:fillRect l="-2459" t="-155738" r="-104918" b="-239344"/>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38" name="TextBox 237">
                <a:extLst>
                  <a:ext uri="{FF2B5EF4-FFF2-40B4-BE49-F238E27FC236}">
                    <a16:creationId xmlns:a16="http://schemas.microsoft.com/office/drawing/2014/main" id="{DBCFF872-86FA-417C-83BE-4C2CA09D808F}"/>
                  </a:ext>
                </a:extLst>
              </p:cNvPr>
              <p:cNvSpPr txBox="1"/>
              <p:nvPr/>
            </p:nvSpPr>
            <p:spPr>
              <a:xfrm>
                <a:off x="8659584" y="6141588"/>
                <a:ext cx="741871" cy="360163"/>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2</m:t>
                          </m:r>
                        </m:den>
                      </m:f>
                    </m:oMath>
                  </m:oMathPara>
                </a14:m>
                <a:endParaRPr lang="en-GB" dirty="0"/>
              </a:p>
            </p:txBody>
          </p:sp>
        </mc:Choice>
        <mc:Fallback xmlns="">
          <p:sp>
            <p:nvSpPr>
              <p:cNvPr id="238" name="TextBox 237">
                <a:extLst>
                  <a:ext uri="{FF2B5EF4-FFF2-40B4-BE49-F238E27FC236}">
                    <a16:creationId xmlns:a16="http://schemas.microsoft.com/office/drawing/2014/main" id="{DBCFF872-86FA-417C-83BE-4C2CA09D808F}"/>
                  </a:ext>
                </a:extLst>
              </p:cNvPr>
              <p:cNvSpPr txBox="1">
                <a:spLocks noRot="1" noChangeAspect="1" noMove="1" noResize="1" noEditPoints="1" noAdjustHandles="1" noChangeArrowheads="1" noChangeShapeType="1" noTextEdit="1"/>
              </p:cNvSpPr>
              <p:nvPr/>
            </p:nvSpPr>
            <p:spPr>
              <a:xfrm>
                <a:off x="8659584" y="6141588"/>
                <a:ext cx="741871" cy="360163"/>
              </a:xfrm>
              <a:prstGeom prst="rect">
                <a:avLst/>
              </a:prstGeom>
              <a:blipFill>
                <a:blip r:embed="rId48"/>
                <a:stretch>
                  <a:fillRect l="-3306" t="-160000" r="-105785" b="-243333"/>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39" name="TextBox 238">
                <a:extLst>
                  <a:ext uri="{FF2B5EF4-FFF2-40B4-BE49-F238E27FC236}">
                    <a16:creationId xmlns:a16="http://schemas.microsoft.com/office/drawing/2014/main" id="{6FCC497D-46F0-49D4-82E3-536E4CE51509}"/>
                  </a:ext>
                </a:extLst>
              </p:cNvPr>
              <p:cNvSpPr txBox="1"/>
              <p:nvPr/>
            </p:nvSpPr>
            <p:spPr>
              <a:xfrm>
                <a:off x="9387323" y="6141588"/>
                <a:ext cx="741871" cy="360163"/>
              </a:xfrm>
              <a:prstGeom prst="rect">
                <a:avLst/>
              </a:prstGeom>
              <a:noFill/>
            </p:spPr>
            <p:txBody>
              <a:bodyPr wrap="square" lIns="0" tIns="0" rIns="0" bIns="0" rtlCol="0">
                <a:spAutoFit/>
              </a:bodyPr>
              <a:lstStyle/>
              <a:p>
                <a:pPr algn="r"/>
                <a14:m>
                  <m:oMathPara xmlns:m="http://schemas.openxmlformats.org/officeDocument/2006/math">
                    <m:oMathParaPr>
                      <m:jc m:val="right"/>
                    </m:oMathParaPr>
                    <m:oMath xmlns:m="http://schemas.openxmlformats.org/officeDocument/2006/math">
                      <m:f>
                        <m:fPr>
                          <m:type m:val="skw"/>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11</m:t>
                          </m:r>
                        </m:den>
                      </m:f>
                    </m:oMath>
                  </m:oMathPara>
                </a14:m>
                <a:endParaRPr lang="en-GB" dirty="0"/>
              </a:p>
            </p:txBody>
          </p:sp>
        </mc:Choice>
        <mc:Fallback xmlns="">
          <p:sp>
            <p:nvSpPr>
              <p:cNvPr id="239" name="TextBox 238">
                <a:extLst>
                  <a:ext uri="{FF2B5EF4-FFF2-40B4-BE49-F238E27FC236}">
                    <a16:creationId xmlns:a16="http://schemas.microsoft.com/office/drawing/2014/main" id="{6FCC497D-46F0-49D4-82E3-536E4CE51509}"/>
                  </a:ext>
                </a:extLst>
              </p:cNvPr>
              <p:cNvSpPr txBox="1">
                <a:spLocks noRot="1" noChangeAspect="1" noMove="1" noResize="1" noEditPoints="1" noAdjustHandles="1" noChangeArrowheads="1" noChangeShapeType="1" noTextEdit="1"/>
              </p:cNvSpPr>
              <p:nvPr/>
            </p:nvSpPr>
            <p:spPr>
              <a:xfrm>
                <a:off x="9387323" y="6141588"/>
                <a:ext cx="741871" cy="360163"/>
              </a:xfrm>
              <a:prstGeom prst="rect">
                <a:avLst/>
              </a:prstGeom>
              <a:blipFill>
                <a:blip r:embed="rId49"/>
                <a:stretch>
                  <a:fillRect l="-20492" t="-160000" r="-86885" b="-243333"/>
                </a:stretch>
              </a:blipFill>
            </p:spPr>
            <p:txBody>
              <a:bodyPr/>
              <a:lstStyle/>
              <a:p>
                <a:r>
                  <a:rPr lang="en-GB">
                    <a:noFill/>
                  </a:rPr>
                  <a:t> </a:t>
                </a:r>
              </a:p>
            </p:txBody>
          </p:sp>
        </mc:Fallback>
      </mc:AlternateContent>
      <p:grpSp>
        <p:nvGrpSpPr>
          <p:cNvPr id="2" name="Group 1">
            <a:extLst>
              <a:ext uri="{FF2B5EF4-FFF2-40B4-BE49-F238E27FC236}">
                <a16:creationId xmlns:a16="http://schemas.microsoft.com/office/drawing/2014/main" id="{D431F3AE-B667-4E3D-A57E-8F60927F76C6}"/>
              </a:ext>
            </a:extLst>
          </p:cNvPr>
          <p:cNvGrpSpPr/>
          <p:nvPr/>
        </p:nvGrpSpPr>
        <p:grpSpPr>
          <a:xfrm>
            <a:off x="10695993" y="601608"/>
            <a:ext cx="741871" cy="5909312"/>
            <a:chOff x="10550853" y="93618"/>
            <a:chExt cx="741871" cy="5909312"/>
          </a:xfrm>
        </p:grpSpPr>
        <p:sp>
          <p:nvSpPr>
            <p:cNvPr id="263" name="TextBox 262">
              <a:extLst>
                <a:ext uri="{FF2B5EF4-FFF2-40B4-BE49-F238E27FC236}">
                  <a16:creationId xmlns:a16="http://schemas.microsoft.com/office/drawing/2014/main" id="{4904D671-14DE-4A74-A729-AE203941B415}"/>
                </a:ext>
              </a:extLst>
            </p:cNvPr>
            <p:cNvSpPr txBox="1"/>
            <p:nvPr/>
          </p:nvSpPr>
          <p:spPr>
            <a:xfrm>
              <a:off x="10550853" y="93618"/>
              <a:ext cx="741871" cy="369332"/>
            </a:xfrm>
            <a:prstGeom prst="rect">
              <a:avLst/>
            </a:prstGeom>
            <a:noFill/>
          </p:spPr>
          <p:txBody>
            <a:bodyPr wrap="square" lIns="0" tIns="0" rIns="0" bIns="0" rtlCol="0">
              <a:spAutoFit/>
            </a:bodyPr>
            <a:lstStyle/>
            <a:p>
              <a:pPr algn="r"/>
              <a:r>
                <a:rPr lang="en-GB" sz="2400" i="1" dirty="0"/>
                <a:t>n</a:t>
              </a:r>
            </a:p>
          </p:txBody>
        </p:sp>
        <p:sp>
          <p:nvSpPr>
            <p:cNvPr id="264" name="TextBox 263">
              <a:extLst>
                <a:ext uri="{FF2B5EF4-FFF2-40B4-BE49-F238E27FC236}">
                  <a16:creationId xmlns:a16="http://schemas.microsoft.com/office/drawing/2014/main" id="{579DDD7F-5389-46D7-A4D4-F98F926B03DC}"/>
                </a:ext>
              </a:extLst>
            </p:cNvPr>
            <p:cNvSpPr txBox="1"/>
            <p:nvPr/>
          </p:nvSpPr>
          <p:spPr>
            <a:xfrm>
              <a:off x="10550853" y="647616"/>
              <a:ext cx="741871" cy="369332"/>
            </a:xfrm>
            <a:prstGeom prst="rect">
              <a:avLst/>
            </a:prstGeom>
            <a:noFill/>
          </p:spPr>
          <p:txBody>
            <a:bodyPr wrap="square" lIns="0" tIns="0" rIns="0" bIns="0" rtlCol="0">
              <a:spAutoFit/>
            </a:bodyPr>
            <a:lstStyle/>
            <a:p>
              <a:pPr algn="r"/>
              <a:r>
                <a:rPr lang="en-GB" sz="2400" i="1" dirty="0"/>
                <a:t>n</a:t>
              </a:r>
              <a:r>
                <a:rPr lang="en-GB" sz="2400" baseline="30000" dirty="0"/>
                <a:t>2</a:t>
              </a:r>
            </a:p>
          </p:txBody>
        </p:sp>
        <p:sp>
          <p:nvSpPr>
            <p:cNvPr id="265" name="TextBox 264">
              <a:extLst>
                <a:ext uri="{FF2B5EF4-FFF2-40B4-BE49-F238E27FC236}">
                  <a16:creationId xmlns:a16="http://schemas.microsoft.com/office/drawing/2014/main" id="{5652B021-4894-4A9B-8B7C-BCFC2EE0BF75}"/>
                </a:ext>
              </a:extLst>
            </p:cNvPr>
            <p:cNvSpPr txBox="1"/>
            <p:nvPr/>
          </p:nvSpPr>
          <p:spPr>
            <a:xfrm>
              <a:off x="10550853" y="1201614"/>
              <a:ext cx="741871" cy="369332"/>
            </a:xfrm>
            <a:prstGeom prst="rect">
              <a:avLst/>
            </a:prstGeom>
            <a:noFill/>
          </p:spPr>
          <p:txBody>
            <a:bodyPr wrap="square" lIns="0" tIns="0" rIns="0" bIns="0" rtlCol="0">
              <a:spAutoFit/>
            </a:bodyPr>
            <a:lstStyle/>
            <a:p>
              <a:pPr algn="r"/>
              <a:r>
                <a:rPr lang="en-GB" sz="2400" i="1" dirty="0"/>
                <a:t>n</a:t>
              </a:r>
              <a:r>
                <a:rPr lang="en-GB" sz="2400" baseline="30000" dirty="0"/>
                <a:t>3</a:t>
              </a:r>
            </a:p>
          </p:txBody>
        </p:sp>
        <p:sp>
          <p:nvSpPr>
            <p:cNvPr id="266" name="TextBox 265">
              <a:extLst>
                <a:ext uri="{FF2B5EF4-FFF2-40B4-BE49-F238E27FC236}">
                  <a16:creationId xmlns:a16="http://schemas.microsoft.com/office/drawing/2014/main" id="{143244CB-9816-4E41-B92E-932FA03C7351}"/>
                </a:ext>
              </a:extLst>
            </p:cNvPr>
            <p:cNvSpPr txBox="1"/>
            <p:nvPr/>
          </p:nvSpPr>
          <p:spPr>
            <a:xfrm>
              <a:off x="10550853" y="1755612"/>
              <a:ext cx="741871" cy="369332"/>
            </a:xfrm>
            <a:prstGeom prst="rect">
              <a:avLst/>
            </a:prstGeom>
            <a:noFill/>
          </p:spPr>
          <p:txBody>
            <a:bodyPr wrap="square" lIns="0" tIns="0" rIns="0" bIns="0" rtlCol="0">
              <a:spAutoFit/>
            </a:bodyPr>
            <a:lstStyle/>
            <a:p>
              <a:pPr algn="r"/>
              <a:r>
                <a:rPr lang="en-GB" sz="2400" i="1" dirty="0"/>
                <a:t>n</a:t>
              </a:r>
              <a:r>
                <a:rPr lang="en-GB" sz="2400" baseline="30000" dirty="0"/>
                <a:t>4</a:t>
              </a:r>
            </a:p>
          </p:txBody>
        </p:sp>
        <p:sp>
          <p:nvSpPr>
            <p:cNvPr id="267" name="TextBox 266">
              <a:extLst>
                <a:ext uri="{FF2B5EF4-FFF2-40B4-BE49-F238E27FC236}">
                  <a16:creationId xmlns:a16="http://schemas.microsoft.com/office/drawing/2014/main" id="{946FB753-2DD7-433E-BFF5-66C77A540FD3}"/>
                </a:ext>
              </a:extLst>
            </p:cNvPr>
            <p:cNvSpPr txBox="1"/>
            <p:nvPr/>
          </p:nvSpPr>
          <p:spPr>
            <a:xfrm>
              <a:off x="10550853" y="2309610"/>
              <a:ext cx="741871" cy="369332"/>
            </a:xfrm>
            <a:prstGeom prst="rect">
              <a:avLst/>
            </a:prstGeom>
            <a:noFill/>
          </p:spPr>
          <p:txBody>
            <a:bodyPr wrap="square" lIns="0" tIns="0" rIns="0" bIns="0" rtlCol="0">
              <a:spAutoFit/>
            </a:bodyPr>
            <a:lstStyle/>
            <a:p>
              <a:pPr algn="r"/>
              <a:r>
                <a:rPr lang="en-GB" sz="2400" i="1" dirty="0"/>
                <a:t>n</a:t>
              </a:r>
              <a:r>
                <a:rPr lang="en-GB" sz="2400" baseline="30000" dirty="0"/>
                <a:t>5</a:t>
              </a:r>
            </a:p>
          </p:txBody>
        </p:sp>
        <p:sp>
          <p:nvSpPr>
            <p:cNvPr id="268" name="TextBox 267">
              <a:extLst>
                <a:ext uri="{FF2B5EF4-FFF2-40B4-BE49-F238E27FC236}">
                  <a16:creationId xmlns:a16="http://schemas.microsoft.com/office/drawing/2014/main" id="{F27E5F68-C39D-4E19-A590-27F77932DFB8}"/>
                </a:ext>
              </a:extLst>
            </p:cNvPr>
            <p:cNvSpPr txBox="1"/>
            <p:nvPr/>
          </p:nvSpPr>
          <p:spPr>
            <a:xfrm>
              <a:off x="10550853" y="2863608"/>
              <a:ext cx="741871" cy="369332"/>
            </a:xfrm>
            <a:prstGeom prst="rect">
              <a:avLst/>
            </a:prstGeom>
            <a:noFill/>
          </p:spPr>
          <p:txBody>
            <a:bodyPr wrap="square" lIns="0" tIns="0" rIns="0" bIns="0" rtlCol="0">
              <a:spAutoFit/>
            </a:bodyPr>
            <a:lstStyle/>
            <a:p>
              <a:pPr algn="r"/>
              <a:r>
                <a:rPr lang="en-GB" sz="2400" i="1" dirty="0"/>
                <a:t>n</a:t>
              </a:r>
              <a:r>
                <a:rPr lang="en-GB" sz="2400" baseline="30000" dirty="0"/>
                <a:t>6</a:t>
              </a:r>
            </a:p>
          </p:txBody>
        </p:sp>
        <p:sp>
          <p:nvSpPr>
            <p:cNvPr id="269" name="TextBox 268">
              <a:extLst>
                <a:ext uri="{FF2B5EF4-FFF2-40B4-BE49-F238E27FC236}">
                  <a16:creationId xmlns:a16="http://schemas.microsoft.com/office/drawing/2014/main" id="{509AA689-225F-45BD-ABB4-F6621DEA12EB}"/>
                </a:ext>
              </a:extLst>
            </p:cNvPr>
            <p:cNvSpPr txBox="1"/>
            <p:nvPr/>
          </p:nvSpPr>
          <p:spPr>
            <a:xfrm>
              <a:off x="10550853" y="3417606"/>
              <a:ext cx="741871" cy="369332"/>
            </a:xfrm>
            <a:prstGeom prst="rect">
              <a:avLst/>
            </a:prstGeom>
            <a:noFill/>
          </p:spPr>
          <p:txBody>
            <a:bodyPr wrap="square" lIns="0" tIns="0" rIns="0" bIns="0" rtlCol="0">
              <a:spAutoFit/>
            </a:bodyPr>
            <a:lstStyle/>
            <a:p>
              <a:pPr algn="r"/>
              <a:r>
                <a:rPr lang="en-GB" sz="2400" i="1" dirty="0"/>
                <a:t>n</a:t>
              </a:r>
              <a:r>
                <a:rPr lang="en-GB" sz="2400" baseline="30000" dirty="0"/>
                <a:t>7</a:t>
              </a:r>
            </a:p>
          </p:txBody>
        </p:sp>
        <p:sp>
          <p:nvSpPr>
            <p:cNvPr id="270" name="TextBox 269">
              <a:extLst>
                <a:ext uri="{FF2B5EF4-FFF2-40B4-BE49-F238E27FC236}">
                  <a16:creationId xmlns:a16="http://schemas.microsoft.com/office/drawing/2014/main" id="{09E7B255-BD10-46F4-9881-12B689B8296A}"/>
                </a:ext>
              </a:extLst>
            </p:cNvPr>
            <p:cNvSpPr txBox="1"/>
            <p:nvPr/>
          </p:nvSpPr>
          <p:spPr>
            <a:xfrm>
              <a:off x="10550853" y="3971604"/>
              <a:ext cx="741871" cy="369332"/>
            </a:xfrm>
            <a:prstGeom prst="rect">
              <a:avLst/>
            </a:prstGeom>
            <a:noFill/>
          </p:spPr>
          <p:txBody>
            <a:bodyPr wrap="square" lIns="0" tIns="0" rIns="0" bIns="0" rtlCol="0">
              <a:spAutoFit/>
            </a:bodyPr>
            <a:lstStyle/>
            <a:p>
              <a:pPr algn="r"/>
              <a:r>
                <a:rPr lang="en-GB" sz="2400" i="1" dirty="0"/>
                <a:t>n</a:t>
              </a:r>
              <a:r>
                <a:rPr lang="en-GB" sz="2400" baseline="30000" dirty="0"/>
                <a:t>8</a:t>
              </a:r>
            </a:p>
          </p:txBody>
        </p:sp>
        <p:sp>
          <p:nvSpPr>
            <p:cNvPr id="271" name="TextBox 270">
              <a:extLst>
                <a:ext uri="{FF2B5EF4-FFF2-40B4-BE49-F238E27FC236}">
                  <a16:creationId xmlns:a16="http://schemas.microsoft.com/office/drawing/2014/main" id="{1CCDED84-7721-44D6-8E7D-C8797BD57579}"/>
                </a:ext>
              </a:extLst>
            </p:cNvPr>
            <p:cNvSpPr txBox="1"/>
            <p:nvPr/>
          </p:nvSpPr>
          <p:spPr>
            <a:xfrm>
              <a:off x="10550853" y="4525602"/>
              <a:ext cx="741871" cy="369332"/>
            </a:xfrm>
            <a:prstGeom prst="rect">
              <a:avLst/>
            </a:prstGeom>
            <a:noFill/>
          </p:spPr>
          <p:txBody>
            <a:bodyPr wrap="square" lIns="0" tIns="0" rIns="0" bIns="0" rtlCol="0">
              <a:spAutoFit/>
            </a:bodyPr>
            <a:lstStyle/>
            <a:p>
              <a:pPr algn="r"/>
              <a:r>
                <a:rPr lang="en-GB" sz="2400" i="1" dirty="0"/>
                <a:t>n</a:t>
              </a:r>
              <a:r>
                <a:rPr lang="en-GB" sz="2400" baseline="30000" dirty="0"/>
                <a:t>9</a:t>
              </a:r>
            </a:p>
          </p:txBody>
        </p:sp>
        <p:sp>
          <p:nvSpPr>
            <p:cNvPr id="272" name="TextBox 271">
              <a:extLst>
                <a:ext uri="{FF2B5EF4-FFF2-40B4-BE49-F238E27FC236}">
                  <a16:creationId xmlns:a16="http://schemas.microsoft.com/office/drawing/2014/main" id="{0A19F438-A6E0-4A86-A9C1-EF4A3CE7CE9F}"/>
                </a:ext>
              </a:extLst>
            </p:cNvPr>
            <p:cNvSpPr txBox="1"/>
            <p:nvPr/>
          </p:nvSpPr>
          <p:spPr>
            <a:xfrm>
              <a:off x="10550853" y="5079600"/>
              <a:ext cx="741871" cy="369332"/>
            </a:xfrm>
            <a:prstGeom prst="rect">
              <a:avLst/>
            </a:prstGeom>
            <a:noFill/>
          </p:spPr>
          <p:txBody>
            <a:bodyPr wrap="square" lIns="0" tIns="0" rIns="0" bIns="0" rtlCol="0">
              <a:spAutoFit/>
            </a:bodyPr>
            <a:lstStyle/>
            <a:p>
              <a:pPr algn="r"/>
              <a:r>
                <a:rPr lang="en-GB" sz="2400" i="1" dirty="0"/>
                <a:t>n</a:t>
              </a:r>
              <a:r>
                <a:rPr lang="en-GB" sz="2400" baseline="30000" dirty="0"/>
                <a:t>10</a:t>
              </a:r>
            </a:p>
          </p:txBody>
        </p:sp>
        <p:sp>
          <p:nvSpPr>
            <p:cNvPr id="273" name="TextBox 272">
              <a:extLst>
                <a:ext uri="{FF2B5EF4-FFF2-40B4-BE49-F238E27FC236}">
                  <a16:creationId xmlns:a16="http://schemas.microsoft.com/office/drawing/2014/main" id="{267049E8-6C7C-4424-8CDF-A02A2F3C4890}"/>
                </a:ext>
              </a:extLst>
            </p:cNvPr>
            <p:cNvSpPr txBox="1"/>
            <p:nvPr/>
          </p:nvSpPr>
          <p:spPr>
            <a:xfrm>
              <a:off x="10550853" y="5633598"/>
              <a:ext cx="741871" cy="369332"/>
            </a:xfrm>
            <a:prstGeom prst="rect">
              <a:avLst/>
            </a:prstGeom>
            <a:noFill/>
          </p:spPr>
          <p:txBody>
            <a:bodyPr wrap="square" lIns="0" tIns="0" rIns="0" bIns="0" rtlCol="0">
              <a:spAutoFit/>
            </a:bodyPr>
            <a:lstStyle/>
            <a:p>
              <a:pPr algn="r"/>
              <a:r>
                <a:rPr lang="en-GB" sz="2400" i="1" dirty="0"/>
                <a:t>n</a:t>
              </a:r>
              <a:r>
                <a:rPr lang="en-GB" sz="2400" baseline="30000" dirty="0"/>
                <a:t>11</a:t>
              </a:r>
            </a:p>
          </p:txBody>
        </p:sp>
      </p:grpSp>
      <p:grpSp>
        <p:nvGrpSpPr>
          <p:cNvPr id="3" name="Group 2">
            <a:extLst>
              <a:ext uri="{FF2B5EF4-FFF2-40B4-BE49-F238E27FC236}">
                <a16:creationId xmlns:a16="http://schemas.microsoft.com/office/drawing/2014/main" id="{E3E3D54C-8B8A-4D58-96F3-ED74EC22D2D9}"/>
              </a:ext>
            </a:extLst>
          </p:cNvPr>
          <p:cNvGrpSpPr/>
          <p:nvPr/>
        </p:nvGrpSpPr>
        <p:grpSpPr>
          <a:xfrm>
            <a:off x="399917" y="601608"/>
            <a:ext cx="741871" cy="6061726"/>
            <a:chOff x="399917" y="601608"/>
            <a:chExt cx="741871" cy="6061726"/>
          </a:xfrm>
        </p:grpSpPr>
        <mc:AlternateContent xmlns:mc="http://schemas.openxmlformats.org/markup-compatibility/2006" xmlns:a14="http://schemas.microsoft.com/office/drawing/2010/main">
          <mc:Choice Requires="a14">
            <p:sp>
              <p:nvSpPr>
                <p:cNvPr id="276" name="TextBox 275">
                  <a:extLst>
                    <a:ext uri="{FF2B5EF4-FFF2-40B4-BE49-F238E27FC236}">
                      <a16:creationId xmlns:a16="http://schemas.microsoft.com/office/drawing/2014/main" id="{09839E0F-C34D-474C-A679-01D4D4987CD1}"/>
                    </a:ext>
                  </a:extLst>
                </p:cNvPr>
                <p:cNvSpPr txBox="1"/>
                <p:nvPr/>
              </p:nvSpPr>
              <p:spPr>
                <a:xfrm>
                  <a:off x="399917" y="601608"/>
                  <a:ext cx="741871" cy="521746"/>
                </a:xfrm>
                <a:prstGeom prst="rect">
                  <a:avLst/>
                </a:prstGeom>
                <a:noFill/>
              </p:spPr>
              <p:txBody>
                <a:bodyPr wrap="square" lIns="0" tIns="0" rIns="0" bIns="0" rtlCol="0">
                  <a:spAutoFit/>
                </a:bodyPr>
                <a:lstStyle/>
                <a:p>
                  <a:pPr algn="r"/>
                  <a14:m>
                    <m:oMathPara xmlns:m="http://schemas.openxmlformats.org/officeDocument/2006/math">
                      <m:oMathParaPr>
                        <m:jc m:val="centerGroup"/>
                      </m:oMathParaPr>
                      <m:oMath xmlns:m="http://schemas.openxmlformats.org/officeDocument/2006/math">
                        <m:nary>
                          <m:naryPr>
                            <m:chr m:val="∑"/>
                            <m:subHide m:val="on"/>
                            <m:supHide m:val="on"/>
                            <m:ctrlPr>
                              <a:rPr lang="en-GB" sz="1400" i="1" smtClean="0">
                                <a:latin typeface="Cambria Math" panose="02040503050406030204" pitchFamily="18" charset="0"/>
                              </a:rPr>
                            </m:ctrlPr>
                          </m:naryPr>
                          <m:sub/>
                          <m:sup/>
                          <m:e>
                            <m:r>
                              <a:rPr lang="en-GB" sz="1400" b="0" i="1" smtClean="0">
                                <a:latin typeface="Cambria Math" panose="02040503050406030204" pitchFamily="18" charset="0"/>
                              </a:rPr>
                              <m:t>1</m:t>
                            </m:r>
                          </m:e>
                        </m:nary>
                      </m:oMath>
                    </m:oMathPara>
                  </a14:m>
                  <a:endParaRPr lang="en-GB" i="1" dirty="0"/>
                </a:p>
              </p:txBody>
            </p:sp>
          </mc:Choice>
          <mc:Fallback xmlns="">
            <p:sp>
              <p:nvSpPr>
                <p:cNvPr id="276" name="TextBox 275">
                  <a:extLst>
                    <a:ext uri="{FF2B5EF4-FFF2-40B4-BE49-F238E27FC236}">
                      <a16:creationId xmlns:a16="http://schemas.microsoft.com/office/drawing/2014/main" id="{09839E0F-C34D-474C-A679-01D4D4987CD1}"/>
                    </a:ext>
                  </a:extLst>
                </p:cNvPr>
                <p:cNvSpPr txBox="1">
                  <a:spLocks noRot="1" noChangeAspect="1" noMove="1" noResize="1" noEditPoints="1" noAdjustHandles="1" noChangeArrowheads="1" noChangeShapeType="1" noTextEdit="1"/>
                </p:cNvSpPr>
                <p:nvPr/>
              </p:nvSpPr>
              <p:spPr>
                <a:xfrm>
                  <a:off x="399917" y="601608"/>
                  <a:ext cx="741871" cy="521746"/>
                </a:xfrm>
                <a:prstGeom prst="rect">
                  <a:avLst/>
                </a:prstGeom>
                <a:blipFill>
                  <a:blip r:embed="rId64"/>
                  <a:stretch>
                    <a:fillRect l="-66116" t="-147059" r="-117355" b="-20705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77" name="TextBox 276">
                  <a:extLst>
                    <a:ext uri="{FF2B5EF4-FFF2-40B4-BE49-F238E27FC236}">
                      <a16:creationId xmlns:a16="http://schemas.microsoft.com/office/drawing/2014/main" id="{9B644E76-D396-4B8E-A19E-FAFE4DE5B201}"/>
                    </a:ext>
                  </a:extLst>
                </p:cNvPr>
                <p:cNvSpPr txBox="1"/>
                <p:nvPr/>
              </p:nvSpPr>
              <p:spPr>
                <a:xfrm>
                  <a:off x="399917" y="1155606"/>
                  <a:ext cx="741871" cy="521746"/>
                </a:xfrm>
                <a:prstGeom prst="rect">
                  <a:avLst/>
                </a:prstGeom>
                <a:noFill/>
              </p:spPr>
              <p:txBody>
                <a:bodyPr wrap="square" lIns="0" tIns="0" rIns="0" bIns="0" rtlCol="0">
                  <a:spAutoFit/>
                </a:bodyPr>
                <a:lstStyle/>
                <a:p>
                  <a:pPr algn="r"/>
                  <a14:m>
                    <m:oMathPara xmlns:m="http://schemas.openxmlformats.org/officeDocument/2006/math">
                      <m:oMathParaPr>
                        <m:jc m:val="centerGroup"/>
                      </m:oMathParaPr>
                      <m:oMath xmlns:m="http://schemas.openxmlformats.org/officeDocument/2006/math">
                        <m:nary>
                          <m:naryPr>
                            <m:chr m:val="∑"/>
                            <m:subHide m:val="on"/>
                            <m:supHide m:val="on"/>
                            <m:ctrlPr>
                              <a:rPr lang="en-GB" sz="1400" i="1" smtClean="0">
                                <a:latin typeface="Cambria Math" panose="02040503050406030204" pitchFamily="18" charset="0"/>
                              </a:rPr>
                            </m:ctrlPr>
                          </m:naryPr>
                          <m:sub/>
                          <m:sup/>
                          <m:e>
                            <m:r>
                              <a:rPr lang="en-GB" sz="1400" b="0" i="1" smtClean="0">
                                <a:latin typeface="Cambria Math" panose="02040503050406030204" pitchFamily="18" charset="0"/>
                              </a:rPr>
                              <m:t>𝑘</m:t>
                            </m:r>
                          </m:e>
                        </m:nary>
                      </m:oMath>
                    </m:oMathPara>
                  </a14:m>
                  <a:endParaRPr lang="en-GB" sz="1400" i="1" dirty="0"/>
                </a:p>
              </p:txBody>
            </p:sp>
          </mc:Choice>
          <mc:Fallback xmlns="">
            <p:sp>
              <p:nvSpPr>
                <p:cNvPr id="277" name="TextBox 276">
                  <a:extLst>
                    <a:ext uri="{FF2B5EF4-FFF2-40B4-BE49-F238E27FC236}">
                      <a16:creationId xmlns:a16="http://schemas.microsoft.com/office/drawing/2014/main" id="{9B644E76-D396-4B8E-A19E-FAFE4DE5B201}"/>
                    </a:ext>
                  </a:extLst>
                </p:cNvPr>
                <p:cNvSpPr txBox="1">
                  <a:spLocks noRot="1" noChangeAspect="1" noMove="1" noResize="1" noEditPoints="1" noAdjustHandles="1" noChangeArrowheads="1" noChangeShapeType="1" noTextEdit="1"/>
                </p:cNvSpPr>
                <p:nvPr/>
              </p:nvSpPr>
              <p:spPr>
                <a:xfrm>
                  <a:off x="399917" y="1155606"/>
                  <a:ext cx="741871" cy="521746"/>
                </a:xfrm>
                <a:prstGeom prst="rect">
                  <a:avLst/>
                </a:prstGeom>
                <a:blipFill>
                  <a:blip r:embed="rId65"/>
                  <a:stretch>
                    <a:fillRect l="-66116" t="-147059" r="-117355" b="-20705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78" name="TextBox 277">
                  <a:extLst>
                    <a:ext uri="{FF2B5EF4-FFF2-40B4-BE49-F238E27FC236}">
                      <a16:creationId xmlns:a16="http://schemas.microsoft.com/office/drawing/2014/main" id="{BB14A56B-EFD4-45F0-A46E-F6F530CD90B2}"/>
                    </a:ext>
                  </a:extLst>
                </p:cNvPr>
                <p:cNvSpPr txBox="1"/>
                <p:nvPr/>
              </p:nvSpPr>
              <p:spPr>
                <a:xfrm>
                  <a:off x="399917" y="1709604"/>
                  <a:ext cx="741871" cy="521746"/>
                </a:xfrm>
                <a:prstGeom prst="rect">
                  <a:avLst/>
                </a:prstGeom>
                <a:noFill/>
              </p:spPr>
              <p:txBody>
                <a:bodyPr wrap="square" lIns="0" tIns="0" rIns="0" bIns="0" rtlCol="0">
                  <a:spAutoFit/>
                </a:bodyPr>
                <a:lstStyle/>
                <a:p>
                  <a:pPr algn="r"/>
                  <a14:m>
                    <m:oMathPara xmlns:m="http://schemas.openxmlformats.org/officeDocument/2006/math">
                      <m:oMathParaPr>
                        <m:jc m:val="centerGroup"/>
                      </m:oMathParaPr>
                      <m:oMath xmlns:m="http://schemas.openxmlformats.org/officeDocument/2006/math">
                        <m:nary>
                          <m:naryPr>
                            <m:chr m:val="∑"/>
                            <m:subHide m:val="on"/>
                            <m:supHide m:val="on"/>
                            <m:ctrlPr>
                              <a:rPr lang="en-GB" sz="1400" i="1" smtClean="0">
                                <a:latin typeface="Cambria Math" panose="02040503050406030204" pitchFamily="18" charset="0"/>
                              </a:rPr>
                            </m:ctrlPr>
                          </m:naryPr>
                          <m:sub/>
                          <m:sup/>
                          <m:e>
                            <m:sSup>
                              <m:sSupPr>
                                <m:ctrlPr>
                                  <a:rPr lang="en-GB" sz="1400" i="1">
                                    <a:latin typeface="Cambria Math" panose="02040503050406030204" pitchFamily="18" charset="0"/>
                                  </a:rPr>
                                </m:ctrlPr>
                              </m:sSupPr>
                              <m:e>
                                <m:r>
                                  <a:rPr lang="en-GB" sz="1400" b="0" i="1" smtClean="0">
                                    <a:latin typeface="Cambria Math" panose="02040503050406030204" pitchFamily="18" charset="0"/>
                                  </a:rPr>
                                  <m:t>𝑘</m:t>
                                </m:r>
                              </m:e>
                              <m:sup>
                                <m:r>
                                  <a:rPr lang="en-GB" sz="1400" b="0" i="1" smtClean="0">
                                    <a:latin typeface="Cambria Math" panose="02040503050406030204" pitchFamily="18" charset="0"/>
                                  </a:rPr>
                                  <m:t>2</m:t>
                                </m:r>
                              </m:sup>
                            </m:sSup>
                          </m:e>
                        </m:nary>
                      </m:oMath>
                    </m:oMathPara>
                  </a14:m>
                  <a:endParaRPr lang="en-GB" sz="1400" i="1" dirty="0"/>
                </a:p>
              </p:txBody>
            </p:sp>
          </mc:Choice>
          <mc:Fallback xmlns="">
            <p:sp>
              <p:nvSpPr>
                <p:cNvPr id="278" name="TextBox 277">
                  <a:extLst>
                    <a:ext uri="{FF2B5EF4-FFF2-40B4-BE49-F238E27FC236}">
                      <a16:creationId xmlns:a16="http://schemas.microsoft.com/office/drawing/2014/main" id="{BB14A56B-EFD4-45F0-A46E-F6F530CD90B2}"/>
                    </a:ext>
                  </a:extLst>
                </p:cNvPr>
                <p:cNvSpPr txBox="1">
                  <a:spLocks noRot="1" noChangeAspect="1" noMove="1" noResize="1" noEditPoints="1" noAdjustHandles="1" noChangeArrowheads="1" noChangeShapeType="1" noTextEdit="1"/>
                </p:cNvSpPr>
                <p:nvPr/>
              </p:nvSpPr>
              <p:spPr>
                <a:xfrm>
                  <a:off x="399917" y="1709604"/>
                  <a:ext cx="741871" cy="521746"/>
                </a:xfrm>
                <a:prstGeom prst="rect">
                  <a:avLst/>
                </a:prstGeom>
                <a:blipFill>
                  <a:blip r:embed="rId66"/>
                  <a:stretch>
                    <a:fillRect l="-71901" t="-144186" r="-111570" b="-20465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79" name="TextBox 278">
                  <a:extLst>
                    <a:ext uri="{FF2B5EF4-FFF2-40B4-BE49-F238E27FC236}">
                      <a16:creationId xmlns:a16="http://schemas.microsoft.com/office/drawing/2014/main" id="{66E8E2C9-714F-4BD9-AA40-3AD79598F628}"/>
                    </a:ext>
                  </a:extLst>
                </p:cNvPr>
                <p:cNvSpPr txBox="1"/>
                <p:nvPr/>
              </p:nvSpPr>
              <p:spPr>
                <a:xfrm>
                  <a:off x="399917" y="2263602"/>
                  <a:ext cx="741871" cy="521746"/>
                </a:xfrm>
                <a:prstGeom prst="rect">
                  <a:avLst/>
                </a:prstGeom>
                <a:noFill/>
              </p:spPr>
              <p:txBody>
                <a:bodyPr wrap="square" lIns="0" tIns="0" rIns="0" bIns="0" rtlCol="0">
                  <a:spAutoFit/>
                </a:bodyPr>
                <a:lstStyle/>
                <a:p>
                  <a:pPr algn="r"/>
                  <a14:m>
                    <m:oMathPara xmlns:m="http://schemas.openxmlformats.org/officeDocument/2006/math">
                      <m:oMathParaPr>
                        <m:jc m:val="centerGroup"/>
                      </m:oMathParaPr>
                      <m:oMath xmlns:m="http://schemas.openxmlformats.org/officeDocument/2006/math">
                        <m:nary>
                          <m:naryPr>
                            <m:chr m:val="∑"/>
                            <m:subHide m:val="on"/>
                            <m:supHide m:val="on"/>
                            <m:ctrlPr>
                              <a:rPr lang="en-GB" sz="1400" i="1" smtClean="0">
                                <a:latin typeface="Cambria Math" panose="02040503050406030204" pitchFamily="18" charset="0"/>
                              </a:rPr>
                            </m:ctrlPr>
                          </m:naryPr>
                          <m:sub/>
                          <m:sup/>
                          <m:e>
                            <m:sSup>
                              <m:sSupPr>
                                <m:ctrlPr>
                                  <a:rPr lang="en-GB" sz="1400" i="1">
                                    <a:latin typeface="Cambria Math" panose="02040503050406030204" pitchFamily="18" charset="0"/>
                                  </a:rPr>
                                </m:ctrlPr>
                              </m:sSupPr>
                              <m:e>
                                <m:r>
                                  <a:rPr lang="en-GB" sz="1400" b="0" i="1" smtClean="0">
                                    <a:latin typeface="Cambria Math" panose="02040503050406030204" pitchFamily="18" charset="0"/>
                                  </a:rPr>
                                  <m:t>𝑘</m:t>
                                </m:r>
                              </m:e>
                              <m:sup>
                                <m:r>
                                  <a:rPr lang="en-GB" sz="1400" b="0" i="1" smtClean="0">
                                    <a:latin typeface="Cambria Math" panose="02040503050406030204" pitchFamily="18" charset="0"/>
                                  </a:rPr>
                                  <m:t>3</m:t>
                                </m:r>
                              </m:sup>
                            </m:sSup>
                          </m:e>
                        </m:nary>
                      </m:oMath>
                    </m:oMathPara>
                  </a14:m>
                  <a:endParaRPr lang="en-GB" sz="1400" i="1" dirty="0"/>
                </a:p>
              </p:txBody>
            </p:sp>
          </mc:Choice>
          <mc:Fallback xmlns="">
            <p:sp>
              <p:nvSpPr>
                <p:cNvPr id="279" name="TextBox 278">
                  <a:extLst>
                    <a:ext uri="{FF2B5EF4-FFF2-40B4-BE49-F238E27FC236}">
                      <a16:creationId xmlns:a16="http://schemas.microsoft.com/office/drawing/2014/main" id="{66E8E2C9-714F-4BD9-AA40-3AD79598F628}"/>
                    </a:ext>
                  </a:extLst>
                </p:cNvPr>
                <p:cNvSpPr txBox="1">
                  <a:spLocks noRot="1" noChangeAspect="1" noMove="1" noResize="1" noEditPoints="1" noAdjustHandles="1" noChangeArrowheads="1" noChangeShapeType="1" noTextEdit="1"/>
                </p:cNvSpPr>
                <p:nvPr/>
              </p:nvSpPr>
              <p:spPr>
                <a:xfrm>
                  <a:off x="399917" y="2263602"/>
                  <a:ext cx="741871" cy="521746"/>
                </a:xfrm>
                <a:prstGeom prst="rect">
                  <a:avLst/>
                </a:prstGeom>
                <a:blipFill>
                  <a:blip r:embed="rId67"/>
                  <a:stretch>
                    <a:fillRect l="-71901" t="-144186" r="-111570" b="-20465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80" name="TextBox 279">
                  <a:extLst>
                    <a:ext uri="{FF2B5EF4-FFF2-40B4-BE49-F238E27FC236}">
                      <a16:creationId xmlns:a16="http://schemas.microsoft.com/office/drawing/2014/main" id="{86D4A927-7748-42E9-98AD-12A877665CEF}"/>
                    </a:ext>
                  </a:extLst>
                </p:cNvPr>
                <p:cNvSpPr txBox="1"/>
                <p:nvPr/>
              </p:nvSpPr>
              <p:spPr>
                <a:xfrm>
                  <a:off x="399917" y="2817600"/>
                  <a:ext cx="741871" cy="521746"/>
                </a:xfrm>
                <a:prstGeom prst="rect">
                  <a:avLst/>
                </a:prstGeom>
                <a:noFill/>
              </p:spPr>
              <p:txBody>
                <a:bodyPr wrap="square" lIns="0" tIns="0" rIns="0" bIns="0" rtlCol="0">
                  <a:spAutoFit/>
                </a:bodyPr>
                <a:lstStyle/>
                <a:p>
                  <a:pPr algn="r"/>
                  <a14:m>
                    <m:oMathPara xmlns:m="http://schemas.openxmlformats.org/officeDocument/2006/math">
                      <m:oMathParaPr>
                        <m:jc m:val="centerGroup"/>
                      </m:oMathParaPr>
                      <m:oMath xmlns:m="http://schemas.openxmlformats.org/officeDocument/2006/math">
                        <m:nary>
                          <m:naryPr>
                            <m:chr m:val="∑"/>
                            <m:subHide m:val="on"/>
                            <m:supHide m:val="on"/>
                            <m:ctrlPr>
                              <a:rPr lang="en-GB" sz="1400" i="1" smtClean="0">
                                <a:latin typeface="Cambria Math" panose="02040503050406030204" pitchFamily="18" charset="0"/>
                              </a:rPr>
                            </m:ctrlPr>
                          </m:naryPr>
                          <m:sub/>
                          <m:sup/>
                          <m:e>
                            <m:sSup>
                              <m:sSupPr>
                                <m:ctrlPr>
                                  <a:rPr lang="en-GB" sz="1400" i="1">
                                    <a:latin typeface="Cambria Math" panose="02040503050406030204" pitchFamily="18" charset="0"/>
                                  </a:rPr>
                                </m:ctrlPr>
                              </m:sSupPr>
                              <m:e>
                                <m:r>
                                  <a:rPr lang="en-GB" sz="1400" b="0" i="1" smtClean="0">
                                    <a:latin typeface="Cambria Math" panose="02040503050406030204" pitchFamily="18" charset="0"/>
                                  </a:rPr>
                                  <m:t>𝑘</m:t>
                                </m:r>
                              </m:e>
                              <m:sup>
                                <m:r>
                                  <a:rPr lang="en-GB" sz="1400" b="0" i="1" smtClean="0">
                                    <a:latin typeface="Cambria Math" panose="02040503050406030204" pitchFamily="18" charset="0"/>
                                  </a:rPr>
                                  <m:t>4</m:t>
                                </m:r>
                              </m:sup>
                            </m:sSup>
                          </m:e>
                        </m:nary>
                      </m:oMath>
                    </m:oMathPara>
                  </a14:m>
                  <a:endParaRPr lang="en-GB" sz="1400" i="1" dirty="0"/>
                </a:p>
              </p:txBody>
            </p:sp>
          </mc:Choice>
          <mc:Fallback xmlns="">
            <p:sp>
              <p:nvSpPr>
                <p:cNvPr id="280" name="TextBox 279">
                  <a:extLst>
                    <a:ext uri="{FF2B5EF4-FFF2-40B4-BE49-F238E27FC236}">
                      <a16:creationId xmlns:a16="http://schemas.microsoft.com/office/drawing/2014/main" id="{86D4A927-7748-42E9-98AD-12A877665CEF}"/>
                    </a:ext>
                  </a:extLst>
                </p:cNvPr>
                <p:cNvSpPr txBox="1">
                  <a:spLocks noRot="1" noChangeAspect="1" noMove="1" noResize="1" noEditPoints="1" noAdjustHandles="1" noChangeArrowheads="1" noChangeShapeType="1" noTextEdit="1"/>
                </p:cNvSpPr>
                <p:nvPr/>
              </p:nvSpPr>
              <p:spPr>
                <a:xfrm>
                  <a:off x="399917" y="2817600"/>
                  <a:ext cx="741871" cy="521746"/>
                </a:xfrm>
                <a:prstGeom prst="rect">
                  <a:avLst/>
                </a:prstGeom>
                <a:blipFill>
                  <a:blip r:embed="rId68"/>
                  <a:stretch>
                    <a:fillRect l="-71901" t="-144186" r="-111570" b="-20465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81" name="TextBox 280">
                  <a:extLst>
                    <a:ext uri="{FF2B5EF4-FFF2-40B4-BE49-F238E27FC236}">
                      <a16:creationId xmlns:a16="http://schemas.microsoft.com/office/drawing/2014/main" id="{E4BA0C6A-B5BC-4771-93D9-8B3BC3F9A259}"/>
                    </a:ext>
                  </a:extLst>
                </p:cNvPr>
                <p:cNvSpPr txBox="1"/>
                <p:nvPr/>
              </p:nvSpPr>
              <p:spPr>
                <a:xfrm>
                  <a:off x="399917" y="3371598"/>
                  <a:ext cx="741871" cy="521746"/>
                </a:xfrm>
                <a:prstGeom prst="rect">
                  <a:avLst/>
                </a:prstGeom>
                <a:noFill/>
              </p:spPr>
              <p:txBody>
                <a:bodyPr wrap="square" lIns="0" tIns="0" rIns="0" bIns="0" rtlCol="0">
                  <a:spAutoFit/>
                </a:bodyPr>
                <a:lstStyle/>
                <a:p>
                  <a:pPr algn="r"/>
                  <a14:m>
                    <m:oMathPara xmlns:m="http://schemas.openxmlformats.org/officeDocument/2006/math">
                      <m:oMathParaPr>
                        <m:jc m:val="centerGroup"/>
                      </m:oMathParaPr>
                      <m:oMath xmlns:m="http://schemas.openxmlformats.org/officeDocument/2006/math">
                        <m:nary>
                          <m:naryPr>
                            <m:chr m:val="∑"/>
                            <m:subHide m:val="on"/>
                            <m:supHide m:val="on"/>
                            <m:ctrlPr>
                              <a:rPr lang="en-GB" sz="1400" i="1" smtClean="0">
                                <a:latin typeface="Cambria Math" panose="02040503050406030204" pitchFamily="18" charset="0"/>
                              </a:rPr>
                            </m:ctrlPr>
                          </m:naryPr>
                          <m:sub/>
                          <m:sup/>
                          <m:e>
                            <m:sSup>
                              <m:sSupPr>
                                <m:ctrlPr>
                                  <a:rPr lang="en-GB" sz="1400" i="1">
                                    <a:latin typeface="Cambria Math" panose="02040503050406030204" pitchFamily="18" charset="0"/>
                                  </a:rPr>
                                </m:ctrlPr>
                              </m:sSupPr>
                              <m:e>
                                <m:r>
                                  <a:rPr lang="en-GB" sz="1400" b="0" i="1" smtClean="0">
                                    <a:latin typeface="Cambria Math" panose="02040503050406030204" pitchFamily="18" charset="0"/>
                                  </a:rPr>
                                  <m:t>𝑘</m:t>
                                </m:r>
                              </m:e>
                              <m:sup>
                                <m:r>
                                  <a:rPr lang="en-GB" sz="1400" b="0" i="1" smtClean="0">
                                    <a:latin typeface="Cambria Math" panose="02040503050406030204" pitchFamily="18" charset="0"/>
                                  </a:rPr>
                                  <m:t>5</m:t>
                                </m:r>
                              </m:sup>
                            </m:sSup>
                          </m:e>
                        </m:nary>
                      </m:oMath>
                    </m:oMathPara>
                  </a14:m>
                  <a:endParaRPr lang="en-GB" sz="1400" i="1" dirty="0"/>
                </a:p>
              </p:txBody>
            </p:sp>
          </mc:Choice>
          <mc:Fallback xmlns="">
            <p:sp>
              <p:nvSpPr>
                <p:cNvPr id="281" name="TextBox 280">
                  <a:extLst>
                    <a:ext uri="{FF2B5EF4-FFF2-40B4-BE49-F238E27FC236}">
                      <a16:creationId xmlns:a16="http://schemas.microsoft.com/office/drawing/2014/main" id="{E4BA0C6A-B5BC-4771-93D9-8B3BC3F9A259}"/>
                    </a:ext>
                  </a:extLst>
                </p:cNvPr>
                <p:cNvSpPr txBox="1">
                  <a:spLocks noRot="1" noChangeAspect="1" noMove="1" noResize="1" noEditPoints="1" noAdjustHandles="1" noChangeArrowheads="1" noChangeShapeType="1" noTextEdit="1"/>
                </p:cNvSpPr>
                <p:nvPr/>
              </p:nvSpPr>
              <p:spPr>
                <a:xfrm>
                  <a:off x="399917" y="3371598"/>
                  <a:ext cx="741871" cy="521746"/>
                </a:xfrm>
                <a:prstGeom prst="rect">
                  <a:avLst/>
                </a:prstGeom>
                <a:blipFill>
                  <a:blip r:embed="rId69"/>
                  <a:stretch>
                    <a:fillRect l="-71901" t="-144186" r="-111570" b="-20465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82" name="TextBox 281">
                  <a:extLst>
                    <a:ext uri="{FF2B5EF4-FFF2-40B4-BE49-F238E27FC236}">
                      <a16:creationId xmlns:a16="http://schemas.microsoft.com/office/drawing/2014/main" id="{3D0A1066-CDF7-434A-89AD-F5EEA2807B73}"/>
                    </a:ext>
                  </a:extLst>
                </p:cNvPr>
                <p:cNvSpPr txBox="1"/>
                <p:nvPr/>
              </p:nvSpPr>
              <p:spPr>
                <a:xfrm>
                  <a:off x="399917" y="3925596"/>
                  <a:ext cx="741871" cy="521746"/>
                </a:xfrm>
                <a:prstGeom prst="rect">
                  <a:avLst/>
                </a:prstGeom>
                <a:noFill/>
              </p:spPr>
              <p:txBody>
                <a:bodyPr wrap="square" lIns="0" tIns="0" rIns="0" bIns="0" rtlCol="0">
                  <a:spAutoFit/>
                </a:bodyPr>
                <a:lstStyle/>
                <a:p>
                  <a:pPr algn="r"/>
                  <a14:m>
                    <m:oMathPara xmlns:m="http://schemas.openxmlformats.org/officeDocument/2006/math">
                      <m:oMathParaPr>
                        <m:jc m:val="centerGroup"/>
                      </m:oMathParaPr>
                      <m:oMath xmlns:m="http://schemas.openxmlformats.org/officeDocument/2006/math">
                        <m:nary>
                          <m:naryPr>
                            <m:chr m:val="∑"/>
                            <m:subHide m:val="on"/>
                            <m:supHide m:val="on"/>
                            <m:ctrlPr>
                              <a:rPr lang="en-GB" sz="1400" i="1" smtClean="0">
                                <a:latin typeface="Cambria Math" panose="02040503050406030204" pitchFamily="18" charset="0"/>
                              </a:rPr>
                            </m:ctrlPr>
                          </m:naryPr>
                          <m:sub/>
                          <m:sup/>
                          <m:e>
                            <m:sSup>
                              <m:sSupPr>
                                <m:ctrlPr>
                                  <a:rPr lang="en-GB" sz="1400" i="1">
                                    <a:latin typeface="Cambria Math" panose="02040503050406030204" pitchFamily="18" charset="0"/>
                                  </a:rPr>
                                </m:ctrlPr>
                              </m:sSupPr>
                              <m:e>
                                <m:r>
                                  <a:rPr lang="en-GB" sz="1400" b="0" i="1" smtClean="0">
                                    <a:latin typeface="Cambria Math" panose="02040503050406030204" pitchFamily="18" charset="0"/>
                                  </a:rPr>
                                  <m:t>𝑘</m:t>
                                </m:r>
                              </m:e>
                              <m:sup>
                                <m:r>
                                  <a:rPr lang="en-GB" sz="1400" b="0" i="1" smtClean="0">
                                    <a:latin typeface="Cambria Math" panose="02040503050406030204" pitchFamily="18" charset="0"/>
                                  </a:rPr>
                                  <m:t>6</m:t>
                                </m:r>
                              </m:sup>
                            </m:sSup>
                          </m:e>
                        </m:nary>
                      </m:oMath>
                    </m:oMathPara>
                  </a14:m>
                  <a:endParaRPr lang="en-GB" sz="1400" i="1" dirty="0"/>
                </a:p>
              </p:txBody>
            </p:sp>
          </mc:Choice>
          <mc:Fallback xmlns="">
            <p:sp>
              <p:nvSpPr>
                <p:cNvPr id="282" name="TextBox 281">
                  <a:extLst>
                    <a:ext uri="{FF2B5EF4-FFF2-40B4-BE49-F238E27FC236}">
                      <a16:creationId xmlns:a16="http://schemas.microsoft.com/office/drawing/2014/main" id="{3D0A1066-CDF7-434A-89AD-F5EEA2807B73}"/>
                    </a:ext>
                  </a:extLst>
                </p:cNvPr>
                <p:cNvSpPr txBox="1">
                  <a:spLocks noRot="1" noChangeAspect="1" noMove="1" noResize="1" noEditPoints="1" noAdjustHandles="1" noChangeArrowheads="1" noChangeShapeType="1" noTextEdit="1"/>
                </p:cNvSpPr>
                <p:nvPr/>
              </p:nvSpPr>
              <p:spPr>
                <a:xfrm>
                  <a:off x="399917" y="3925596"/>
                  <a:ext cx="741871" cy="521746"/>
                </a:xfrm>
                <a:prstGeom prst="rect">
                  <a:avLst/>
                </a:prstGeom>
                <a:blipFill>
                  <a:blip r:embed="rId70"/>
                  <a:stretch>
                    <a:fillRect l="-71901" t="-145349" r="-111570" b="-20348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83" name="TextBox 282">
                  <a:extLst>
                    <a:ext uri="{FF2B5EF4-FFF2-40B4-BE49-F238E27FC236}">
                      <a16:creationId xmlns:a16="http://schemas.microsoft.com/office/drawing/2014/main" id="{35C40807-528C-4A33-AFFA-177999D7C040}"/>
                    </a:ext>
                  </a:extLst>
                </p:cNvPr>
                <p:cNvSpPr txBox="1"/>
                <p:nvPr/>
              </p:nvSpPr>
              <p:spPr>
                <a:xfrm>
                  <a:off x="399917" y="4479594"/>
                  <a:ext cx="741871" cy="521746"/>
                </a:xfrm>
                <a:prstGeom prst="rect">
                  <a:avLst/>
                </a:prstGeom>
                <a:noFill/>
              </p:spPr>
              <p:txBody>
                <a:bodyPr wrap="square" lIns="0" tIns="0" rIns="0" bIns="0" rtlCol="0">
                  <a:spAutoFit/>
                </a:bodyPr>
                <a:lstStyle/>
                <a:p>
                  <a:pPr algn="r"/>
                  <a14:m>
                    <m:oMathPara xmlns:m="http://schemas.openxmlformats.org/officeDocument/2006/math">
                      <m:oMathParaPr>
                        <m:jc m:val="centerGroup"/>
                      </m:oMathParaPr>
                      <m:oMath xmlns:m="http://schemas.openxmlformats.org/officeDocument/2006/math">
                        <m:nary>
                          <m:naryPr>
                            <m:chr m:val="∑"/>
                            <m:subHide m:val="on"/>
                            <m:supHide m:val="on"/>
                            <m:ctrlPr>
                              <a:rPr lang="en-GB" sz="1400" i="1" smtClean="0">
                                <a:latin typeface="Cambria Math" panose="02040503050406030204" pitchFamily="18" charset="0"/>
                              </a:rPr>
                            </m:ctrlPr>
                          </m:naryPr>
                          <m:sub/>
                          <m:sup/>
                          <m:e>
                            <m:sSup>
                              <m:sSupPr>
                                <m:ctrlPr>
                                  <a:rPr lang="en-GB" sz="1400" i="1">
                                    <a:latin typeface="Cambria Math" panose="02040503050406030204" pitchFamily="18" charset="0"/>
                                  </a:rPr>
                                </m:ctrlPr>
                              </m:sSupPr>
                              <m:e>
                                <m:r>
                                  <a:rPr lang="en-GB" sz="1400" b="0" i="1" smtClean="0">
                                    <a:latin typeface="Cambria Math" panose="02040503050406030204" pitchFamily="18" charset="0"/>
                                  </a:rPr>
                                  <m:t>𝑘</m:t>
                                </m:r>
                              </m:e>
                              <m:sup>
                                <m:r>
                                  <a:rPr lang="en-GB" sz="1400" b="0" i="1" smtClean="0">
                                    <a:latin typeface="Cambria Math" panose="02040503050406030204" pitchFamily="18" charset="0"/>
                                  </a:rPr>
                                  <m:t>7</m:t>
                                </m:r>
                              </m:sup>
                            </m:sSup>
                          </m:e>
                        </m:nary>
                      </m:oMath>
                    </m:oMathPara>
                  </a14:m>
                  <a:endParaRPr lang="en-GB" sz="1400" baseline="30000" dirty="0"/>
                </a:p>
              </p:txBody>
            </p:sp>
          </mc:Choice>
          <mc:Fallback xmlns="">
            <p:sp>
              <p:nvSpPr>
                <p:cNvPr id="283" name="TextBox 282">
                  <a:extLst>
                    <a:ext uri="{FF2B5EF4-FFF2-40B4-BE49-F238E27FC236}">
                      <a16:creationId xmlns:a16="http://schemas.microsoft.com/office/drawing/2014/main" id="{35C40807-528C-4A33-AFFA-177999D7C040}"/>
                    </a:ext>
                  </a:extLst>
                </p:cNvPr>
                <p:cNvSpPr txBox="1">
                  <a:spLocks noRot="1" noChangeAspect="1" noMove="1" noResize="1" noEditPoints="1" noAdjustHandles="1" noChangeArrowheads="1" noChangeShapeType="1" noTextEdit="1"/>
                </p:cNvSpPr>
                <p:nvPr/>
              </p:nvSpPr>
              <p:spPr>
                <a:xfrm>
                  <a:off x="399917" y="4479594"/>
                  <a:ext cx="741871" cy="521746"/>
                </a:xfrm>
                <a:prstGeom prst="rect">
                  <a:avLst/>
                </a:prstGeom>
                <a:blipFill>
                  <a:blip r:embed="rId71"/>
                  <a:stretch>
                    <a:fillRect l="-71901" t="-147059" r="-111570" b="-20705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84" name="TextBox 283">
                  <a:extLst>
                    <a:ext uri="{FF2B5EF4-FFF2-40B4-BE49-F238E27FC236}">
                      <a16:creationId xmlns:a16="http://schemas.microsoft.com/office/drawing/2014/main" id="{F5912D44-170D-4EDA-B253-CBDB3A568E76}"/>
                    </a:ext>
                  </a:extLst>
                </p:cNvPr>
                <p:cNvSpPr txBox="1"/>
                <p:nvPr/>
              </p:nvSpPr>
              <p:spPr>
                <a:xfrm>
                  <a:off x="399917" y="5033592"/>
                  <a:ext cx="741871" cy="521746"/>
                </a:xfrm>
                <a:prstGeom prst="rect">
                  <a:avLst/>
                </a:prstGeom>
                <a:noFill/>
              </p:spPr>
              <p:txBody>
                <a:bodyPr wrap="square" lIns="0" tIns="0" rIns="0" bIns="0" rtlCol="0">
                  <a:spAutoFit/>
                </a:bodyPr>
                <a:lstStyle/>
                <a:p>
                  <a:pPr algn="r"/>
                  <a14:m>
                    <m:oMathPara xmlns:m="http://schemas.openxmlformats.org/officeDocument/2006/math">
                      <m:oMathParaPr>
                        <m:jc m:val="centerGroup"/>
                      </m:oMathParaPr>
                      <m:oMath xmlns:m="http://schemas.openxmlformats.org/officeDocument/2006/math">
                        <m:nary>
                          <m:naryPr>
                            <m:chr m:val="∑"/>
                            <m:subHide m:val="on"/>
                            <m:supHide m:val="on"/>
                            <m:ctrlPr>
                              <a:rPr lang="en-GB" sz="1400" i="1" smtClean="0">
                                <a:latin typeface="Cambria Math" panose="02040503050406030204" pitchFamily="18" charset="0"/>
                              </a:rPr>
                            </m:ctrlPr>
                          </m:naryPr>
                          <m:sub/>
                          <m:sup/>
                          <m:e>
                            <m:sSup>
                              <m:sSupPr>
                                <m:ctrlPr>
                                  <a:rPr lang="en-GB" sz="1400" i="1">
                                    <a:latin typeface="Cambria Math" panose="02040503050406030204" pitchFamily="18" charset="0"/>
                                  </a:rPr>
                                </m:ctrlPr>
                              </m:sSupPr>
                              <m:e>
                                <m:r>
                                  <a:rPr lang="en-GB" sz="1400" b="0" i="1" smtClean="0">
                                    <a:latin typeface="Cambria Math" panose="02040503050406030204" pitchFamily="18" charset="0"/>
                                  </a:rPr>
                                  <m:t>𝑘</m:t>
                                </m:r>
                              </m:e>
                              <m:sup>
                                <m:r>
                                  <a:rPr lang="en-GB" sz="1400" b="0" i="1" smtClean="0">
                                    <a:latin typeface="Cambria Math" panose="02040503050406030204" pitchFamily="18" charset="0"/>
                                  </a:rPr>
                                  <m:t>8</m:t>
                                </m:r>
                              </m:sup>
                            </m:sSup>
                          </m:e>
                        </m:nary>
                      </m:oMath>
                    </m:oMathPara>
                  </a14:m>
                  <a:endParaRPr lang="en-GB" sz="1400" baseline="30000" dirty="0"/>
                </a:p>
              </p:txBody>
            </p:sp>
          </mc:Choice>
          <mc:Fallback xmlns="">
            <p:sp>
              <p:nvSpPr>
                <p:cNvPr id="284" name="TextBox 283">
                  <a:extLst>
                    <a:ext uri="{FF2B5EF4-FFF2-40B4-BE49-F238E27FC236}">
                      <a16:creationId xmlns:a16="http://schemas.microsoft.com/office/drawing/2014/main" id="{F5912D44-170D-4EDA-B253-CBDB3A568E76}"/>
                    </a:ext>
                  </a:extLst>
                </p:cNvPr>
                <p:cNvSpPr txBox="1">
                  <a:spLocks noRot="1" noChangeAspect="1" noMove="1" noResize="1" noEditPoints="1" noAdjustHandles="1" noChangeArrowheads="1" noChangeShapeType="1" noTextEdit="1"/>
                </p:cNvSpPr>
                <p:nvPr/>
              </p:nvSpPr>
              <p:spPr>
                <a:xfrm>
                  <a:off x="399917" y="5033592"/>
                  <a:ext cx="741871" cy="521746"/>
                </a:xfrm>
                <a:prstGeom prst="rect">
                  <a:avLst/>
                </a:prstGeom>
                <a:blipFill>
                  <a:blip r:embed="rId72"/>
                  <a:stretch>
                    <a:fillRect l="-71901" t="-147059" r="-111570" b="-20705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85" name="TextBox 284">
                  <a:extLst>
                    <a:ext uri="{FF2B5EF4-FFF2-40B4-BE49-F238E27FC236}">
                      <a16:creationId xmlns:a16="http://schemas.microsoft.com/office/drawing/2014/main" id="{3B5604EE-0495-4DEA-A4B3-3ABEF44063B5}"/>
                    </a:ext>
                  </a:extLst>
                </p:cNvPr>
                <p:cNvSpPr txBox="1"/>
                <p:nvPr/>
              </p:nvSpPr>
              <p:spPr>
                <a:xfrm>
                  <a:off x="399917" y="5587590"/>
                  <a:ext cx="741871" cy="521746"/>
                </a:xfrm>
                <a:prstGeom prst="rect">
                  <a:avLst/>
                </a:prstGeom>
                <a:noFill/>
              </p:spPr>
              <p:txBody>
                <a:bodyPr wrap="square" lIns="0" tIns="0" rIns="0" bIns="0" rtlCol="0">
                  <a:spAutoFit/>
                </a:bodyPr>
                <a:lstStyle/>
                <a:p>
                  <a:pPr algn="r"/>
                  <a14:m>
                    <m:oMathPara xmlns:m="http://schemas.openxmlformats.org/officeDocument/2006/math">
                      <m:oMathParaPr>
                        <m:jc m:val="centerGroup"/>
                      </m:oMathParaPr>
                      <m:oMath xmlns:m="http://schemas.openxmlformats.org/officeDocument/2006/math">
                        <m:nary>
                          <m:naryPr>
                            <m:chr m:val="∑"/>
                            <m:subHide m:val="on"/>
                            <m:supHide m:val="on"/>
                            <m:ctrlPr>
                              <a:rPr lang="en-GB" sz="1400" i="1" smtClean="0">
                                <a:latin typeface="Cambria Math" panose="02040503050406030204" pitchFamily="18" charset="0"/>
                              </a:rPr>
                            </m:ctrlPr>
                          </m:naryPr>
                          <m:sub/>
                          <m:sup/>
                          <m:e>
                            <m:sSup>
                              <m:sSupPr>
                                <m:ctrlPr>
                                  <a:rPr lang="en-GB" sz="1400" i="1">
                                    <a:latin typeface="Cambria Math" panose="02040503050406030204" pitchFamily="18" charset="0"/>
                                  </a:rPr>
                                </m:ctrlPr>
                              </m:sSupPr>
                              <m:e>
                                <m:r>
                                  <a:rPr lang="en-GB" sz="1400" b="0" i="1" smtClean="0">
                                    <a:latin typeface="Cambria Math" panose="02040503050406030204" pitchFamily="18" charset="0"/>
                                  </a:rPr>
                                  <m:t>𝑘</m:t>
                                </m:r>
                              </m:e>
                              <m:sup>
                                <m:r>
                                  <a:rPr lang="en-GB" sz="1400" b="0" i="1" smtClean="0">
                                    <a:latin typeface="Cambria Math" panose="02040503050406030204" pitchFamily="18" charset="0"/>
                                  </a:rPr>
                                  <m:t>9</m:t>
                                </m:r>
                              </m:sup>
                            </m:sSup>
                          </m:e>
                        </m:nary>
                      </m:oMath>
                    </m:oMathPara>
                  </a14:m>
                  <a:endParaRPr lang="en-GB" sz="1400" baseline="30000" dirty="0"/>
                </a:p>
              </p:txBody>
            </p:sp>
          </mc:Choice>
          <mc:Fallback xmlns="">
            <p:sp>
              <p:nvSpPr>
                <p:cNvPr id="285" name="TextBox 284">
                  <a:extLst>
                    <a:ext uri="{FF2B5EF4-FFF2-40B4-BE49-F238E27FC236}">
                      <a16:creationId xmlns:a16="http://schemas.microsoft.com/office/drawing/2014/main" id="{3B5604EE-0495-4DEA-A4B3-3ABEF44063B5}"/>
                    </a:ext>
                  </a:extLst>
                </p:cNvPr>
                <p:cNvSpPr txBox="1">
                  <a:spLocks noRot="1" noChangeAspect="1" noMove="1" noResize="1" noEditPoints="1" noAdjustHandles="1" noChangeArrowheads="1" noChangeShapeType="1" noTextEdit="1"/>
                </p:cNvSpPr>
                <p:nvPr/>
              </p:nvSpPr>
              <p:spPr>
                <a:xfrm>
                  <a:off x="399917" y="5587590"/>
                  <a:ext cx="741871" cy="521746"/>
                </a:xfrm>
                <a:prstGeom prst="rect">
                  <a:avLst/>
                </a:prstGeom>
                <a:blipFill>
                  <a:blip r:embed="rId73"/>
                  <a:stretch>
                    <a:fillRect l="-71901" t="-147059" r="-111570" b="-20705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86" name="TextBox 285">
                  <a:extLst>
                    <a:ext uri="{FF2B5EF4-FFF2-40B4-BE49-F238E27FC236}">
                      <a16:creationId xmlns:a16="http://schemas.microsoft.com/office/drawing/2014/main" id="{0D635183-5261-4A16-9DA4-A7A7A8B70988}"/>
                    </a:ext>
                  </a:extLst>
                </p:cNvPr>
                <p:cNvSpPr txBox="1"/>
                <p:nvPr/>
              </p:nvSpPr>
              <p:spPr>
                <a:xfrm>
                  <a:off x="399917" y="6141588"/>
                  <a:ext cx="741871" cy="521746"/>
                </a:xfrm>
                <a:prstGeom prst="rect">
                  <a:avLst/>
                </a:prstGeom>
                <a:noFill/>
              </p:spPr>
              <p:txBody>
                <a:bodyPr wrap="square" lIns="0" tIns="0" rIns="0" bIns="0" rtlCol="0">
                  <a:spAutoFit/>
                </a:bodyPr>
                <a:lstStyle/>
                <a:p>
                  <a:pPr algn="r"/>
                  <a14:m>
                    <m:oMathPara xmlns:m="http://schemas.openxmlformats.org/officeDocument/2006/math">
                      <m:oMathParaPr>
                        <m:jc m:val="centerGroup"/>
                      </m:oMathParaPr>
                      <m:oMath xmlns:m="http://schemas.openxmlformats.org/officeDocument/2006/math">
                        <m:nary>
                          <m:naryPr>
                            <m:chr m:val="∑"/>
                            <m:subHide m:val="on"/>
                            <m:supHide m:val="on"/>
                            <m:ctrlPr>
                              <a:rPr lang="en-GB" sz="1400" i="1" smtClean="0">
                                <a:latin typeface="Cambria Math" panose="02040503050406030204" pitchFamily="18" charset="0"/>
                              </a:rPr>
                            </m:ctrlPr>
                          </m:naryPr>
                          <m:sub/>
                          <m:sup/>
                          <m:e>
                            <m:sSup>
                              <m:sSupPr>
                                <m:ctrlPr>
                                  <a:rPr lang="en-GB" sz="1400" i="1">
                                    <a:latin typeface="Cambria Math" panose="02040503050406030204" pitchFamily="18" charset="0"/>
                                  </a:rPr>
                                </m:ctrlPr>
                              </m:sSupPr>
                              <m:e>
                                <m:r>
                                  <a:rPr lang="en-GB" sz="1400" b="0" i="1" smtClean="0">
                                    <a:latin typeface="Cambria Math" panose="02040503050406030204" pitchFamily="18" charset="0"/>
                                  </a:rPr>
                                  <m:t>𝑘</m:t>
                                </m:r>
                              </m:e>
                              <m:sup>
                                <m:r>
                                  <a:rPr lang="en-GB" sz="1400" i="1">
                                    <a:latin typeface="Cambria Math" panose="02040503050406030204" pitchFamily="18" charset="0"/>
                                  </a:rPr>
                                  <m:t>1</m:t>
                                </m:r>
                                <m:r>
                                  <a:rPr lang="en-GB" sz="1400" b="0" i="1" smtClean="0">
                                    <a:latin typeface="Cambria Math" panose="02040503050406030204" pitchFamily="18" charset="0"/>
                                  </a:rPr>
                                  <m:t>0</m:t>
                                </m:r>
                              </m:sup>
                            </m:sSup>
                          </m:e>
                        </m:nary>
                      </m:oMath>
                    </m:oMathPara>
                  </a14:m>
                  <a:endParaRPr lang="en-GB" sz="1400" i="1" dirty="0"/>
                </a:p>
              </p:txBody>
            </p:sp>
          </mc:Choice>
          <mc:Fallback xmlns="">
            <p:sp>
              <p:nvSpPr>
                <p:cNvPr id="286" name="TextBox 285">
                  <a:extLst>
                    <a:ext uri="{FF2B5EF4-FFF2-40B4-BE49-F238E27FC236}">
                      <a16:creationId xmlns:a16="http://schemas.microsoft.com/office/drawing/2014/main" id="{0D635183-5261-4A16-9DA4-A7A7A8B70988}"/>
                    </a:ext>
                  </a:extLst>
                </p:cNvPr>
                <p:cNvSpPr txBox="1">
                  <a:spLocks noRot="1" noChangeAspect="1" noMove="1" noResize="1" noEditPoints="1" noAdjustHandles="1" noChangeArrowheads="1" noChangeShapeType="1" noTextEdit="1"/>
                </p:cNvSpPr>
                <p:nvPr/>
              </p:nvSpPr>
              <p:spPr>
                <a:xfrm>
                  <a:off x="399917" y="6141588"/>
                  <a:ext cx="741871" cy="521746"/>
                </a:xfrm>
                <a:prstGeom prst="rect">
                  <a:avLst/>
                </a:prstGeom>
                <a:blipFill>
                  <a:blip r:embed="rId74"/>
                  <a:stretch>
                    <a:fillRect l="-76860" t="-144186" r="-106612" b="-204651"/>
                  </a:stretch>
                </a:blipFill>
              </p:spPr>
              <p:txBody>
                <a:bodyPr/>
                <a:lstStyle/>
                <a:p>
                  <a:r>
                    <a:rPr lang="en-GB">
                      <a:noFill/>
                    </a:rPr>
                    <a:t> </a:t>
                  </a:r>
                </a:p>
              </p:txBody>
            </p:sp>
          </mc:Fallback>
        </mc:AlternateContent>
      </p:grpSp>
      <mc:AlternateContent xmlns:mc="http://schemas.openxmlformats.org/markup-compatibility/2006" xmlns:a14="http://schemas.microsoft.com/office/drawing/2010/main">
        <mc:Choice Requires="a14">
          <p:sp>
            <p:nvSpPr>
              <p:cNvPr id="290" name="TextBox 289">
                <a:extLst>
                  <a:ext uri="{FF2B5EF4-FFF2-40B4-BE49-F238E27FC236}">
                    <a16:creationId xmlns:a16="http://schemas.microsoft.com/office/drawing/2014/main" id="{331B9B1B-A29D-41B4-8262-B32100B2B5AB}"/>
                  </a:ext>
                </a:extLst>
              </p:cNvPr>
              <p:cNvSpPr txBox="1"/>
              <p:nvPr/>
            </p:nvSpPr>
            <p:spPr>
              <a:xfrm>
                <a:off x="10668502" y="367721"/>
                <a:ext cx="1088070" cy="6487995"/>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GB" sz="4000" i="1" smtClean="0">
                              <a:latin typeface="Cambria Math" panose="02040503050406030204" pitchFamily="18" charset="0"/>
                            </a:rPr>
                          </m:ctrlPr>
                        </m:dPr>
                        <m:e>
                          <m:m>
                            <m:mPr>
                              <m:mcs>
                                <m:mc>
                                  <m:mcPr>
                                    <m:count m:val="1"/>
                                    <m:mcJc m:val="center"/>
                                  </m:mcPr>
                                </m:mc>
                              </m:mcs>
                              <m:ctrlPr>
                                <a:rPr lang="en-GB" sz="4000" i="1">
                                  <a:latin typeface="Cambria Math" panose="02040503050406030204" pitchFamily="18" charset="0"/>
                                </a:rPr>
                              </m:ctrlPr>
                            </m:mPr>
                            <m:mr>
                              <m:e/>
                            </m:mr>
                            <m:mr>
                              <m:e/>
                            </m:mr>
                            <m:mr>
                              <m:e/>
                            </m:mr>
                            <m:mr>
                              <m:e/>
                            </m:mr>
                            <m:mr>
                              <m:e/>
                            </m:mr>
                            <m:mr>
                              <m:e/>
                            </m:mr>
                            <m:mr>
                              <m:e/>
                            </m:mr>
                            <m:mr>
                              <m:e/>
                            </m:mr>
                            <m:mr>
                              <m:e/>
                            </m:mr>
                            <m:mr>
                              <m:e/>
                            </m:mr>
                            <m:mr>
                              <m:e/>
                            </m:mr>
                          </m:m>
                        </m:e>
                      </m:d>
                    </m:oMath>
                  </m:oMathPara>
                </a14:m>
                <a:endParaRPr lang="en-GB" sz="4000" dirty="0"/>
              </a:p>
            </p:txBody>
          </p:sp>
        </mc:Choice>
        <mc:Fallback xmlns="">
          <p:sp>
            <p:nvSpPr>
              <p:cNvPr id="290" name="TextBox 289">
                <a:extLst>
                  <a:ext uri="{FF2B5EF4-FFF2-40B4-BE49-F238E27FC236}">
                    <a16:creationId xmlns:a16="http://schemas.microsoft.com/office/drawing/2014/main" id="{331B9B1B-A29D-41B4-8262-B32100B2B5AB}"/>
                  </a:ext>
                </a:extLst>
              </p:cNvPr>
              <p:cNvSpPr txBox="1">
                <a:spLocks noRot="1" noChangeAspect="1" noMove="1" noResize="1" noEditPoints="1" noAdjustHandles="1" noChangeArrowheads="1" noChangeShapeType="1" noTextEdit="1"/>
              </p:cNvSpPr>
              <p:nvPr/>
            </p:nvSpPr>
            <p:spPr>
              <a:xfrm>
                <a:off x="10668502" y="367721"/>
                <a:ext cx="1088070" cy="6487995"/>
              </a:xfrm>
              <a:prstGeom prst="rect">
                <a:avLst/>
              </a:prstGeom>
              <a:blipFill>
                <a:blip r:embed="rId75"/>
                <a:stretch>
                  <a:fillRect r="-838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92" name="TextBox 291">
                <a:extLst>
                  <a:ext uri="{FF2B5EF4-FFF2-40B4-BE49-F238E27FC236}">
                    <a16:creationId xmlns:a16="http://schemas.microsoft.com/office/drawing/2014/main" id="{DA02FDBB-1D74-4F18-B4DF-E48867B5A366}"/>
                  </a:ext>
                </a:extLst>
              </p:cNvPr>
              <p:cNvSpPr txBox="1"/>
              <p:nvPr/>
            </p:nvSpPr>
            <p:spPr>
              <a:xfrm>
                <a:off x="9485569" y="367721"/>
                <a:ext cx="1258592" cy="6648358"/>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d>
                        <m:dPr>
                          <m:begChr m:val=""/>
                          <m:ctrlPr>
                            <a:rPr lang="en-GB" sz="4000" i="1" smtClean="0">
                              <a:latin typeface="Cambria Math" panose="02040503050406030204" pitchFamily="18" charset="0"/>
                            </a:rPr>
                          </m:ctrlPr>
                        </m:dPr>
                        <m:e>
                          <m:m>
                            <m:mPr>
                              <m:mcs>
                                <m:mc>
                                  <m:mcPr>
                                    <m:count m:val="1"/>
                                    <m:mcJc m:val="center"/>
                                  </m:mcPr>
                                </m:mc>
                              </m:mcs>
                              <m:ctrlPr>
                                <a:rPr lang="en-GB" sz="4000" i="1">
                                  <a:latin typeface="Cambria Math" panose="02040503050406030204" pitchFamily="18" charset="0"/>
                                </a:rPr>
                              </m:ctrlPr>
                            </m:mPr>
                            <m:mr>
                              <m:e/>
                            </m:mr>
                            <m:mr>
                              <m:e/>
                            </m:mr>
                            <m:mr>
                              <m:e/>
                            </m:mr>
                            <m:mr>
                              <m:e/>
                            </m:mr>
                            <m:mr>
                              <m:e/>
                            </m:mr>
                            <m:mr>
                              <m:e/>
                            </m:mr>
                            <m:mr>
                              <m:e/>
                            </m:mr>
                            <m:mr>
                              <m:e/>
                            </m:mr>
                            <m:mr>
                              <m:e/>
                            </m:mr>
                            <m:mr>
                              <m:e/>
                            </m:mr>
                            <m:mr>
                              <m:e/>
                            </m:mr>
                          </m:m>
                        </m:e>
                      </m:d>
                    </m:oMath>
                  </m:oMathPara>
                </a14:m>
                <a:endParaRPr lang="en-GB" sz="4000" dirty="0"/>
              </a:p>
            </p:txBody>
          </p:sp>
        </mc:Choice>
        <mc:Fallback xmlns="">
          <p:sp>
            <p:nvSpPr>
              <p:cNvPr id="292" name="TextBox 291">
                <a:extLst>
                  <a:ext uri="{FF2B5EF4-FFF2-40B4-BE49-F238E27FC236}">
                    <a16:creationId xmlns:a16="http://schemas.microsoft.com/office/drawing/2014/main" id="{DA02FDBB-1D74-4F18-B4DF-E48867B5A366}"/>
                  </a:ext>
                </a:extLst>
              </p:cNvPr>
              <p:cNvSpPr txBox="1">
                <a:spLocks noRot="1" noChangeAspect="1" noMove="1" noResize="1" noEditPoints="1" noAdjustHandles="1" noChangeArrowheads="1" noChangeShapeType="1" noTextEdit="1"/>
              </p:cNvSpPr>
              <p:nvPr/>
            </p:nvSpPr>
            <p:spPr>
              <a:xfrm>
                <a:off x="9485569" y="367721"/>
                <a:ext cx="1258592" cy="6648358"/>
              </a:xfrm>
              <a:prstGeom prst="rect">
                <a:avLst/>
              </a:prstGeom>
              <a:blipFill>
                <a:blip r:embed="rId7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93" name="TextBox 292">
                <a:extLst>
                  <a:ext uri="{FF2B5EF4-FFF2-40B4-BE49-F238E27FC236}">
                    <a16:creationId xmlns:a16="http://schemas.microsoft.com/office/drawing/2014/main" id="{A6897BAB-CF90-4FDA-8D7D-0034EE81F1E1}"/>
                  </a:ext>
                </a:extLst>
              </p:cNvPr>
              <p:cNvSpPr txBox="1"/>
              <p:nvPr/>
            </p:nvSpPr>
            <p:spPr>
              <a:xfrm>
                <a:off x="1727680" y="266123"/>
                <a:ext cx="1258592" cy="6648358"/>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d>
                        <m:dPr>
                          <m:endChr m:val=""/>
                          <m:ctrlPr>
                            <a:rPr lang="en-GB" sz="4000" i="1" smtClean="0">
                              <a:latin typeface="Cambria Math" panose="02040503050406030204" pitchFamily="18" charset="0"/>
                            </a:rPr>
                          </m:ctrlPr>
                        </m:dPr>
                        <m:e>
                          <m:m>
                            <m:mPr>
                              <m:mcs>
                                <m:mc>
                                  <m:mcPr>
                                    <m:count m:val="1"/>
                                    <m:mcJc m:val="center"/>
                                  </m:mcPr>
                                </m:mc>
                              </m:mcs>
                              <m:ctrlPr>
                                <a:rPr lang="en-GB" sz="4000" i="1">
                                  <a:latin typeface="Cambria Math" panose="02040503050406030204" pitchFamily="18" charset="0"/>
                                </a:rPr>
                              </m:ctrlPr>
                            </m:mPr>
                            <m:mr>
                              <m:e/>
                            </m:mr>
                            <m:mr>
                              <m:e/>
                            </m:mr>
                            <m:mr>
                              <m:e/>
                            </m:mr>
                            <m:mr>
                              <m:e/>
                            </m:mr>
                            <m:mr>
                              <m:e/>
                            </m:mr>
                            <m:mr>
                              <m:e/>
                            </m:mr>
                            <m:mr>
                              <m:e/>
                            </m:mr>
                            <m:mr>
                              <m:e/>
                            </m:mr>
                            <m:mr>
                              <m:e/>
                            </m:mr>
                            <m:mr>
                              <m:e/>
                            </m:mr>
                            <m:mr>
                              <m:e/>
                            </m:mr>
                          </m:m>
                        </m:e>
                      </m:d>
                    </m:oMath>
                  </m:oMathPara>
                </a14:m>
                <a:endParaRPr lang="en-GB" sz="4000" dirty="0"/>
              </a:p>
            </p:txBody>
          </p:sp>
        </mc:Choice>
        <mc:Fallback xmlns="">
          <p:sp>
            <p:nvSpPr>
              <p:cNvPr id="293" name="TextBox 292">
                <a:extLst>
                  <a:ext uri="{FF2B5EF4-FFF2-40B4-BE49-F238E27FC236}">
                    <a16:creationId xmlns:a16="http://schemas.microsoft.com/office/drawing/2014/main" id="{A6897BAB-CF90-4FDA-8D7D-0034EE81F1E1}"/>
                  </a:ext>
                </a:extLst>
              </p:cNvPr>
              <p:cNvSpPr txBox="1">
                <a:spLocks noRot="1" noChangeAspect="1" noMove="1" noResize="1" noEditPoints="1" noAdjustHandles="1" noChangeArrowheads="1" noChangeShapeType="1" noTextEdit="1"/>
              </p:cNvSpPr>
              <p:nvPr/>
            </p:nvSpPr>
            <p:spPr>
              <a:xfrm>
                <a:off x="1727680" y="266123"/>
                <a:ext cx="1258592" cy="6648358"/>
              </a:xfrm>
              <a:prstGeom prst="rect">
                <a:avLst/>
              </a:prstGeom>
              <a:blipFill>
                <a:blip r:embed="rId77"/>
                <a:stretch>
                  <a:fillRect/>
                </a:stretch>
              </a:blipFill>
            </p:spPr>
            <p:txBody>
              <a:bodyPr/>
              <a:lstStyle/>
              <a:p>
                <a:r>
                  <a:rPr lang="en-GB">
                    <a:noFill/>
                  </a:rPr>
                  <a:t> </a:t>
                </a:r>
              </a:p>
            </p:txBody>
          </p:sp>
        </mc:Fallback>
      </mc:AlternateContent>
    </p:spTree>
    <p:custDataLst>
      <p:tags r:id="rId1"/>
    </p:custDataLst>
    <p:extLst>
      <p:ext uri="{BB962C8B-B14F-4D97-AF65-F5344CB8AC3E}">
        <p14:creationId xmlns:p14="http://schemas.microsoft.com/office/powerpoint/2010/main" val="3892000583"/>
      </p:ext>
    </p:extLst>
  </p:cSld>
  <p:clrMapOvr>
    <a:masterClrMapping/>
  </p:clrMapOvr>
  <mc:AlternateContent xmlns:mc="http://schemas.openxmlformats.org/markup-compatibility/2006">
    <mc:Choice xmlns:p14="http://schemas.microsoft.com/office/powerpoint/2010/main" Requires="p14">
      <p:transition spd="slow" p14:dur="2000" advTm="14383"/>
    </mc:Choice>
    <mc:Fallback>
      <p:transition spd="slow" advTm="1438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9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8" grpId="0"/>
      <p:bldP spid="29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B94A8-424A-45C2-BCB7-1DFD4102277C}"/>
              </a:ext>
            </a:extLst>
          </p:cNvPr>
          <p:cNvSpPr>
            <a:spLocks noGrp="1"/>
          </p:cNvSpPr>
          <p:nvPr>
            <p:ph type="title"/>
          </p:nvPr>
        </p:nvSpPr>
        <p:spPr>
          <a:xfrm>
            <a:off x="377371" y="408670"/>
            <a:ext cx="6401705" cy="1325563"/>
          </a:xfrm>
        </p:spPr>
        <p:txBody>
          <a:bodyPr>
            <a:normAutofit/>
          </a:bodyPr>
          <a:lstStyle/>
          <a:p>
            <a:r>
              <a:rPr lang="en-GB" dirty="0"/>
              <a:t>Jakob Bernoulli</a:t>
            </a:r>
            <a:br>
              <a:rPr lang="en-GB" dirty="0"/>
            </a:br>
            <a:r>
              <a:rPr lang="en-GB" i="1" dirty="0"/>
              <a:t>Ars </a:t>
            </a:r>
            <a:r>
              <a:rPr lang="en-GB" i="1" dirty="0" err="1"/>
              <a:t>Conjectandi</a:t>
            </a:r>
            <a:r>
              <a:rPr lang="en-GB" dirty="0"/>
              <a:t>, 1713</a:t>
            </a:r>
            <a:endParaRPr lang="en-GB" sz="4000" dirty="0"/>
          </a:p>
        </p:txBody>
      </p:sp>
      <p:pic>
        <p:nvPicPr>
          <p:cNvPr id="1026" name="Picture 2">
            <a:extLst>
              <a:ext uri="{FF2B5EF4-FFF2-40B4-BE49-F238E27FC236}">
                <a16:creationId xmlns:a16="http://schemas.microsoft.com/office/drawing/2014/main" id="{448876B0-0AFC-45AE-8A8C-89BB80F6364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79076" y="-60328"/>
            <a:ext cx="5395913" cy="685800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A026CB95-A0C8-4529-B8B2-705303F61CB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2534" y="2294152"/>
            <a:ext cx="3344612" cy="3740472"/>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6BDD226C-61D3-4AF6-BBF5-5DBAEAF5CB0B}"/>
              </a:ext>
            </a:extLst>
          </p:cNvPr>
          <p:cNvSpPr txBox="1"/>
          <p:nvPr/>
        </p:nvSpPr>
        <p:spPr>
          <a:xfrm>
            <a:off x="2274209" y="6144532"/>
            <a:ext cx="4373332" cy="646331"/>
          </a:xfrm>
          <a:prstGeom prst="rect">
            <a:avLst/>
          </a:prstGeom>
          <a:noFill/>
        </p:spPr>
        <p:txBody>
          <a:bodyPr wrap="square" rtlCol="0">
            <a:spAutoFit/>
          </a:bodyPr>
          <a:lstStyle/>
          <a:p>
            <a:pPr algn="r"/>
            <a:r>
              <a:rPr lang="en-GB" sz="3600" dirty="0"/>
              <a:t>Bernoulli numbers</a:t>
            </a:r>
          </a:p>
        </p:txBody>
      </p:sp>
      <p:sp>
        <p:nvSpPr>
          <p:cNvPr id="6" name="Rectangle: Rounded Corners 5">
            <a:extLst>
              <a:ext uri="{FF2B5EF4-FFF2-40B4-BE49-F238E27FC236}">
                <a16:creationId xmlns:a16="http://schemas.microsoft.com/office/drawing/2014/main" id="{1AA23B01-05FE-48ED-9D07-5216EDDABC06}"/>
              </a:ext>
            </a:extLst>
          </p:cNvPr>
          <p:cNvSpPr/>
          <p:nvPr/>
        </p:nvSpPr>
        <p:spPr>
          <a:xfrm>
            <a:off x="7155540" y="6034625"/>
            <a:ext cx="2983595" cy="698182"/>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5" name="Group 4">
            <a:extLst>
              <a:ext uri="{FF2B5EF4-FFF2-40B4-BE49-F238E27FC236}">
                <a16:creationId xmlns:a16="http://schemas.microsoft.com/office/drawing/2014/main" id="{72C98B48-1899-4472-A28F-CE3B416E9CCF}"/>
              </a:ext>
            </a:extLst>
          </p:cNvPr>
          <p:cNvGrpSpPr/>
          <p:nvPr/>
        </p:nvGrpSpPr>
        <p:grpSpPr>
          <a:xfrm>
            <a:off x="9752208" y="2555284"/>
            <a:ext cx="1815676" cy="400110"/>
            <a:chOff x="9752208" y="2555284"/>
            <a:chExt cx="1815676" cy="400110"/>
          </a:xfrm>
        </p:grpSpPr>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99835521-0762-4F62-ABF4-1AA571943001}"/>
                    </a:ext>
                  </a:extLst>
                </p:cNvPr>
                <p:cNvSpPr txBox="1"/>
                <p:nvPr/>
              </p:nvSpPr>
              <p:spPr>
                <a:xfrm>
                  <a:off x="10436683" y="2555284"/>
                  <a:ext cx="1131201" cy="400110"/>
                </a:xfrm>
                <a:prstGeom prst="rect">
                  <a:avLst/>
                </a:prstGeom>
                <a:noFill/>
              </p:spPr>
              <p:txBody>
                <a:bodyPr wrap="square" rtlCol="0">
                  <a:spAutoFit/>
                </a:bodyPr>
                <a:lstStyle/>
                <a:p>
                  <a14:m>
                    <m:oMath xmlns:m="http://schemas.openxmlformats.org/officeDocument/2006/math">
                      <m:f>
                        <m:fPr>
                          <m:type m:val="skw"/>
                          <m:ctrlPr>
                            <a:rPr lang="en-GB" sz="2000" i="1" smtClean="0">
                              <a:solidFill>
                                <a:srgbClr val="FF0000"/>
                              </a:solidFill>
                              <a:latin typeface="Cambria Math" panose="02040503050406030204" pitchFamily="18" charset="0"/>
                            </a:rPr>
                          </m:ctrlPr>
                        </m:fPr>
                        <m:num>
                          <m:r>
                            <a:rPr lang="en-GB" sz="2000" i="1">
                              <a:solidFill>
                                <a:srgbClr val="FF0000"/>
                              </a:solidFill>
                              <a:latin typeface="Cambria Math" panose="02040503050406030204" pitchFamily="18" charset="0"/>
                            </a:rPr>
                            <m:t>−</m:t>
                          </m:r>
                          <m:r>
                            <a:rPr lang="en-GB" sz="2000" b="0" i="1" smtClean="0">
                              <a:solidFill>
                                <a:srgbClr val="FF0000"/>
                              </a:solidFill>
                              <a:latin typeface="Cambria Math" panose="02040503050406030204" pitchFamily="18" charset="0"/>
                            </a:rPr>
                            <m:t>3</m:t>
                          </m:r>
                        </m:num>
                        <m:den>
                          <m:r>
                            <a:rPr lang="en-GB" sz="2000" i="1">
                              <a:solidFill>
                                <a:srgbClr val="FF0000"/>
                              </a:solidFill>
                              <a:latin typeface="Cambria Math" panose="02040503050406030204" pitchFamily="18" charset="0"/>
                            </a:rPr>
                            <m:t>2</m:t>
                          </m:r>
                          <m:r>
                            <a:rPr lang="en-GB" sz="2000" b="0" i="1" smtClean="0">
                              <a:solidFill>
                                <a:srgbClr val="FF0000"/>
                              </a:solidFill>
                              <a:latin typeface="Cambria Math" panose="02040503050406030204" pitchFamily="18" charset="0"/>
                            </a:rPr>
                            <m:t>0</m:t>
                          </m:r>
                        </m:den>
                      </m:f>
                    </m:oMath>
                  </a14:m>
                  <a:r>
                    <a:rPr lang="en-GB" sz="2000" dirty="0">
                      <a:solidFill>
                        <a:srgbClr val="FF0000"/>
                      </a:solidFill>
                    </a:rPr>
                    <a:t>nn</a:t>
                  </a:r>
                </a:p>
              </p:txBody>
            </p:sp>
          </mc:Choice>
          <mc:Fallback xmlns="">
            <p:sp>
              <p:nvSpPr>
                <p:cNvPr id="9" name="TextBox 8">
                  <a:extLst>
                    <a:ext uri="{FF2B5EF4-FFF2-40B4-BE49-F238E27FC236}">
                      <a16:creationId xmlns:a16="http://schemas.microsoft.com/office/drawing/2014/main" id="{99835521-0762-4F62-ABF4-1AA571943001}"/>
                    </a:ext>
                  </a:extLst>
                </p:cNvPr>
                <p:cNvSpPr txBox="1">
                  <a:spLocks noRot="1" noChangeAspect="1" noMove="1" noResize="1" noEditPoints="1" noAdjustHandles="1" noChangeArrowheads="1" noChangeShapeType="1" noTextEdit="1"/>
                </p:cNvSpPr>
                <p:nvPr/>
              </p:nvSpPr>
              <p:spPr>
                <a:xfrm>
                  <a:off x="10436683" y="2555284"/>
                  <a:ext cx="1131201" cy="400110"/>
                </a:xfrm>
                <a:prstGeom prst="rect">
                  <a:avLst/>
                </a:prstGeom>
                <a:blipFill>
                  <a:blip r:embed="rId6"/>
                  <a:stretch>
                    <a:fillRect l="-11828" t="-116667" r="-11290" b="-177273"/>
                  </a:stretch>
                </a:blipFill>
              </p:spPr>
              <p:txBody>
                <a:bodyPr/>
                <a:lstStyle/>
                <a:p>
                  <a:r>
                    <a:rPr lang="en-GB">
                      <a:noFill/>
                    </a:rPr>
                    <a:t> </a:t>
                  </a:r>
                </a:p>
              </p:txBody>
            </p:sp>
          </mc:Fallback>
        </mc:AlternateContent>
        <p:sp>
          <p:nvSpPr>
            <p:cNvPr id="10" name="Multiplication Sign 9">
              <a:extLst>
                <a:ext uri="{FF2B5EF4-FFF2-40B4-BE49-F238E27FC236}">
                  <a16:creationId xmlns:a16="http://schemas.microsoft.com/office/drawing/2014/main" id="{992FAD33-AC11-41C7-BBEF-001787C69FB9}"/>
                </a:ext>
              </a:extLst>
            </p:cNvPr>
            <p:cNvSpPr/>
            <p:nvPr/>
          </p:nvSpPr>
          <p:spPr>
            <a:xfrm flipH="1">
              <a:off x="9752208" y="2642370"/>
              <a:ext cx="844134" cy="257545"/>
            </a:xfrm>
            <a:prstGeom prst="mathMultiply">
              <a:avLst>
                <a:gd name="adj1" fmla="val 1048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11" name="Picture 2">
            <a:extLst>
              <a:ext uri="{FF2B5EF4-FFF2-40B4-BE49-F238E27FC236}">
                <a16:creationId xmlns:a16="http://schemas.microsoft.com/office/drawing/2014/main" id="{58BAD692-0947-4483-94CC-6C2B8403C49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67556" y="2667690"/>
            <a:ext cx="3091110" cy="302940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3964181845"/>
      </p:ext>
    </p:extLst>
  </p:cSld>
  <p:clrMapOvr>
    <a:masterClrMapping/>
  </p:clrMapOvr>
  <mc:AlternateContent xmlns:mc="http://schemas.openxmlformats.org/markup-compatibility/2006">
    <mc:Choice xmlns:p14="http://schemas.microsoft.com/office/powerpoint/2010/main" Requires="p14">
      <p:transition spd="slow" p14:dur="2000" advTm="13977"/>
    </mc:Choice>
    <mc:Fallback>
      <p:transition spd="slow" advTm="1397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0" presetClass="entr" presetSubtype="0" decel="10000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p:cTn id="11" dur="1000" fill="hold"/>
                                        <p:tgtEl>
                                          <p:spTgt spid="6"/>
                                        </p:tgtEl>
                                        <p:attrNameLst>
                                          <p:attrName>ppt_w</p:attrName>
                                        </p:attrNameLst>
                                      </p:cBhvr>
                                      <p:tavLst>
                                        <p:tav tm="0">
                                          <p:val>
                                            <p:strVal val="#ppt_w+.3"/>
                                          </p:val>
                                        </p:tav>
                                        <p:tav tm="100000">
                                          <p:val>
                                            <p:strVal val="#ppt_w"/>
                                          </p:val>
                                        </p:tav>
                                      </p:tavLst>
                                    </p:anim>
                                    <p:anim calcmode="lin" valueType="num">
                                      <p:cBhvr>
                                        <p:cTn id="12" dur="1000" fill="hold"/>
                                        <p:tgtEl>
                                          <p:spTgt spid="6"/>
                                        </p:tgtEl>
                                        <p:attrNameLst>
                                          <p:attrName>ppt_h</p:attrName>
                                        </p:attrNameLst>
                                      </p:cBhvr>
                                      <p:tavLst>
                                        <p:tav tm="0">
                                          <p:val>
                                            <p:strVal val="#ppt_h"/>
                                          </p:val>
                                        </p:tav>
                                        <p:tav tm="100000">
                                          <p:val>
                                            <p:strVal val="#ppt_h"/>
                                          </p:val>
                                        </p:tav>
                                      </p:tavLst>
                                    </p:anim>
                                    <p:animEffect transition="in" filter="fade">
                                      <p:cBhvr>
                                        <p:cTn id="13" dur="1000"/>
                                        <p:tgtEl>
                                          <p:spTgt spid="6"/>
                                        </p:tgtEl>
                                      </p:cBhvr>
                                    </p:animEffect>
                                  </p:childTnLst>
                                </p:cTn>
                              </p:par>
                            </p:childTnLst>
                          </p:cTn>
                        </p:par>
                        <p:par>
                          <p:cTn id="14" fill="hold">
                            <p:stCondLst>
                              <p:cond delay="1000"/>
                            </p:stCondLst>
                            <p:childTnLst>
                              <p:par>
                                <p:cTn id="15" presetID="1" presetClass="entr" presetSubtype="0" fill="hold" grpId="0" nodeType="after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3" name="Table 3">
                <a:extLst>
                  <a:ext uri="{FF2B5EF4-FFF2-40B4-BE49-F238E27FC236}">
                    <a16:creationId xmlns:a16="http://schemas.microsoft.com/office/drawing/2014/main" id="{E48E9E42-1928-439F-A252-CCE56F1051E6}"/>
                  </a:ext>
                </a:extLst>
              </p:cNvPr>
              <p:cNvGraphicFramePr>
                <a:graphicFrameLocks noGrp="1"/>
              </p:cNvGraphicFramePr>
              <p:nvPr>
                <p:extLst>
                  <p:ext uri="{D42A27DB-BD31-4B8C-83A1-F6EECF244321}">
                    <p14:modId xmlns:p14="http://schemas.microsoft.com/office/powerpoint/2010/main" val="2624124339"/>
                  </p:ext>
                </p:extLst>
              </p:nvPr>
            </p:nvGraphicFramePr>
            <p:xfrm>
              <a:off x="0" y="411225"/>
              <a:ext cx="6720114" cy="4267587"/>
            </p:xfrm>
            <a:graphic>
              <a:graphicData uri="http://schemas.openxmlformats.org/drawingml/2006/table">
                <a:tbl>
                  <a:tblPr bandRow="1">
                    <a:tableStyleId>{5C22544A-7EE6-4342-B048-85BDC9FD1C3A}</a:tableStyleId>
                  </a:tblPr>
                  <a:tblGrid>
                    <a:gridCol w="957017">
                      <a:extLst>
                        <a:ext uri="{9D8B030D-6E8A-4147-A177-3AD203B41FA5}">
                          <a16:colId xmlns:a16="http://schemas.microsoft.com/office/drawing/2014/main" val="828619894"/>
                        </a:ext>
                      </a:extLst>
                    </a:gridCol>
                    <a:gridCol w="2482869">
                      <a:extLst>
                        <a:ext uri="{9D8B030D-6E8A-4147-A177-3AD203B41FA5}">
                          <a16:colId xmlns:a16="http://schemas.microsoft.com/office/drawing/2014/main" val="3928124986"/>
                        </a:ext>
                      </a:extLst>
                    </a:gridCol>
                    <a:gridCol w="3280228">
                      <a:extLst>
                        <a:ext uri="{9D8B030D-6E8A-4147-A177-3AD203B41FA5}">
                          <a16:colId xmlns:a16="http://schemas.microsoft.com/office/drawing/2014/main" val="1517217110"/>
                        </a:ext>
                      </a:extLst>
                    </a:gridCol>
                  </a:tblGrid>
                  <a:tr h="962810">
                    <a:tc>
                      <a:txBody>
                        <a:bodyPr/>
                        <a:lstStyle/>
                        <a:p>
                          <a:pPr algn="ctr"/>
                          <a14:m>
                            <m:oMathPara xmlns:m="http://schemas.openxmlformats.org/officeDocument/2006/math">
                              <m:oMathParaPr>
                                <m:jc m:val="centerGroup"/>
                              </m:oMathParaPr>
                              <m:oMath xmlns:m="http://schemas.openxmlformats.org/officeDocument/2006/math">
                                <m:nary>
                                  <m:naryPr>
                                    <m:chr m:val="∑"/>
                                    <m:ctrlPr>
                                      <a:rPr lang="en-GB" sz="2000" b="0" i="1" smtClean="0">
                                        <a:latin typeface="Cambria Math" panose="02040503050406030204" pitchFamily="18" charset="0"/>
                                      </a:rPr>
                                    </m:ctrlPr>
                                  </m:naryPr>
                                  <m:sub>
                                    <m:r>
                                      <m:rPr>
                                        <m:sty m:val="p"/>
                                      </m:rPr>
                                      <a:rPr lang="en-GB" sz="2000" b="0" i="0" smtClean="0">
                                        <a:latin typeface="Cambria Math" panose="02040503050406030204" pitchFamily="18" charset="0"/>
                                      </a:rPr>
                                      <m:t>i</m:t>
                                    </m:r>
                                    <m:r>
                                      <a:rPr lang="en-GB" sz="2000" b="0" i="0" smtClean="0">
                                        <a:latin typeface="Cambria Math" panose="02040503050406030204" pitchFamily="18" charset="0"/>
                                      </a:rPr>
                                      <m:t>=1</m:t>
                                    </m:r>
                                  </m:sub>
                                  <m:sup>
                                    <m:r>
                                      <m:rPr>
                                        <m:sty m:val="p"/>
                                      </m:rPr>
                                      <a:rPr lang="en-GB" sz="2000" b="0" i="0" smtClean="0">
                                        <a:latin typeface="Cambria Math" panose="02040503050406030204" pitchFamily="18" charset="0"/>
                                      </a:rPr>
                                      <m:t>n</m:t>
                                    </m:r>
                                  </m:sup>
                                  <m:e>
                                    <m:r>
                                      <a:rPr lang="en-GB" sz="2000" b="0" i="1" smtClean="0">
                                        <a:latin typeface="Cambria Math" panose="02040503050406030204" pitchFamily="18" charset="0"/>
                                      </a:rPr>
                                      <m:t>𝑖</m:t>
                                    </m:r>
                                  </m:e>
                                </m:nary>
                              </m:oMath>
                            </m:oMathPara>
                          </a14:m>
                          <a:endParaRPr lang="en-GB" sz="2000" dirty="0"/>
                        </a:p>
                      </a:txBody>
                      <a:tcPr>
                        <a:noFill/>
                      </a:tcPr>
                    </a:tc>
                    <a:tc>
                      <a:txBody>
                        <a:bodyPr/>
                        <a:lstStyle/>
                        <a:p>
                          <a:pPr/>
                          <a14:m>
                            <m:oMathPara xmlns:m="http://schemas.openxmlformats.org/officeDocument/2006/math">
                              <m:oMathParaPr>
                                <m:jc m:val="left"/>
                              </m:oMathParaPr>
                              <m:oMath xmlns:m="http://schemas.openxmlformats.org/officeDocument/2006/math">
                                <m:r>
                                  <a:rPr lang="en-GB" sz="1800" b="0" i="1" smtClean="0">
                                    <a:latin typeface="Cambria Math" panose="02040503050406030204" pitchFamily="18" charset="0"/>
                                  </a:rPr>
                                  <m:t>=</m:t>
                                </m:r>
                                <m:f>
                                  <m:fPr>
                                    <m:ctrlPr>
                                      <a:rPr lang="en-GB" sz="1800" b="0" i="1" smtClean="0">
                                        <a:latin typeface="Cambria Math" panose="02040503050406030204" pitchFamily="18" charset="0"/>
                                      </a:rPr>
                                    </m:ctrlPr>
                                  </m:fPr>
                                  <m:num>
                                    <m:r>
                                      <a:rPr lang="en-GB" sz="1800" b="0" i="1" smtClean="0">
                                        <a:latin typeface="Cambria Math" panose="02040503050406030204" pitchFamily="18" charset="0"/>
                                      </a:rPr>
                                      <m:t>𝑛</m:t>
                                    </m:r>
                                    <m:d>
                                      <m:dPr>
                                        <m:ctrlPr>
                                          <a:rPr lang="en-GB" sz="1800" b="0" i="1" smtClean="0">
                                            <a:latin typeface="Cambria Math" panose="02040503050406030204" pitchFamily="18" charset="0"/>
                                          </a:rPr>
                                        </m:ctrlPr>
                                      </m:dPr>
                                      <m:e>
                                        <m:r>
                                          <a:rPr lang="en-GB" sz="1800" b="0" i="1" smtClean="0">
                                            <a:latin typeface="Cambria Math" panose="02040503050406030204" pitchFamily="18" charset="0"/>
                                          </a:rPr>
                                          <m:t>𝑛</m:t>
                                        </m:r>
                                        <m:r>
                                          <a:rPr lang="en-GB" sz="1800" b="0" i="1" smtClean="0">
                                            <a:latin typeface="Cambria Math" panose="02040503050406030204" pitchFamily="18" charset="0"/>
                                          </a:rPr>
                                          <m:t>+1</m:t>
                                        </m:r>
                                      </m:e>
                                    </m:d>
                                  </m:num>
                                  <m:den>
                                    <m:r>
                                      <a:rPr lang="en-GB" sz="1800" b="0" i="1" smtClean="0">
                                        <a:latin typeface="Cambria Math" panose="02040503050406030204" pitchFamily="18" charset="0"/>
                                      </a:rPr>
                                      <m:t>2</m:t>
                                    </m:r>
                                  </m:den>
                                </m:f>
                              </m:oMath>
                            </m:oMathPara>
                          </a14:m>
                          <a:endParaRPr lang="en-GB" sz="1800" dirty="0"/>
                        </a:p>
                      </a:txBody>
                      <a:tcPr>
                        <a:noFill/>
                      </a:tcPr>
                    </a:tc>
                    <a:tc>
                      <a:txBody>
                        <a:bodyPr/>
                        <a:lstStyle/>
                        <a:p>
                          <a:pPr algn="l"/>
                          <a14:m>
                            <m:oMathPara xmlns:m="http://schemas.openxmlformats.org/officeDocument/2006/math">
                              <m:oMathParaPr>
                                <m:jc m:val="left"/>
                              </m:oMathParaPr>
                              <m:oMath xmlns:m="http://schemas.openxmlformats.org/officeDocument/2006/math">
                                <m:r>
                                  <a:rPr lang="en-GB" sz="1800" b="0" i="1" smtClean="0">
                                    <a:latin typeface="Cambria Math" panose="02040503050406030204" pitchFamily="18" charset="0"/>
                                  </a:rPr>
                                  <m:t>=</m:t>
                                </m:r>
                                <m:f>
                                  <m:fPr>
                                    <m:ctrlPr>
                                      <a:rPr lang="en-GB" sz="1800" b="0" i="1" smtClean="0">
                                        <a:latin typeface="Cambria Math" panose="02040503050406030204" pitchFamily="18" charset="0"/>
                                      </a:rPr>
                                    </m:ctrlPr>
                                  </m:fPr>
                                  <m:num>
                                    <m:r>
                                      <a:rPr lang="en-GB" sz="1800" b="0" i="1" smtClean="0">
                                        <a:latin typeface="Cambria Math" panose="02040503050406030204" pitchFamily="18" charset="0"/>
                                      </a:rPr>
                                      <m:t>1</m:t>
                                    </m:r>
                                  </m:num>
                                  <m:den>
                                    <m:r>
                                      <a:rPr lang="en-GB" sz="1800" b="0" i="1" smtClean="0">
                                        <a:latin typeface="Cambria Math" panose="02040503050406030204" pitchFamily="18" charset="0"/>
                                      </a:rPr>
                                      <m:t>2</m:t>
                                    </m:r>
                                  </m:den>
                                </m:f>
                                <m:d>
                                  <m:dPr>
                                    <m:ctrlPr>
                                      <a:rPr lang="en-GB" sz="1800" b="0" i="1" smtClean="0">
                                        <a:latin typeface="Cambria Math" panose="02040503050406030204" pitchFamily="18" charset="0"/>
                                      </a:rPr>
                                    </m:ctrlPr>
                                  </m:dPr>
                                  <m:e>
                                    <m:sSup>
                                      <m:sSupPr>
                                        <m:ctrlPr>
                                          <a:rPr lang="en-GB" sz="1800" b="0" i="1" smtClean="0">
                                            <a:latin typeface="Cambria Math" panose="02040503050406030204" pitchFamily="18" charset="0"/>
                                          </a:rPr>
                                        </m:ctrlPr>
                                      </m:sSupPr>
                                      <m:e>
                                        <m:r>
                                          <a:rPr lang="en-GB" sz="1800" b="0" i="1" smtClean="0">
                                            <a:latin typeface="Cambria Math" panose="02040503050406030204" pitchFamily="18" charset="0"/>
                                          </a:rPr>
                                          <m:t>𝑛</m:t>
                                        </m:r>
                                      </m:e>
                                      <m:sup>
                                        <m:r>
                                          <a:rPr lang="en-GB" sz="1800" b="0" i="1" smtClean="0">
                                            <a:latin typeface="Cambria Math" panose="02040503050406030204" pitchFamily="18" charset="0"/>
                                          </a:rPr>
                                          <m:t>2</m:t>
                                        </m:r>
                                      </m:sup>
                                    </m:sSup>
                                    <m:r>
                                      <a:rPr lang="en-GB" sz="1800" b="0" i="1" smtClean="0">
                                        <a:latin typeface="Cambria Math" panose="02040503050406030204" pitchFamily="18" charset="0"/>
                                      </a:rPr>
                                      <m:t>+</m:t>
                                    </m:r>
                                    <m:r>
                                      <a:rPr lang="en-GB" sz="1800" b="0" i="1" smtClean="0">
                                        <a:latin typeface="Cambria Math" panose="02040503050406030204" pitchFamily="18" charset="0"/>
                                      </a:rPr>
                                      <m:t>𝑛</m:t>
                                    </m:r>
                                  </m:e>
                                </m:d>
                              </m:oMath>
                            </m:oMathPara>
                          </a14:m>
                          <a:endParaRPr lang="en-GB" sz="1800" dirty="0"/>
                        </a:p>
                      </a:txBody>
                      <a:tcPr>
                        <a:noFill/>
                      </a:tcPr>
                    </a:tc>
                    <a:extLst>
                      <a:ext uri="{0D108BD9-81ED-4DB2-BD59-A6C34878D82A}">
                        <a16:rowId xmlns:a16="http://schemas.microsoft.com/office/drawing/2014/main" val="3677125453"/>
                      </a:ext>
                    </a:extLst>
                  </a:tr>
                  <a:tr h="962810">
                    <a:tc>
                      <a:txBody>
                        <a:bodyPr/>
                        <a:lstStyle/>
                        <a:p>
                          <a:pPr algn="ctr"/>
                          <a14:m>
                            <m:oMathPara xmlns:m="http://schemas.openxmlformats.org/officeDocument/2006/math">
                              <m:oMathParaPr>
                                <m:jc m:val="centerGroup"/>
                              </m:oMathParaPr>
                              <m:oMath xmlns:m="http://schemas.openxmlformats.org/officeDocument/2006/math">
                                <m:nary>
                                  <m:naryPr>
                                    <m:chr m:val="∑"/>
                                    <m:ctrlPr>
                                      <a:rPr lang="en-GB" sz="2000" b="0" i="1" smtClean="0">
                                        <a:latin typeface="Cambria Math" panose="02040503050406030204" pitchFamily="18" charset="0"/>
                                      </a:rPr>
                                    </m:ctrlPr>
                                  </m:naryPr>
                                  <m:sub>
                                    <m:r>
                                      <m:rPr>
                                        <m:sty m:val="p"/>
                                      </m:rPr>
                                      <a:rPr lang="en-GB" sz="2000" b="0" i="0" smtClean="0">
                                        <a:latin typeface="Cambria Math" panose="02040503050406030204" pitchFamily="18" charset="0"/>
                                      </a:rPr>
                                      <m:t>i</m:t>
                                    </m:r>
                                    <m:r>
                                      <a:rPr lang="en-GB" sz="2000" b="0" i="0" smtClean="0">
                                        <a:latin typeface="Cambria Math" panose="02040503050406030204" pitchFamily="18" charset="0"/>
                                      </a:rPr>
                                      <m:t>=1</m:t>
                                    </m:r>
                                  </m:sub>
                                  <m:sup>
                                    <m:r>
                                      <m:rPr>
                                        <m:sty m:val="p"/>
                                      </m:rPr>
                                      <a:rPr lang="en-GB" sz="2000" b="0" i="0" smtClean="0">
                                        <a:latin typeface="Cambria Math" panose="02040503050406030204" pitchFamily="18" charset="0"/>
                                      </a:rPr>
                                      <m:t>n</m:t>
                                    </m:r>
                                  </m:sup>
                                  <m:e>
                                    <m:sSup>
                                      <m:sSupPr>
                                        <m:ctrlPr>
                                          <a:rPr lang="en-GB" sz="2000" b="0" i="1" smtClean="0">
                                            <a:latin typeface="Cambria Math" panose="02040503050406030204" pitchFamily="18" charset="0"/>
                                          </a:rPr>
                                        </m:ctrlPr>
                                      </m:sSupPr>
                                      <m:e>
                                        <m:r>
                                          <a:rPr lang="en-GB" sz="2000" b="0" i="1" smtClean="0">
                                            <a:latin typeface="Cambria Math" panose="02040503050406030204" pitchFamily="18" charset="0"/>
                                          </a:rPr>
                                          <m:t>𝑖</m:t>
                                        </m:r>
                                      </m:e>
                                      <m:sup>
                                        <m:r>
                                          <a:rPr lang="en-GB" sz="2000" b="0" i="1" smtClean="0">
                                            <a:latin typeface="Cambria Math" panose="02040503050406030204" pitchFamily="18" charset="0"/>
                                          </a:rPr>
                                          <m:t>2</m:t>
                                        </m:r>
                                      </m:sup>
                                    </m:sSup>
                                  </m:e>
                                </m:nary>
                              </m:oMath>
                            </m:oMathPara>
                          </a14:m>
                          <a:endParaRPr lang="en-GB" sz="2000" dirty="0"/>
                        </a:p>
                      </a:txBody>
                      <a:tcPr>
                        <a:noFill/>
                      </a:tcPr>
                    </a:tc>
                    <a:tc>
                      <a:txBody>
                        <a:bodyPr/>
                        <a:lstStyle/>
                        <a:p>
                          <a:pPr/>
                          <a14:m>
                            <m:oMathPara xmlns:m="http://schemas.openxmlformats.org/officeDocument/2006/math">
                              <m:oMathParaPr>
                                <m:jc m:val="left"/>
                              </m:oMathParaPr>
                              <m:oMath xmlns:m="http://schemas.openxmlformats.org/officeDocument/2006/math">
                                <m:r>
                                  <m:rPr>
                                    <m:aln/>
                                  </m:rPr>
                                  <a:rPr lang="en-GB" sz="1800" smtClean="0">
                                    <a:latin typeface="Cambria Math" panose="02040503050406030204" pitchFamily="18" charset="0"/>
                                  </a:rPr>
                                  <m:t>=</m:t>
                                </m:r>
                                <m:f>
                                  <m:fPr>
                                    <m:ctrlPr>
                                      <a:rPr lang="en-GB" sz="1800" b="0" i="1" smtClean="0">
                                        <a:latin typeface="Cambria Math" panose="02040503050406030204" pitchFamily="18" charset="0"/>
                                      </a:rPr>
                                    </m:ctrlPr>
                                  </m:fPr>
                                  <m:num>
                                    <m:r>
                                      <a:rPr lang="en-GB" sz="1800" b="0" i="1" smtClean="0">
                                        <a:latin typeface="Cambria Math" panose="02040503050406030204" pitchFamily="18" charset="0"/>
                                      </a:rPr>
                                      <m:t>𝑛</m:t>
                                    </m:r>
                                    <m:d>
                                      <m:dPr>
                                        <m:ctrlPr>
                                          <a:rPr lang="en-GB" sz="1800" b="0" i="1" smtClean="0">
                                            <a:latin typeface="Cambria Math" panose="02040503050406030204" pitchFamily="18" charset="0"/>
                                          </a:rPr>
                                        </m:ctrlPr>
                                      </m:dPr>
                                      <m:e>
                                        <m:r>
                                          <a:rPr lang="en-GB" sz="1800" b="0" i="1" smtClean="0">
                                            <a:latin typeface="Cambria Math" panose="02040503050406030204" pitchFamily="18" charset="0"/>
                                          </a:rPr>
                                          <m:t>𝑛</m:t>
                                        </m:r>
                                        <m:r>
                                          <a:rPr lang="en-GB" sz="1800" b="0" i="1" smtClean="0">
                                            <a:latin typeface="Cambria Math" panose="02040503050406030204" pitchFamily="18" charset="0"/>
                                          </a:rPr>
                                          <m:t>+1</m:t>
                                        </m:r>
                                      </m:e>
                                    </m:d>
                                    <m:d>
                                      <m:dPr>
                                        <m:ctrlPr>
                                          <a:rPr lang="en-GB" sz="1800" b="0" i="1" smtClean="0">
                                            <a:latin typeface="Cambria Math" panose="02040503050406030204" pitchFamily="18" charset="0"/>
                                          </a:rPr>
                                        </m:ctrlPr>
                                      </m:dPr>
                                      <m:e>
                                        <m:r>
                                          <a:rPr lang="en-GB" sz="1800" b="0" i="1" smtClean="0">
                                            <a:latin typeface="Cambria Math" panose="02040503050406030204" pitchFamily="18" charset="0"/>
                                          </a:rPr>
                                          <m:t>2</m:t>
                                        </m:r>
                                        <m:r>
                                          <a:rPr lang="en-GB" sz="1800" b="0" i="1" smtClean="0">
                                            <a:latin typeface="Cambria Math" panose="02040503050406030204" pitchFamily="18" charset="0"/>
                                          </a:rPr>
                                          <m:t>𝑛</m:t>
                                        </m:r>
                                        <m:r>
                                          <a:rPr lang="en-GB" sz="1800" b="0" i="1" smtClean="0">
                                            <a:latin typeface="Cambria Math" panose="02040503050406030204" pitchFamily="18" charset="0"/>
                                          </a:rPr>
                                          <m:t>+1</m:t>
                                        </m:r>
                                      </m:e>
                                    </m:d>
                                  </m:num>
                                  <m:den>
                                    <m:r>
                                      <a:rPr lang="en-GB" sz="1800" b="0" i="1" smtClean="0">
                                        <a:latin typeface="Cambria Math" panose="02040503050406030204" pitchFamily="18" charset="0"/>
                                      </a:rPr>
                                      <m:t>6</m:t>
                                    </m:r>
                                  </m:den>
                                </m:f>
                              </m:oMath>
                            </m:oMathPara>
                          </a14:m>
                          <a:endParaRPr lang="en-GB" sz="1800" dirty="0"/>
                        </a:p>
                      </a:txBody>
                      <a:tcPr>
                        <a:noFill/>
                      </a:tcPr>
                    </a:tc>
                    <a:tc>
                      <a:txBody>
                        <a:bodyPr/>
                        <a:lstStyle/>
                        <a:p>
                          <a:pPr algn="l"/>
                          <a14:m>
                            <m:oMathPara xmlns:m="http://schemas.openxmlformats.org/officeDocument/2006/math">
                              <m:oMathParaPr>
                                <m:jc m:val="left"/>
                              </m:oMathParaPr>
                              <m:oMath xmlns:m="http://schemas.openxmlformats.org/officeDocument/2006/math">
                                <m:r>
                                  <a:rPr lang="en-GB" sz="1800" b="0" i="1" smtClean="0">
                                    <a:latin typeface="Cambria Math" panose="02040503050406030204" pitchFamily="18" charset="0"/>
                                  </a:rPr>
                                  <m:t>=</m:t>
                                </m:r>
                                <m:f>
                                  <m:fPr>
                                    <m:ctrlPr>
                                      <a:rPr lang="en-GB" sz="1800" b="0" i="1" smtClean="0">
                                        <a:latin typeface="Cambria Math" panose="02040503050406030204" pitchFamily="18" charset="0"/>
                                      </a:rPr>
                                    </m:ctrlPr>
                                  </m:fPr>
                                  <m:num>
                                    <m:r>
                                      <a:rPr lang="en-GB" sz="1800" b="0" i="1" smtClean="0">
                                        <a:latin typeface="Cambria Math" panose="02040503050406030204" pitchFamily="18" charset="0"/>
                                      </a:rPr>
                                      <m:t>1</m:t>
                                    </m:r>
                                  </m:num>
                                  <m:den>
                                    <m:r>
                                      <a:rPr lang="en-GB" sz="1800" b="0" i="1" smtClean="0">
                                        <a:latin typeface="Cambria Math" panose="02040503050406030204" pitchFamily="18" charset="0"/>
                                      </a:rPr>
                                      <m:t>6</m:t>
                                    </m:r>
                                  </m:den>
                                </m:f>
                                <m:d>
                                  <m:dPr>
                                    <m:ctrlPr>
                                      <a:rPr lang="en-GB" sz="1800" b="0" i="1" smtClean="0">
                                        <a:latin typeface="Cambria Math" panose="02040503050406030204" pitchFamily="18" charset="0"/>
                                      </a:rPr>
                                    </m:ctrlPr>
                                  </m:dPr>
                                  <m:e>
                                    <m:r>
                                      <a:rPr lang="en-GB" sz="1800" b="0" i="1" smtClean="0">
                                        <a:latin typeface="Cambria Math" panose="02040503050406030204" pitchFamily="18" charset="0"/>
                                      </a:rPr>
                                      <m:t>2</m:t>
                                    </m:r>
                                    <m:sSup>
                                      <m:sSupPr>
                                        <m:ctrlPr>
                                          <a:rPr lang="en-GB" sz="1800" b="0" i="1" smtClean="0">
                                            <a:latin typeface="Cambria Math" panose="02040503050406030204" pitchFamily="18" charset="0"/>
                                          </a:rPr>
                                        </m:ctrlPr>
                                      </m:sSupPr>
                                      <m:e>
                                        <m:r>
                                          <a:rPr lang="en-GB" sz="1800" b="0" i="1" smtClean="0">
                                            <a:latin typeface="Cambria Math" panose="02040503050406030204" pitchFamily="18" charset="0"/>
                                          </a:rPr>
                                          <m:t>𝑛</m:t>
                                        </m:r>
                                      </m:e>
                                      <m:sup>
                                        <m:r>
                                          <a:rPr lang="en-GB" sz="1800" b="0" i="1" smtClean="0">
                                            <a:latin typeface="Cambria Math" panose="02040503050406030204" pitchFamily="18" charset="0"/>
                                          </a:rPr>
                                          <m:t>3</m:t>
                                        </m:r>
                                      </m:sup>
                                    </m:sSup>
                                    <m:r>
                                      <a:rPr lang="en-GB" sz="1800" b="0" i="1" smtClean="0">
                                        <a:latin typeface="Cambria Math" panose="02040503050406030204" pitchFamily="18" charset="0"/>
                                      </a:rPr>
                                      <m:t>+3</m:t>
                                    </m:r>
                                    <m:sSup>
                                      <m:sSupPr>
                                        <m:ctrlPr>
                                          <a:rPr lang="en-GB" sz="1800" b="0" i="1" smtClean="0">
                                            <a:latin typeface="Cambria Math" panose="02040503050406030204" pitchFamily="18" charset="0"/>
                                          </a:rPr>
                                        </m:ctrlPr>
                                      </m:sSupPr>
                                      <m:e>
                                        <m:r>
                                          <a:rPr lang="en-GB" sz="1800" b="0" i="1" smtClean="0">
                                            <a:latin typeface="Cambria Math" panose="02040503050406030204" pitchFamily="18" charset="0"/>
                                          </a:rPr>
                                          <m:t>𝑛</m:t>
                                        </m:r>
                                      </m:e>
                                      <m:sup>
                                        <m:r>
                                          <a:rPr lang="en-GB" sz="1800" b="0" i="1" smtClean="0">
                                            <a:latin typeface="Cambria Math" panose="02040503050406030204" pitchFamily="18" charset="0"/>
                                          </a:rPr>
                                          <m:t>2</m:t>
                                        </m:r>
                                      </m:sup>
                                    </m:sSup>
                                    <m:r>
                                      <a:rPr lang="en-GB" sz="1800" b="0" i="1" smtClean="0">
                                        <a:latin typeface="Cambria Math" panose="02040503050406030204" pitchFamily="18" charset="0"/>
                                      </a:rPr>
                                      <m:t>+</m:t>
                                    </m:r>
                                    <m:r>
                                      <a:rPr lang="en-GB" sz="1800" b="0" i="1" smtClean="0">
                                        <a:latin typeface="Cambria Math" panose="02040503050406030204" pitchFamily="18" charset="0"/>
                                      </a:rPr>
                                      <m:t>𝑛</m:t>
                                    </m:r>
                                  </m:e>
                                </m:d>
                              </m:oMath>
                            </m:oMathPara>
                          </a14:m>
                          <a:endParaRPr lang="en-GB" sz="1800" dirty="0"/>
                        </a:p>
                      </a:txBody>
                      <a:tcPr>
                        <a:noFill/>
                      </a:tcPr>
                    </a:tc>
                    <a:extLst>
                      <a:ext uri="{0D108BD9-81ED-4DB2-BD59-A6C34878D82A}">
                        <a16:rowId xmlns:a16="http://schemas.microsoft.com/office/drawing/2014/main" val="3589778984"/>
                      </a:ext>
                    </a:extLst>
                  </a:tr>
                  <a:tr h="962810">
                    <a:tc>
                      <a:txBody>
                        <a:bodyPr/>
                        <a:lstStyle/>
                        <a:p>
                          <a:pPr algn="ctr"/>
                          <a14:m>
                            <m:oMathPara xmlns:m="http://schemas.openxmlformats.org/officeDocument/2006/math">
                              <m:oMathParaPr>
                                <m:jc m:val="centerGroup"/>
                              </m:oMathParaPr>
                              <m:oMath xmlns:m="http://schemas.openxmlformats.org/officeDocument/2006/math">
                                <m:nary>
                                  <m:naryPr>
                                    <m:chr m:val="∑"/>
                                    <m:ctrlPr>
                                      <a:rPr lang="en-GB" sz="2000" b="0" i="1" smtClean="0">
                                        <a:latin typeface="Cambria Math" panose="02040503050406030204" pitchFamily="18" charset="0"/>
                                      </a:rPr>
                                    </m:ctrlPr>
                                  </m:naryPr>
                                  <m:sub>
                                    <m:r>
                                      <m:rPr>
                                        <m:sty m:val="p"/>
                                      </m:rPr>
                                      <a:rPr lang="en-GB" sz="2000" b="0" i="0" smtClean="0">
                                        <a:latin typeface="Cambria Math" panose="02040503050406030204" pitchFamily="18" charset="0"/>
                                      </a:rPr>
                                      <m:t>i</m:t>
                                    </m:r>
                                    <m:r>
                                      <a:rPr lang="en-GB" sz="2000" b="0" i="0" smtClean="0">
                                        <a:latin typeface="Cambria Math" panose="02040503050406030204" pitchFamily="18" charset="0"/>
                                      </a:rPr>
                                      <m:t>=1</m:t>
                                    </m:r>
                                  </m:sub>
                                  <m:sup>
                                    <m:r>
                                      <m:rPr>
                                        <m:sty m:val="p"/>
                                      </m:rPr>
                                      <a:rPr lang="en-GB" sz="2000" b="0" i="0" smtClean="0">
                                        <a:latin typeface="Cambria Math" panose="02040503050406030204" pitchFamily="18" charset="0"/>
                                      </a:rPr>
                                      <m:t>n</m:t>
                                    </m:r>
                                  </m:sup>
                                  <m:e>
                                    <m:sSup>
                                      <m:sSupPr>
                                        <m:ctrlPr>
                                          <a:rPr lang="en-GB" sz="2000" b="0" i="1" smtClean="0">
                                            <a:latin typeface="Cambria Math" panose="02040503050406030204" pitchFamily="18" charset="0"/>
                                          </a:rPr>
                                        </m:ctrlPr>
                                      </m:sSupPr>
                                      <m:e>
                                        <m:r>
                                          <a:rPr lang="en-GB" sz="2000" b="0" i="1" smtClean="0">
                                            <a:latin typeface="Cambria Math" panose="02040503050406030204" pitchFamily="18" charset="0"/>
                                          </a:rPr>
                                          <m:t>𝑖</m:t>
                                        </m:r>
                                      </m:e>
                                      <m:sup>
                                        <m:r>
                                          <a:rPr lang="en-GB" sz="2000" b="0" i="1" smtClean="0">
                                            <a:latin typeface="Cambria Math" panose="02040503050406030204" pitchFamily="18" charset="0"/>
                                          </a:rPr>
                                          <m:t>3</m:t>
                                        </m:r>
                                      </m:sup>
                                    </m:sSup>
                                  </m:e>
                                </m:nary>
                              </m:oMath>
                            </m:oMathPara>
                          </a14:m>
                          <a:endParaRPr lang="en-GB" sz="2000" dirty="0"/>
                        </a:p>
                      </a:txBody>
                      <a:tcPr>
                        <a:noFill/>
                      </a:tcPr>
                    </a:tc>
                    <a:tc>
                      <a:txBody>
                        <a:bodyPr/>
                        <a:lstStyle/>
                        <a:p>
                          <a:pPr/>
                          <a14:m>
                            <m:oMathPara xmlns:m="http://schemas.openxmlformats.org/officeDocument/2006/math">
                              <m:oMathParaPr>
                                <m:jc m:val="left"/>
                              </m:oMathParaPr>
                              <m:oMath xmlns:m="http://schemas.openxmlformats.org/officeDocument/2006/math">
                                <m:r>
                                  <a:rPr lang="en-GB" sz="1800" smtClean="0">
                                    <a:latin typeface="Cambria Math" panose="02040503050406030204" pitchFamily="18" charset="0"/>
                                  </a:rPr>
                                  <m:t>=</m:t>
                                </m:r>
                                <m:f>
                                  <m:fPr>
                                    <m:ctrlPr>
                                      <a:rPr lang="en-GB" sz="1800" b="0" i="1" smtClean="0">
                                        <a:latin typeface="Cambria Math" panose="02040503050406030204" pitchFamily="18" charset="0"/>
                                      </a:rPr>
                                    </m:ctrlPr>
                                  </m:fPr>
                                  <m:num>
                                    <m:sSup>
                                      <m:sSupPr>
                                        <m:ctrlPr>
                                          <a:rPr lang="en-GB" sz="1800" b="0" i="1" smtClean="0">
                                            <a:latin typeface="Cambria Math" panose="02040503050406030204" pitchFamily="18" charset="0"/>
                                          </a:rPr>
                                        </m:ctrlPr>
                                      </m:sSupPr>
                                      <m:e>
                                        <m:r>
                                          <a:rPr lang="en-GB" sz="1800" b="0" i="1" smtClean="0">
                                            <a:latin typeface="Cambria Math" panose="02040503050406030204" pitchFamily="18" charset="0"/>
                                          </a:rPr>
                                          <m:t>𝑛</m:t>
                                        </m:r>
                                      </m:e>
                                      <m:sup>
                                        <m:r>
                                          <a:rPr lang="en-GB" sz="1800" b="0" i="1" smtClean="0">
                                            <a:latin typeface="Cambria Math" panose="02040503050406030204" pitchFamily="18" charset="0"/>
                                          </a:rPr>
                                          <m:t>2</m:t>
                                        </m:r>
                                      </m:sup>
                                    </m:sSup>
                                    <m:sSup>
                                      <m:sSupPr>
                                        <m:ctrlPr>
                                          <a:rPr lang="en-GB" sz="1800" b="0" i="1" smtClean="0">
                                            <a:latin typeface="Cambria Math" panose="02040503050406030204" pitchFamily="18" charset="0"/>
                                          </a:rPr>
                                        </m:ctrlPr>
                                      </m:sSupPr>
                                      <m:e>
                                        <m:d>
                                          <m:dPr>
                                            <m:ctrlPr>
                                              <a:rPr lang="en-GB" sz="1800" b="0" i="1" smtClean="0">
                                                <a:latin typeface="Cambria Math" panose="02040503050406030204" pitchFamily="18" charset="0"/>
                                              </a:rPr>
                                            </m:ctrlPr>
                                          </m:dPr>
                                          <m:e>
                                            <m:r>
                                              <a:rPr lang="en-GB" sz="1800" b="0" i="1" smtClean="0">
                                                <a:latin typeface="Cambria Math" panose="02040503050406030204" pitchFamily="18" charset="0"/>
                                              </a:rPr>
                                              <m:t>𝑛</m:t>
                                            </m:r>
                                            <m:r>
                                              <a:rPr lang="en-GB" sz="1800" b="0" i="1" smtClean="0">
                                                <a:latin typeface="Cambria Math" panose="02040503050406030204" pitchFamily="18" charset="0"/>
                                              </a:rPr>
                                              <m:t>+1</m:t>
                                            </m:r>
                                          </m:e>
                                        </m:d>
                                      </m:e>
                                      <m:sup>
                                        <m:r>
                                          <a:rPr lang="en-GB" sz="1800" b="0" i="1" smtClean="0">
                                            <a:latin typeface="Cambria Math" panose="02040503050406030204" pitchFamily="18" charset="0"/>
                                          </a:rPr>
                                          <m:t>2</m:t>
                                        </m:r>
                                      </m:sup>
                                    </m:sSup>
                                  </m:num>
                                  <m:den>
                                    <m:r>
                                      <a:rPr lang="en-GB" sz="1800" b="0" i="1" smtClean="0">
                                        <a:latin typeface="Cambria Math" panose="02040503050406030204" pitchFamily="18" charset="0"/>
                                      </a:rPr>
                                      <m:t>4</m:t>
                                    </m:r>
                                  </m:den>
                                </m:f>
                              </m:oMath>
                            </m:oMathPara>
                          </a14:m>
                          <a:endParaRPr lang="en-GB" sz="1800" dirty="0"/>
                        </a:p>
                      </a:txBody>
                      <a:tcPr>
                        <a:noFill/>
                      </a:tcPr>
                    </a:tc>
                    <a:tc>
                      <a:txBody>
                        <a:bodyPr/>
                        <a:lstStyle/>
                        <a:p>
                          <a:pPr algn="l"/>
                          <a14:m>
                            <m:oMathPara xmlns:m="http://schemas.openxmlformats.org/officeDocument/2006/math">
                              <m:oMathParaPr>
                                <m:jc m:val="left"/>
                              </m:oMathParaPr>
                              <m:oMath xmlns:m="http://schemas.openxmlformats.org/officeDocument/2006/math">
                                <m:r>
                                  <a:rPr lang="en-GB" sz="1800" b="0" i="1" smtClean="0">
                                    <a:latin typeface="Cambria Math" panose="02040503050406030204" pitchFamily="18" charset="0"/>
                                  </a:rPr>
                                  <m:t>=</m:t>
                                </m:r>
                                <m:f>
                                  <m:fPr>
                                    <m:ctrlPr>
                                      <a:rPr lang="en-GB" sz="1800" b="0" i="1" smtClean="0">
                                        <a:latin typeface="Cambria Math" panose="02040503050406030204" pitchFamily="18" charset="0"/>
                                      </a:rPr>
                                    </m:ctrlPr>
                                  </m:fPr>
                                  <m:num>
                                    <m:r>
                                      <a:rPr lang="en-GB" sz="1800" b="0" i="1" smtClean="0">
                                        <a:latin typeface="Cambria Math" panose="02040503050406030204" pitchFamily="18" charset="0"/>
                                      </a:rPr>
                                      <m:t>1</m:t>
                                    </m:r>
                                  </m:num>
                                  <m:den>
                                    <m:r>
                                      <a:rPr lang="en-GB" sz="1800" b="0" i="1" smtClean="0">
                                        <a:latin typeface="Cambria Math" panose="02040503050406030204" pitchFamily="18" charset="0"/>
                                      </a:rPr>
                                      <m:t>4</m:t>
                                    </m:r>
                                  </m:den>
                                </m:f>
                                <m:d>
                                  <m:dPr>
                                    <m:ctrlPr>
                                      <a:rPr lang="en-GB" sz="1800" b="0" i="1" smtClean="0">
                                        <a:latin typeface="Cambria Math" panose="02040503050406030204" pitchFamily="18" charset="0"/>
                                      </a:rPr>
                                    </m:ctrlPr>
                                  </m:dPr>
                                  <m:e>
                                    <m:sSup>
                                      <m:sSupPr>
                                        <m:ctrlPr>
                                          <a:rPr lang="en-GB" sz="1800" b="0" i="1" smtClean="0">
                                            <a:latin typeface="Cambria Math" panose="02040503050406030204" pitchFamily="18" charset="0"/>
                                          </a:rPr>
                                        </m:ctrlPr>
                                      </m:sSupPr>
                                      <m:e>
                                        <m:r>
                                          <a:rPr lang="en-GB" sz="1800" b="0" i="1" smtClean="0">
                                            <a:latin typeface="Cambria Math" panose="02040503050406030204" pitchFamily="18" charset="0"/>
                                          </a:rPr>
                                          <m:t>𝑛</m:t>
                                        </m:r>
                                      </m:e>
                                      <m:sup>
                                        <m:r>
                                          <a:rPr lang="en-GB" sz="1800" b="0" i="1" smtClean="0">
                                            <a:latin typeface="Cambria Math" panose="02040503050406030204" pitchFamily="18" charset="0"/>
                                          </a:rPr>
                                          <m:t>4</m:t>
                                        </m:r>
                                      </m:sup>
                                    </m:sSup>
                                    <m:r>
                                      <a:rPr lang="en-GB" sz="1800" b="0" i="1" smtClean="0">
                                        <a:latin typeface="Cambria Math" panose="02040503050406030204" pitchFamily="18" charset="0"/>
                                      </a:rPr>
                                      <m:t>+2</m:t>
                                    </m:r>
                                    <m:sSup>
                                      <m:sSupPr>
                                        <m:ctrlPr>
                                          <a:rPr lang="en-GB" sz="1800" b="0" i="1" smtClean="0">
                                            <a:latin typeface="Cambria Math" panose="02040503050406030204" pitchFamily="18" charset="0"/>
                                          </a:rPr>
                                        </m:ctrlPr>
                                      </m:sSupPr>
                                      <m:e>
                                        <m:r>
                                          <a:rPr lang="en-GB" sz="1800" b="0" i="1" smtClean="0">
                                            <a:latin typeface="Cambria Math" panose="02040503050406030204" pitchFamily="18" charset="0"/>
                                          </a:rPr>
                                          <m:t>𝑛</m:t>
                                        </m:r>
                                      </m:e>
                                      <m:sup>
                                        <m:r>
                                          <a:rPr lang="en-GB" sz="1800" b="0" i="1" smtClean="0">
                                            <a:latin typeface="Cambria Math" panose="02040503050406030204" pitchFamily="18" charset="0"/>
                                          </a:rPr>
                                          <m:t>3</m:t>
                                        </m:r>
                                      </m:sup>
                                    </m:sSup>
                                    <m:r>
                                      <a:rPr lang="en-GB" sz="1800" b="0" i="1" smtClean="0">
                                        <a:latin typeface="Cambria Math" panose="02040503050406030204" pitchFamily="18" charset="0"/>
                                      </a:rPr>
                                      <m:t>+</m:t>
                                    </m:r>
                                    <m:sSup>
                                      <m:sSupPr>
                                        <m:ctrlPr>
                                          <a:rPr lang="en-GB" sz="1800" b="0" i="1" smtClean="0">
                                            <a:latin typeface="Cambria Math" panose="02040503050406030204" pitchFamily="18" charset="0"/>
                                          </a:rPr>
                                        </m:ctrlPr>
                                      </m:sSupPr>
                                      <m:e>
                                        <m:r>
                                          <a:rPr lang="en-GB" sz="1800" b="0" i="1" smtClean="0">
                                            <a:latin typeface="Cambria Math" panose="02040503050406030204" pitchFamily="18" charset="0"/>
                                          </a:rPr>
                                          <m:t>𝑛</m:t>
                                        </m:r>
                                      </m:e>
                                      <m:sup>
                                        <m:r>
                                          <a:rPr lang="en-GB" sz="1800" b="0" i="1" smtClean="0">
                                            <a:latin typeface="Cambria Math" panose="02040503050406030204" pitchFamily="18" charset="0"/>
                                          </a:rPr>
                                          <m:t>2</m:t>
                                        </m:r>
                                      </m:sup>
                                    </m:sSup>
                                  </m:e>
                                </m:d>
                              </m:oMath>
                            </m:oMathPara>
                          </a14:m>
                          <a:endParaRPr lang="en-GB" sz="1800" dirty="0"/>
                        </a:p>
                      </a:txBody>
                      <a:tcPr>
                        <a:noFill/>
                      </a:tcPr>
                    </a:tc>
                    <a:extLst>
                      <a:ext uri="{0D108BD9-81ED-4DB2-BD59-A6C34878D82A}">
                        <a16:rowId xmlns:a16="http://schemas.microsoft.com/office/drawing/2014/main" val="4261201335"/>
                      </a:ext>
                    </a:extLst>
                  </a:tr>
                  <a:tr h="425648">
                    <a:tc>
                      <a:txBody>
                        <a:bodyPr/>
                        <a:lstStyle/>
                        <a:p>
                          <a:pPr algn="ctr"/>
                          <a14:m>
                            <m:oMathPara xmlns:m="http://schemas.openxmlformats.org/officeDocument/2006/math">
                              <m:oMathParaPr>
                                <m:jc m:val="centerGroup"/>
                              </m:oMathParaPr>
                              <m:oMath xmlns:m="http://schemas.openxmlformats.org/officeDocument/2006/math">
                                <m:nary>
                                  <m:naryPr>
                                    <m:chr m:val="∑"/>
                                    <m:ctrlPr>
                                      <a:rPr lang="en-GB" sz="2000" b="0" i="1" smtClean="0">
                                        <a:latin typeface="Cambria Math" panose="02040503050406030204" pitchFamily="18" charset="0"/>
                                      </a:rPr>
                                    </m:ctrlPr>
                                  </m:naryPr>
                                  <m:sub>
                                    <m:r>
                                      <m:rPr>
                                        <m:sty m:val="p"/>
                                      </m:rPr>
                                      <a:rPr lang="en-GB" sz="2000" b="0" i="0" smtClean="0">
                                        <a:latin typeface="Cambria Math" panose="02040503050406030204" pitchFamily="18" charset="0"/>
                                      </a:rPr>
                                      <m:t>i</m:t>
                                    </m:r>
                                    <m:r>
                                      <a:rPr lang="en-GB" sz="2000" b="0" i="0" smtClean="0">
                                        <a:latin typeface="Cambria Math" panose="02040503050406030204" pitchFamily="18" charset="0"/>
                                      </a:rPr>
                                      <m:t>=1</m:t>
                                    </m:r>
                                  </m:sub>
                                  <m:sup>
                                    <m:r>
                                      <m:rPr>
                                        <m:sty m:val="p"/>
                                      </m:rPr>
                                      <a:rPr lang="en-GB" sz="2000" b="0" i="0" smtClean="0">
                                        <a:latin typeface="Cambria Math" panose="02040503050406030204" pitchFamily="18" charset="0"/>
                                      </a:rPr>
                                      <m:t>n</m:t>
                                    </m:r>
                                  </m:sup>
                                  <m:e>
                                    <m:sSup>
                                      <m:sSupPr>
                                        <m:ctrlPr>
                                          <a:rPr lang="en-GB" sz="2000" b="0" i="1" smtClean="0">
                                            <a:latin typeface="Cambria Math" panose="02040503050406030204" pitchFamily="18" charset="0"/>
                                          </a:rPr>
                                        </m:ctrlPr>
                                      </m:sSupPr>
                                      <m:e>
                                        <m:r>
                                          <a:rPr lang="en-GB" sz="2000" b="0" i="1" smtClean="0">
                                            <a:latin typeface="Cambria Math" panose="02040503050406030204" pitchFamily="18" charset="0"/>
                                          </a:rPr>
                                          <m:t>𝑖</m:t>
                                        </m:r>
                                      </m:e>
                                      <m:sup>
                                        <m:r>
                                          <a:rPr lang="en-GB" sz="2000" b="0" i="1" smtClean="0">
                                            <a:latin typeface="Cambria Math" panose="02040503050406030204" pitchFamily="18" charset="0"/>
                                          </a:rPr>
                                          <m:t>4</m:t>
                                        </m:r>
                                      </m:sup>
                                    </m:sSup>
                                  </m:e>
                                </m:nary>
                              </m:oMath>
                            </m:oMathPara>
                          </a14:m>
                          <a:endParaRPr lang="en-GB" sz="2000" dirty="0"/>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left"/>
                              </m:oMathParaPr>
                              <m:oMath xmlns:m="http://schemas.openxmlformats.org/officeDocument/2006/math">
                                <m:r>
                                  <a:rPr lang="en-GB" sz="1800" smtClean="0">
                                    <a:latin typeface="Cambria Math" panose="02040503050406030204" pitchFamily="18" charset="0"/>
                                  </a:rPr>
                                  <m:t>=</m:t>
                                </m:r>
                                <m:f>
                                  <m:fPr>
                                    <m:ctrlPr>
                                      <a:rPr lang="en-GB" sz="1800" b="0" i="1" smtClean="0">
                                        <a:latin typeface="Cambria Math" panose="02040503050406030204" pitchFamily="18" charset="0"/>
                                      </a:rPr>
                                    </m:ctrlPr>
                                  </m:fPr>
                                  <m:num>
                                    <m:r>
                                      <a:rPr lang="en-GB" sz="1800" b="0" i="1" smtClean="0">
                                        <a:latin typeface="Cambria Math" panose="02040503050406030204" pitchFamily="18" charset="0"/>
                                      </a:rPr>
                                      <m:t>𝑛</m:t>
                                    </m:r>
                                    <m:r>
                                      <a:rPr lang="en-GB" sz="1800" b="0" i="1" smtClean="0">
                                        <a:latin typeface="Cambria Math" panose="02040503050406030204" pitchFamily="18" charset="0"/>
                                      </a:rPr>
                                      <m:t>(</m:t>
                                    </m:r>
                                    <m:r>
                                      <a:rPr lang="en-GB" sz="1800" b="0" i="1" smtClean="0">
                                        <a:latin typeface="Cambria Math" panose="02040503050406030204" pitchFamily="18" charset="0"/>
                                      </a:rPr>
                                      <m:t>𝑛</m:t>
                                    </m:r>
                                    <m:r>
                                      <a:rPr lang="en-GB" sz="1800" b="0" i="1" smtClean="0">
                                        <a:latin typeface="Cambria Math" panose="02040503050406030204" pitchFamily="18" charset="0"/>
                                      </a:rPr>
                                      <m:t>+1)(</m:t>
                                    </m:r>
                                    <m:sSup>
                                      <m:sSupPr>
                                        <m:ctrlPr>
                                          <a:rPr lang="en-GB" sz="1800" b="0" i="1" smtClean="0">
                                            <a:latin typeface="Cambria Math" panose="02040503050406030204" pitchFamily="18" charset="0"/>
                                          </a:rPr>
                                        </m:ctrlPr>
                                      </m:sSupPr>
                                      <m:e>
                                        <m:r>
                                          <a:rPr lang="en-GB" sz="1800" b="0" i="1" smtClean="0">
                                            <a:latin typeface="Cambria Math" panose="02040503050406030204" pitchFamily="18" charset="0"/>
                                          </a:rPr>
                                          <m:t>𝑛</m:t>
                                        </m:r>
                                      </m:e>
                                      <m:sup>
                                        <m:r>
                                          <a:rPr lang="en-GB" sz="1800" b="0" i="1" smtClean="0">
                                            <a:latin typeface="Cambria Math" panose="02040503050406030204" pitchFamily="18" charset="0"/>
                                          </a:rPr>
                                          <m:t>2</m:t>
                                        </m:r>
                                      </m:sup>
                                    </m:sSup>
                                    <m:r>
                                      <a:rPr lang="en-GB" sz="1800" b="0" i="1" smtClean="0">
                                        <a:latin typeface="Cambria Math" panose="02040503050406030204" pitchFamily="18" charset="0"/>
                                      </a:rPr>
                                      <m:t>+</m:t>
                                    </m:r>
                                    <m:r>
                                      <a:rPr lang="en-GB" sz="1800" b="0" i="1" smtClean="0">
                                        <a:latin typeface="Cambria Math" panose="02040503050406030204" pitchFamily="18" charset="0"/>
                                      </a:rPr>
                                      <m:t>𝑛</m:t>
                                    </m:r>
                                    <m:r>
                                      <a:rPr lang="en-GB" sz="1800" b="0" i="1" smtClean="0">
                                        <a:latin typeface="Cambria Math" panose="02040503050406030204" pitchFamily="18" charset="0"/>
                                      </a:rPr>
                                      <m:t>+1)</m:t>
                                    </m:r>
                                  </m:num>
                                  <m:den>
                                    <m:r>
                                      <a:rPr lang="en-GB" sz="1800" b="0" i="1" smtClean="0">
                                        <a:latin typeface="Cambria Math" panose="02040503050406030204" pitchFamily="18" charset="0"/>
                                      </a:rPr>
                                      <m:t>30</m:t>
                                    </m:r>
                                  </m:den>
                                </m:f>
                              </m:oMath>
                            </m:oMathPara>
                          </a14:m>
                          <a:endParaRPr lang="en-GB" sz="1800" dirty="0"/>
                        </a:p>
                      </a:txBody>
                      <a:tcPr>
                        <a:noFill/>
                      </a:tcPr>
                    </a:tc>
                    <a:tc>
                      <a:txBody>
                        <a:bodyPr/>
                        <a:lstStyle/>
                        <a:p>
                          <a:pPr algn="l"/>
                          <a14:m>
                            <m:oMathPara xmlns:m="http://schemas.openxmlformats.org/officeDocument/2006/math">
                              <m:oMathParaPr>
                                <m:jc m:val="left"/>
                              </m:oMathParaPr>
                              <m:oMath xmlns:m="http://schemas.openxmlformats.org/officeDocument/2006/math">
                                <m:r>
                                  <a:rPr lang="en-GB" sz="1800" b="0" i="1" smtClean="0">
                                    <a:latin typeface="Cambria Math" panose="02040503050406030204" pitchFamily="18" charset="0"/>
                                  </a:rPr>
                                  <m:t>=</m:t>
                                </m:r>
                                <m:f>
                                  <m:fPr>
                                    <m:ctrlPr>
                                      <a:rPr lang="en-GB" sz="1800" b="0" i="1" smtClean="0">
                                        <a:latin typeface="Cambria Math" panose="02040503050406030204" pitchFamily="18" charset="0"/>
                                      </a:rPr>
                                    </m:ctrlPr>
                                  </m:fPr>
                                  <m:num>
                                    <m:r>
                                      <a:rPr lang="en-GB" sz="1800" b="0" i="1" smtClean="0">
                                        <a:latin typeface="Cambria Math" panose="02040503050406030204" pitchFamily="18" charset="0"/>
                                      </a:rPr>
                                      <m:t>1</m:t>
                                    </m:r>
                                  </m:num>
                                  <m:den>
                                    <m:r>
                                      <a:rPr lang="en-GB" sz="1800" b="0" i="1" smtClean="0">
                                        <a:latin typeface="Cambria Math" panose="02040503050406030204" pitchFamily="18" charset="0"/>
                                      </a:rPr>
                                      <m:t>30</m:t>
                                    </m:r>
                                  </m:den>
                                </m:f>
                                <m:d>
                                  <m:dPr>
                                    <m:ctrlPr>
                                      <a:rPr lang="en-GB" sz="1800" b="0" i="1" smtClean="0">
                                        <a:latin typeface="Cambria Math" panose="02040503050406030204" pitchFamily="18" charset="0"/>
                                      </a:rPr>
                                    </m:ctrlPr>
                                  </m:dPr>
                                  <m:e>
                                    <m:r>
                                      <a:rPr lang="en-GB" sz="1800" b="0" i="1" smtClean="0">
                                        <a:latin typeface="Cambria Math" panose="02040503050406030204" pitchFamily="18" charset="0"/>
                                      </a:rPr>
                                      <m:t>6</m:t>
                                    </m:r>
                                    <m:sSup>
                                      <m:sSupPr>
                                        <m:ctrlPr>
                                          <a:rPr lang="en-GB" sz="1800" b="0" i="1" smtClean="0">
                                            <a:latin typeface="Cambria Math" panose="02040503050406030204" pitchFamily="18" charset="0"/>
                                          </a:rPr>
                                        </m:ctrlPr>
                                      </m:sSupPr>
                                      <m:e>
                                        <m:r>
                                          <a:rPr lang="en-GB" sz="1800" b="0" i="1" smtClean="0">
                                            <a:latin typeface="Cambria Math" panose="02040503050406030204" pitchFamily="18" charset="0"/>
                                          </a:rPr>
                                          <m:t>𝑛</m:t>
                                        </m:r>
                                      </m:e>
                                      <m:sup>
                                        <m:r>
                                          <a:rPr lang="en-GB" sz="1800" b="0" i="1" smtClean="0">
                                            <a:latin typeface="Cambria Math" panose="02040503050406030204" pitchFamily="18" charset="0"/>
                                          </a:rPr>
                                          <m:t>5</m:t>
                                        </m:r>
                                      </m:sup>
                                    </m:sSup>
                                    <m:r>
                                      <a:rPr lang="en-GB" sz="1800" b="0" i="1" smtClean="0">
                                        <a:latin typeface="Cambria Math" panose="02040503050406030204" pitchFamily="18" charset="0"/>
                                      </a:rPr>
                                      <m:t>+15</m:t>
                                    </m:r>
                                    <m:sSup>
                                      <m:sSupPr>
                                        <m:ctrlPr>
                                          <a:rPr lang="en-GB" sz="1800" b="0" i="1" smtClean="0">
                                            <a:latin typeface="Cambria Math" panose="02040503050406030204" pitchFamily="18" charset="0"/>
                                          </a:rPr>
                                        </m:ctrlPr>
                                      </m:sSupPr>
                                      <m:e>
                                        <m:r>
                                          <a:rPr lang="en-GB" sz="1800" b="0" i="1" smtClean="0">
                                            <a:latin typeface="Cambria Math" panose="02040503050406030204" pitchFamily="18" charset="0"/>
                                          </a:rPr>
                                          <m:t>𝑛</m:t>
                                        </m:r>
                                      </m:e>
                                      <m:sup>
                                        <m:r>
                                          <a:rPr lang="en-GB" sz="1800" b="0" i="1" smtClean="0">
                                            <a:latin typeface="Cambria Math" panose="02040503050406030204" pitchFamily="18" charset="0"/>
                                          </a:rPr>
                                          <m:t>4</m:t>
                                        </m:r>
                                      </m:sup>
                                    </m:sSup>
                                    <m:r>
                                      <a:rPr lang="en-GB" sz="1800" b="0" i="1" smtClean="0">
                                        <a:latin typeface="Cambria Math" panose="02040503050406030204" pitchFamily="18" charset="0"/>
                                      </a:rPr>
                                      <m:t>+10</m:t>
                                    </m:r>
                                    <m:sSup>
                                      <m:sSupPr>
                                        <m:ctrlPr>
                                          <a:rPr lang="en-GB" sz="1800" b="0" i="1" smtClean="0">
                                            <a:latin typeface="Cambria Math" panose="02040503050406030204" pitchFamily="18" charset="0"/>
                                          </a:rPr>
                                        </m:ctrlPr>
                                      </m:sSupPr>
                                      <m:e>
                                        <m:r>
                                          <a:rPr lang="en-GB" sz="1800" b="0" i="1" smtClean="0">
                                            <a:latin typeface="Cambria Math" panose="02040503050406030204" pitchFamily="18" charset="0"/>
                                          </a:rPr>
                                          <m:t>𝑛</m:t>
                                        </m:r>
                                      </m:e>
                                      <m:sup>
                                        <m:r>
                                          <a:rPr lang="en-GB" sz="1800" b="0" i="1" smtClean="0">
                                            <a:latin typeface="Cambria Math" panose="02040503050406030204" pitchFamily="18" charset="0"/>
                                          </a:rPr>
                                          <m:t>3</m:t>
                                        </m:r>
                                      </m:sup>
                                    </m:sSup>
                                    <m:r>
                                      <a:rPr lang="en-GB" sz="1800" b="0" i="1" smtClean="0">
                                        <a:latin typeface="Cambria Math" panose="02040503050406030204" pitchFamily="18" charset="0"/>
                                      </a:rPr>
                                      <m:t>−</m:t>
                                    </m:r>
                                    <m:r>
                                      <a:rPr lang="en-GB" sz="1800" b="0" i="1" smtClean="0">
                                        <a:latin typeface="Cambria Math" panose="02040503050406030204" pitchFamily="18" charset="0"/>
                                      </a:rPr>
                                      <m:t>𝑛</m:t>
                                    </m:r>
                                  </m:e>
                                </m:d>
                              </m:oMath>
                            </m:oMathPara>
                          </a14:m>
                          <a:endParaRPr lang="en-GB" sz="1800" dirty="0"/>
                        </a:p>
                      </a:txBody>
                      <a:tcPr>
                        <a:noFill/>
                      </a:tcPr>
                    </a:tc>
                    <a:extLst>
                      <a:ext uri="{0D108BD9-81ED-4DB2-BD59-A6C34878D82A}">
                        <a16:rowId xmlns:a16="http://schemas.microsoft.com/office/drawing/2014/main" val="3421054084"/>
                      </a:ext>
                    </a:extLst>
                  </a:tr>
                  <a:tr h="425648">
                    <a:tc>
                      <a:txBody>
                        <a:bodyPr/>
                        <a:lstStyle/>
                        <a:p>
                          <a:pPr algn="ctr"/>
                          <a:endParaRPr lang="en-GB" sz="2000" dirty="0"/>
                        </a:p>
                      </a:txBody>
                      <a:tcPr>
                        <a:noFill/>
                      </a:tcPr>
                    </a:tc>
                    <a:tc gridSpan="2">
                      <a:txBody>
                        <a:bodyPr/>
                        <a:lstStyle/>
                        <a:p>
                          <a:pPr algn="ctr"/>
                          <a:r>
                            <a:rPr lang="en-GB" sz="2400" dirty="0"/>
                            <a:t>…</a:t>
                          </a:r>
                        </a:p>
                      </a:txBody>
                      <a:tcPr>
                        <a:noFill/>
                      </a:tcPr>
                    </a:tc>
                    <a:tc hMerge="1">
                      <a:txBody>
                        <a:bodyPr/>
                        <a:lstStyle/>
                        <a:p>
                          <a:endParaRPr lang="en-GB"/>
                        </a:p>
                      </a:txBody>
                      <a:tcPr/>
                    </a:tc>
                    <a:extLst>
                      <a:ext uri="{0D108BD9-81ED-4DB2-BD59-A6C34878D82A}">
                        <a16:rowId xmlns:a16="http://schemas.microsoft.com/office/drawing/2014/main" val="2835406946"/>
                      </a:ext>
                    </a:extLst>
                  </a:tr>
                </a:tbl>
              </a:graphicData>
            </a:graphic>
          </p:graphicFrame>
        </mc:Choice>
        <mc:Fallback xmlns="">
          <p:graphicFrame>
            <p:nvGraphicFramePr>
              <p:cNvPr id="3" name="Table 3">
                <a:extLst>
                  <a:ext uri="{FF2B5EF4-FFF2-40B4-BE49-F238E27FC236}">
                    <a16:creationId xmlns:a16="http://schemas.microsoft.com/office/drawing/2014/main" id="{E48E9E42-1928-439F-A252-CCE56F1051E6}"/>
                  </a:ext>
                </a:extLst>
              </p:cNvPr>
              <p:cNvGraphicFramePr>
                <a:graphicFrameLocks noGrp="1"/>
              </p:cNvGraphicFramePr>
              <p:nvPr>
                <p:extLst>
                  <p:ext uri="{D42A27DB-BD31-4B8C-83A1-F6EECF244321}">
                    <p14:modId xmlns:p14="http://schemas.microsoft.com/office/powerpoint/2010/main" val="2624124339"/>
                  </p:ext>
                </p:extLst>
              </p:nvPr>
            </p:nvGraphicFramePr>
            <p:xfrm>
              <a:off x="0" y="411225"/>
              <a:ext cx="6720114" cy="4267587"/>
            </p:xfrm>
            <a:graphic>
              <a:graphicData uri="http://schemas.openxmlformats.org/drawingml/2006/table">
                <a:tbl>
                  <a:tblPr bandRow="1">
                    <a:tableStyleId>{5C22544A-7EE6-4342-B048-85BDC9FD1C3A}</a:tableStyleId>
                  </a:tblPr>
                  <a:tblGrid>
                    <a:gridCol w="957017">
                      <a:extLst>
                        <a:ext uri="{9D8B030D-6E8A-4147-A177-3AD203B41FA5}">
                          <a16:colId xmlns:a16="http://schemas.microsoft.com/office/drawing/2014/main" val="828619894"/>
                        </a:ext>
                      </a:extLst>
                    </a:gridCol>
                    <a:gridCol w="2482869">
                      <a:extLst>
                        <a:ext uri="{9D8B030D-6E8A-4147-A177-3AD203B41FA5}">
                          <a16:colId xmlns:a16="http://schemas.microsoft.com/office/drawing/2014/main" val="3928124986"/>
                        </a:ext>
                      </a:extLst>
                    </a:gridCol>
                    <a:gridCol w="3280228">
                      <a:extLst>
                        <a:ext uri="{9D8B030D-6E8A-4147-A177-3AD203B41FA5}">
                          <a16:colId xmlns:a16="http://schemas.microsoft.com/office/drawing/2014/main" val="1517217110"/>
                        </a:ext>
                      </a:extLst>
                    </a:gridCol>
                  </a:tblGrid>
                  <a:tr h="962810">
                    <a:tc>
                      <a:txBody>
                        <a:bodyPr/>
                        <a:lstStyle/>
                        <a:p>
                          <a:endParaRPr lang="en-US"/>
                        </a:p>
                      </a:txBody>
                      <a:tcPr>
                        <a:blipFill>
                          <a:blip r:embed="rId4"/>
                          <a:stretch>
                            <a:fillRect l="-1274" t="-633" r="-603822" b="-358228"/>
                          </a:stretch>
                        </a:blipFill>
                      </a:tcPr>
                    </a:tc>
                    <a:tc>
                      <a:txBody>
                        <a:bodyPr/>
                        <a:lstStyle/>
                        <a:p>
                          <a:endParaRPr lang="en-US"/>
                        </a:p>
                      </a:txBody>
                      <a:tcPr>
                        <a:blipFill>
                          <a:blip r:embed="rId4"/>
                          <a:stretch>
                            <a:fillRect l="-38971" t="-633" r="-132353" b="-358228"/>
                          </a:stretch>
                        </a:blipFill>
                      </a:tcPr>
                    </a:tc>
                    <a:tc>
                      <a:txBody>
                        <a:bodyPr/>
                        <a:lstStyle/>
                        <a:p>
                          <a:endParaRPr lang="en-US"/>
                        </a:p>
                      </a:txBody>
                      <a:tcPr>
                        <a:blipFill>
                          <a:blip r:embed="rId4"/>
                          <a:stretch>
                            <a:fillRect l="-105390" t="-633" r="-372" b="-358228"/>
                          </a:stretch>
                        </a:blipFill>
                      </a:tcPr>
                    </a:tc>
                    <a:extLst>
                      <a:ext uri="{0D108BD9-81ED-4DB2-BD59-A6C34878D82A}">
                        <a16:rowId xmlns:a16="http://schemas.microsoft.com/office/drawing/2014/main" val="3677125453"/>
                      </a:ext>
                    </a:extLst>
                  </a:tr>
                  <a:tr h="962810">
                    <a:tc>
                      <a:txBody>
                        <a:bodyPr/>
                        <a:lstStyle/>
                        <a:p>
                          <a:endParaRPr lang="en-US"/>
                        </a:p>
                      </a:txBody>
                      <a:tcPr>
                        <a:blipFill>
                          <a:blip r:embed="rId4"/>
                          <a:stretch>
                            <a:fillRect l="-1274" t="-100633" r="-603822" b="-258228"/>
                          </a:stretch>
                        </a:blipFill>
                      </a:tcPr>
                    </a:tc>
                    <a:tc>
                      <a:txBody>
                        <a:bodyPr/>
                        <a:lstStyle/>
                        <a:p>
                          <a:endParaRPr lang="en-US"/>
                        </a:p>
                      </a:txBody>
                      <a:tcPr>
                        <a:blipFill>
                          <a:blip r:embed="rId4"/>
                          <a:stretch>
                            <a:fillRect l="-38971" t="-100633" r="-132353" b="-258228"/>
                          </a:stretch>
                        </a:blipFill>
                      </a:tcPr>
                    </a:tc>
                    <a:tc>
                      <a:txBody>
                        <a:bodyPr/>
                        <a:lstStyle/>
                        <a:p>
                          <a:endParaRPr lang="en-US"/>
                        </a:p>
                      </a:txBody>
                      <a:tcPr>
                        <a:blipFill>
                          <a:blip r:embed="rId4"/>
                          <a:stretch>
                            <a:fillRect l="-105390" t="-100633" r="-372" b="-258228"/>
                          </a:stretch>
                        </a:blipFill>
                      </a:tcPr>
                    </a:tc>
                    <a:extLst>
                      <a:ext uri="{0D108BD9-81ED-4DB2-BD59-A6C34878D82A}">
                        <a16:rowId xmlns:a16="http://schemas.microsoft.com/office/drawing/2014/main" val="3589778984"/>
                      </a:ext>
                    </a:extLst>
                  </a:tr>
                  <a:tr h="962810">
                    <a:tc>
                      <a:txBody>
                        <a:bodyPr/>
                        <a:lstStyle/>
                        <a:p>
                          <a:endParaRPr lang="en-US"/>
                        </a:p>
                      </a:txBody>
                      <a:tcPr>
                        <a:blipFill>
                          <a:blip r:embed="rId4"/>
                          <a:stretch>
                            <a:fillRect l="-1274" t="-200633" r="-603822" b="-158228"/>
                          </a:stretch>
                        </a:blipFill>
                      </a:tcPr>
                    </a:tc>
                    <a:tc>
                      <a:txBody>
                        <a:bodyPr/>
                        <a:lstStyle/>
                        <a:p>
                          <a:endParaRPr lang="en-US"/>
                        </a:p>
                      </a:txBody>
                      <a:tcPr>
                        <a:blipFill>
                          <a:blip r:embed="rId4"/>
                          <a:stretch>
                            <a:fillRect l="-38971" t="-200633" r="-132353" b="-158228"/>
                          </a:stretch>
                        </a:blipFill>
                      </a:tcPr>
                    </a:tc>
                    <a:tc>
                      <a:txBody>
                        <a:bodyPr/>
                        <a:lstStyle/>
                        <a:p>
                          <a:endParaRPr lang="en-US"/>
                        </a:p>
                      </a:txBody>
                      <a:tcPr>
                        <a:blipFill>
                          <a:blip r:embed="rId4"/>
                          <a:stretch>
                            <a:fillRect l="-105390" t="-200633" r="-372" b="-158228"/>
                          </a:stretch>
                        </a:blipFill>
                      </a:tcPr>
                    </a:tc>
                    <a:extLst>
                      <a:ext uri="{0D108BD9-81ED-4DB2-BD59-A6C34878D82A}">
                        <a16:rowId xmlns:a16="http://schemas.microsoft.com/office/drawing/2014/main" val="4261201335"/>
                      </a:ext>
                    </a:extLst>
                  </a:tr>
                  <a:tr h="921957">
                    <a:tc>
                      <a:txBody>
                        <a:bodyPr/>
                        <a:lstStyle/>
                        <a:p>
                          <a:endParaRPr lang="en-US"/>
                        </a:p>
                      </a:txBody>
                      <a:tcPr>
                        <a:blipFill>
                          <a:blip r:embed="rId4"/>
                          <a:stretch>
                            <a:fillRect l="-1274" t="-312500" r="-603822" b="-64474"/>
                          </a:stretch>
                        </a:blipFill>
                      </a:tcPr>
                    </a:tc>
                    <a:tc>
                      <a:txBody>
                        <a:bodyPr/>
                        <a:lstStyle/>
                        <a:p>
                          <a:endParaRPr lang="en-US"/>
                        </a:p>
                      </a:txBody>
                      <a:tcPr>
                        <a:blipFill>
                          <a:blip r:embed="rId4"/>
                          <a:stretch>
                            <a:fillRect l="-38971" t="-312500" r="-132353" b="-64474"/>
                          </a:stretch>
                        </a:blipFill>
                      </a:tcPr>
                    </a:tc>
                    <a:tc>
                      <a:txBody>
                        <a:bodyPr/>
                        <a:lstStyle/>
                        <a:p>
                          <a:endParaRPr lang="en-US"/>
                        </a:p>
                      </a:txBody>
                      <a:tcPr>
                        <a:blipFill>
                          <a:blip r:embed="rId4"/>
                          <a:stretch>
                            <a:fillRect l="-105390" t="-312500" r="-372" b="-64474"/>
                          </a:stretch>
                        </a:blipFill>
                      </a:tcPr>
                    </a:tc>
                    <a:extLst>
                      <a:ext uri="{0D108BD9-81ED-4DB2-BD59-A6C34878D82A}">
                        <a16:rowId xmlns:a16="http://schemas.microsoft.com/office/drawing/2014/main" val="3421054084"/>
                      </a:ext>
                    </a:extLst>
                  </a:tr>
                  <a:tr h="457200">
                    <a:tc>
                      <a:txBody>
                        <a:bodyPr/>
                        <a:lstStyle/>
                        <a:p>
                          <a:pPr algn="ctr"/>
                          <a:endParaRPr lang="en-GB" sz="2000" dirty="0"/>
                        </a:p>
                      </a:txBody>
                      <a:tcPr>
                        <a:noFill/>
                      </a:tcPr>
                    </a:tc>
                    <a:tc gridSpan="2">
                      <a:txBody>
                        <a:bodyPr/>
                        <a:lstStyle/>
                        <a:p>
                          <a:pPr algn="ctr"/>
                          <a:r>
                            <a:rPr lang="en-GB" sz="2400" dirty="0"/>
                            <a:t>…</a:t>
                          </a:r>
                        </a:p>
                      </a:txBody>
                      <a:tcPr>
                        <a:noFill/>
                      </a:tcPr>
                    </a:tc>
                    <a:tc hMerge="1">
                      <a:txBody>
                        <a:bodyPr/>
                        <a:lstStyle/>
                        <a:p>
                          <a:endParaRPr lang="en-GB"/>
                        </a:p>
                      </a:txBody>
                      <a:tcPr/>
                    </a:tc>
                    <a:extLst>
                      <a:ext uri="{0D108BD9-81ED-4DB2-BD59-A6C34878D82A}">
                        <a16:rowId xmlns:a16="http://schemas.microsoft.com/office/drawing/2014/main" val="2835406946"/>
                      </a:ext>
                    </a:extLst>
                  </a:tr>
                </a:tbl>
              </a:graphicData>
            </a:graphic>
          </p:graphicFrame>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F56F2D04-C0AB-4320-980B-828030D49987}"/>
                  </a:ext>
                </a:extLst>
              </p:cNvPr>
              <p:cNvSpPr txBox="1"/>
              <p:nvPr/>
            </p:nvSpPr>
            <p:spPr>
              <a:xfrm>
                <a:off x="-1" y="5867134"/>
                <a:ext cx="12192001" cy="798873"/>
              </a:xfrm>
              <a:prstGeom prst="rect">
                <a:avLst/>
              </a:prstGeom>
              <a:noFill/>
            </p:spPr>
            <p:txBody>
              <a:bodyPr wrap="square" rtlCol="0">
                <a:spAutoFit/>
              </a:bodyPr>
              <a:lstStyle/>
              <a:p>
                <a:r>
                  <a:rPr lang="en-GB" sz="2800" dirty="0"/>
                  <a:t>Bernoulli numbers:</a:t>
                </a:r>
                <a:r>
                  <a:rPr lang="en-GB" sz="3200" dirty="0"/>
                  <a:t> </a:t>
                </a:r>
                <a14:m>
                  <m:oMath xmlns:m="http://schemas.openxmlformats.org/officeDocument/2006/math">
                    <m:r>
                      <a:rPr lang="en-GB" sz="3200" b="0" i="1" smtClean="0">
                        <a:solidFill>
                          <a:srgbClr val="FF0000"/>
                        </a:solidFill>
                        <a:latin typeface="Cambria Math" panose="02040503050406030204" pitchFamily="18" charset="0"/>
                      </a:rPr>
                      <m:t>1</m:t>
                    </m:r>
                    <m:r>
                      <a:rPr lang="en-GB" sz="3200" b="0" i="1" smtClean="0">
                        <a:latin typeface="Cambria Math" panose="02040503050406030204" pitchFamily="18" charset="0"/>
                      </a:rPr>
                      <m:t>, </m:t>
                    </m:r>
                    <m:f>
                      <m:fPr>
                        <m:ctrlPr>
                          <a:rPr lang="en-GB" sz="3200" b="0" i="1" smtClean="0">
                            <a:solidFill>
                              <a:srgbClr val="FF0000"/>
                            </a:solidFill>
                            <a:latin typeface="Cambria Math" panose="02040503050406030204" pitchFamily="18" charset="0"/>
                          </a:rPr>
                        </m:ctrlPr>
                      </m:fPr>
                      <m:num>
                        <m:r>
                          <a:rPr lang="en-GB" sz="3200" b="0" i="1" smtClean="0">
                            <a:solidFill>
                              <a:srgbClr val="FF0000"/>
                            </a:solidFill>
                            <a:latin typeface="Cambria Math" panose="02040503050406030204" pitchFamily="18" charset="0"/>
                          </a:rPr>
                          <m:t>1</m:t>
                        </m:r>
                      </m:num>
                      <m:den>
                        <m:r>
                          <a:rPr lang="en-GB" sz="3200" b="0" i="1" smtClean="0">
                            <a:solidFill>
                              <a:srgbClr val="FF0000"/>
                            </a:solidFill>
                            <a:latin typeface="Cambria Math" panose="02040503050406030204" pitchFamily="18" charset="0"/>
                          </a:rPr>
                          <m:t>2</m:t>
                        </m:r>
                      </m:den>
                    </m:f>
                    <m:r>
                      <a:rPr lang="en-GB" sz="3200" b="0" i="1" smtClean="0">
                        <a:latin typeface="Cambria Math" panose="02040503050406030204" pitchFamily="18" charset="0"/>
                      </a:rPr>
                      <m:t>,</m:t>
                    </m:r>
                    <m:f>
                      <m:fPr>
                        <m:ctrlPr>
                          <a:rPr lang="en-GB" sz="3200" b="0" i="1" smtClean="0">
                            <a:solidFill>
                              <a:srgbClr val="FF0000"/>
                            </a:solidFill>
                            <a:latin typeface="Cambria Math" panose="02040503050406030204" pitchFamily="18" charset="0"/>
                          </a:rPr>
                        </m:ctrlPr>
                      </m:fPr>
                      <m:num>
                        <m:r>
                          <a:rPr lang="en-GB" sz="3200" b="0" i="1" smtClean="0">
                            <a:solidFill>
                              <a:srgbClr val="FF0000"/>
                            </a:solidFill>
                            <a:latin typeface="Cambria Math" panose="02040503050406030204" pitchFamily="18" charset="0"/>
                          </a:rPr>
                          <m:t>1</m:t>
                        </m:r>
                      </m:num>
                      <m:den>
                        <m:r>
                          <a:rPr lang="en-GB" sz="3200" b="0" i="1" smtClean="0">
                            <a:solidFill>
                              <a:srgbClr val="FF0000"/>
                            </a:solidFill>
                            <a:latin typeface="Cambria Math" panose="02040503050406030204" pitchFamily="18" charset="0"/>
                          </a:rPr>
                          <m:t>6</m:t>
                        </m:r>
                      </m:den>
                    </m:f>
                    <m:r>
                      <a:rPr lang="en-GB" sz="3200" b="0" i="1" smtClean="0">
                        <a:latin typeface="Cambria Math" panose="02040503050406030204" pitchFamily="18" charset="0"/>
                      </a:rPr>
                      <m:t>,</m:t>
                    </m:r>
                    <m:r>
                      <a:rPr lang="en-GB" sz="3200" b="0" i="1" smtClean="0">
                        <a:solidFill>
                          <a:srgbClr val="FF0000"/>
                        </a:solidFill>
                        <a:latin typeface="Cambria Math" panose="02040503050406030204" pitchFamily="18" charset="0"/>
                      </a:rPr>
                      <m:t>0</m:t>
                    </m:r>
                    <m:r>
                      <a:rPr lang="en-GB" sz="3200" b="0" i="1" smtClean="0">
                        <a:latin typeface="Cambria Math" panose="02040503050406030204" pitchFamily="18" charset="0"/>
                      </a:rPr>
                      <m:t>,</m:t>
                    </m:r>
                    <m:f>
                      <m:fPr>
                        <m:ctrlPr>
                          <a:rPr lang="en-GB" sz="3200" b="0" i="1" smtClean="0">
                            <a:solidFill>
                              <a:srgbClr val="FF0000"/>
                            </a:solidFill>
                            <a:latin typeface="Cambria Math" panose="02040503050406030204" pitchFamily="18" charset="0"/>
                          </a:rPr>
                        </m:ctrlPr>
                      </m:fPr>
                      <m:num>
                        <m:r>
                          <a:rPr lang="en-GB" sz="3200" b="0" i="1" smtClean="0">
                            <a:solidFill>
                              <a:srgbClr val="FF0000"/>
                            </a:solidFill>
                            <a:latin typeface="Cambria Math" panose="02040503050406030204" pitchFamily="18" charset="0"/>
                          </a:rPr>
                          <m:t>−1</m:t>
                        </m:r>
                      </m:num>
                      <m:den>
                        <m:r>
                          <a:rPr lang="en-GB" sz="3200" b="0" i="1" smtClean="0">
                            <a:solidFill>
                              <a:srgbClr val="FF0000"/>
                            </a:solidFill>
                            <a:latin typeface="Cambria Math" panose="02040503050406030204" pitchFamily="18" charset="0"/>
                          </a:rPr>
                          <m:t>30</m:t>
                        </m:r>
                      </m:den>
                    </m:f>
                    <m:r>
                      <a:rPr lang="en-GB" sz="3200" b="0" i="1" smtClean="0">
                        <a:latin typeface="Cambria Math" panose="02040503050406030204" pitchFamily="18" charset="0"/>
                      </a:rPr>
                      <m:t>,</m:t>
                    </m:r>
                    <m:r>
                      <a:rPr lang="en-GB" sz="3200" i="1">
                        <a:solidFill>
                          <a:srgbClr val="FF0000"/>
                        </a:solidFill>
                        <a:latin typeface="Cambria Math" panose="02040503050406030204" pitchFamily="18" charset="0"/>
                      </a:rPr>
                      <m:t>0</m:t>
                    </m:r>
                    <m:r>
                      <a:rPr lang="en-GB" sz="3200" b="0" i="1" smtClean="0">
                        <a:latin typeface="Cambria Math" panose="02040503050406030204" pitchFamily="18" charset="0"/>
                      </a:rPr>
                      <m:t>,</m:t>
                    </m:r>
                    <m:f>
                      <m:fPr>
                        <m:ctrlPr>
                          <a:rPr lang="en-GB" sz="3200" i="1">
                            <a:solidFill>
                              <a:srgbClr val="FF0000"/>
                            </a:solidFill>
                            <a:latin typeface="Cambria Math" panose="02040503050406030204" pitchFamily="18" charset="0"/>
                          </a:rPr>
                        </m:ctrlPr>
                      </m:fPr>
                      <m:num>
                        <m:r>
                          <a:rPr lang="en-GB" sz="3200" b="0" i="1" smtClean="0">
                            <a:solidFill>
                              <a:srgbClr val="FF0000"/>
                            </a:solidFill>
                            <a:latin typeface="Cambria Math" panose="02040503050406030204" pitchFamily="18" charset="0"/>
                          </a:rPr>
                          <m:t>1</m:t>
                        </m:r>
                      </m:num>
                      <m:den>
                        <m:r>
                          <a:rPr lang="en-GB" sz="3200" b="0" i="1" smtClean="0">
                            <a:solidFill>
                              <a:srgbClr val="FF0000"/>
                            </a:solidFill>
                            <a:latin typeface="Cambria Math" panose="02040503050406030204" pitchFamily="18" charset="0"/>
                          </a:rPr>
                          <m:t>42</m:t>
                        </m:r>
                      </m:den>
                    </m:f>
                    <m:r>
                      <a:rPr lang="en-GB" sz="3200" i="1">
                        <a:latin typeface="Cambria Math" panose="02040503050406030204" pitchFamily="18" charset="0"/>
                      </a:rPr>
                      <m:t>,</m:t>
                    </m:r>
                    <m:r>
                      <a:rPr lang="en-GB" sz="3200" b="0" i="1" smtClean="0">
                        <a:solidFill>
                          <a:srgbClr val="FF0000"/>
                        </a:solidFill>
                        <a:latin typeface="Cambria Math" panose="02040503050406030204" pitchFamily="18" charset="0"/>
                      </a:rPr>
                      <m:t>0</m:t>
                    </m:r>
                    <m:r>
                      <a:rPr lang="en-GB" sz="3200" b="0" i="1" smtClean="0">
                        <a:latin typeface="Cambria Math" panose="02040503050406030204" pitchFamily="18" charset="0"/>
                      </a:rPr>
                      <m:t>,</m:t>
                    </m:r>
                    <m:f>
                      <m:fPr>
                        <m:ctrlPr>
                          <a:rPr lang="en-GB" sz="3200" b="0" i="1" smtClean="0">
                            <a:solidFill>
                              <a:srgbClr val="FF0000"/>
                            </a:solidFill>
                            <a:latin typeface="Cambria Math" panose="02040503050406030204" pitchFamily="18" charset="0"/>
                          </a:rPr>
                        </m:ctrlPr>
                      </m:fPr>
                      <m:num>
                        <m:r>
                          <a:rPr lang="en-GB" sz="3200" b="0" i="1" smtClean="0">
                            <a:solidFill>
                              <a:srgbClr val="FF0000"/>
                            </a:solidFill>
                            <a:latin typeface="Cambria Math" panose="02040503050406030204" pitchFamily="18" charset="0"/>
                          </a:rPr>
                          <m:t>−1</m:t>
                        </m:r>
                      </m:num>
                      <m:den>
                        <m:r>
                          <a:rPr lang="en-GB" sz="3200" b="0" i="1" smtClean="0">
                            <a:solidFill>
                              <a:srgbClr val="FF0000"/>
                            </a:solidFill>
                            <a:latin typeface="Cambria Math" panose="02040503050406030204" pitchFamily="18" charset="0"/>
                          </a:rPr>
                          <m:t>30</m:t>
                        </m:r>
                      </m:den>
                    </m:f>
                    <m:r>
                      <a:rPr lang="en-GB" sz="3200" i="1">
                        <a:latin typeface="Cambria Math" panose="02040503050406030204" pitchFamily="18" charset="0"/>
                      </a:rPr>
                      <m:t>,</m:t>
                    </m:r>
                    <m:r>
                      <a:rPr lang="en-GB" sz="3200" i="1">
                        <a:solidFill>
                          <a:srgbClr val="FF0000"/>
                        </a:solidFill>
                        <a:latin typeface="Cambria Math" panose="02040503050406030204" pitchFamily="18" charset="0"/>
                      </a:rPr>
                      <m:t>0</m:t>
                    </m:r>
                    <m:r>
                      <a:rPr lang="en-GB" sz="3200" i="1">
                        <a:latin typeface="Cambria Math" panose="02040503050406030204" pitchFamily="18" charset="0"/>
                      </a:rPr>
                      <m:t>,</m:t>
                    </m:r>
                    <m:f>
                      <m:fPr>
                        <m:ctrlPr>
                          <a:rPr lang="en-GB" sz="3200" i="1">
                            <a:solidFill>
                              <a:srgbClr val="FF0000"/>
                            </a:solidFill>
                            <a:latin typeface="Cambria Math" panose="02040503050406030204" pitchFamily="18" charset="0"/>
                          </a:rPr>
                        </m:ctrlPr>
                      </m:fPr>
                      <m:num>
                        <m:r>
                          <a:rPr lang="en-GB" sz="3200" i="1">
                            <a:solidFill>
                              <a:srgbClr val="FF0000"/>
                            </a:solidFill>
                            <a:latin typeface="Cambria Math" panose="02040503050406030204" pitchFamily="18" charset="0"/>
                          </a:rPr>
                          <m:t>5</m:t>
                        </m:r>
                      </m:num>
                      <m:den>
                        <m:r>
                          <a:rPr lang="en-GB" sz="3200" i="1">
                            <a:solidFill>
                              <a:srgbClr val="FF0000"/>
                            </a:solidFill>
                            <a:latin typeface="Cambria Math" panose="02040503050406030204" pitchFamily="18" charset="0"/>
                          </a:rPr>
                          <m:t>66</m:t>
                        </m:r>
                      </m:den>
                    </m:f>
                    <m:r>
                      <a:rPr lang="en-GB" sz="3200" b="0" i="1" smtClean="0">
                        <a:latin typeface="Cambria Math" panose="02040503050406030204" pitchFamily="18" charset="0"/>
                      </a:rPr>
                      <m:t>,</m:t>
                    </m:r>
                    <m:r>
                      <a:rPr lang="en-GB" sz="3200" b="0" i="1" smtClean="0">
                        <a:solidFill>
                          <a:srgbClr val="FF0000"/>
                        </a:solidFill>
                        <a:latin typeface="Cambria Math" panose="02040503050406030204" pitchFamily="18" charset="0"/>
                      </a:rPr>
                      <m:t>0</m:t>
                    </m:r>
                    <m:r>
                      <a:rPr lang="en-GB" sz="3200" b="0" i="1" smtClean="0">
                        <a:latin typeface="Cambria Math" panose="02040503050406030204" pitchFamily="18" charset="0"/>
                      </a:rPr>
                      <m:t>,</m:t>
                    </m:r>
                    <m:f>
                      <m:fPr>
                        <m:ctrlPr>
                          <a:rPr lang="en-GB" sz="3200" b="0" i="1" smtClean="0">
                            <a:solidFill>
                              <a:srgbClr val="FF0000"/>
                            </a:solidFill>
                            <a:latin typeface="Cambria Math" panose="02040503050406030204" pitchFamily="18" charset="0"/>
                          </a:rPr>
                        </m:ctrlPr>
                      </m:fPr>
                      <m:num>
                        <m:r>
                          <a:rPr lang="en-GB" sz="3200" b="0" i="1" smtClean="0">
                            <a:solidFill>
                              <a:srgbClr val="FF0000"/>
                            </a:solidFill>
                            <a:latin typeface="Cambria Math" panose="02040503050406030204" pitchFamily="18" charset="0"/>
                          </a:rPr>
                          <m:t>−691</m:t>
                        </m:r>
                      </m:num>
                      <m:den>
                        <m:r>
                          <a:rPr lang="en-GB" sz="3200" b="0" i="1" smtClean="0">
                            <a:solidFill>
                              <a:srgbClr val="FF0000"/>
                            </a:solidFill>
                            <a:latin typeface="Cambria Math" panose="02040503050406030204" pitchFamily="18" charset="0"/>
                          </a:rPr>
                          <m:t>2730</m:t>
                        </m:r>
                      </m:den>
                    </m:f>
                    <m:r>
                      <a:rPr lang="en-GB" sz="3200" b="0" i="1" smtClean="0">
                        <a:latin typeface="Cambria Math" panose="02040503050406030204" pitchFamily="18" charset="0"/>
                      </a:rPr>
                      <m:t>,</m:t>
                    </m:r>
                    <m:r>
                      <a:rPr lang="en-GB" sz="3200" b="0" i="1" smtClean="0">
                        <a:solidFill>
                          <a:srgbClr val="FF0000"/>
                        </a:solidFill>
                        <a:latin typeface="Cambria Math" panose="02040503050406030204" pitchFamily="18" charset="0"/>
                      </a:rPr>
                      <m:t>0</m:t>
                    </m:r>
                    <m:r>
                      <a:rPr lang="en-GB" sz="3200" b="0" i="1" smtClean="0">
                        <a:latin typeface="Cambria Math" panose="02040503050406030204" pitchFamily="18" charset="0"/>
                      </a:rPr>
                      <m:t>,</m:t>
                    </m:r>
                    <m:f>
                      <m:fPr>
                        <m:ctrlPr>
                          <a:rPr lang="en-GB" sz="3200" b="0" i="1" smtClean="0">
                            <a:solidFill>
                              <a:srgbClr val="FF0000"/>
                            </a:solidFill>
                            <a:latin typeface="Cambria Math" panose="02040503050406030204" pitchFamily="18" charset="0"/>
                          </a:rPr>
                        </m:ctrlPr>
                      </m:fPr>
                      <m:num>
                        <m:r>
                          <a:rPr lang="en-GB" sz="3200" b="0" i="1" smtClean="0">
                            <a:solidFill>
                              <a:srgbClr val="FF0000"/>
                            </a:solidFill>
                            <a:latin typeface="Cambria Math" panose="02040503050406030204" pitchFamily="18" charset="0"/>
                          </a:rPr>
                          <m:t>7</m:t>
                        </m:r>
                      </m:num>
                      <m:den>
                        <m:r>
                          <a:rPr lang="en-GB" sz="3200" b="0" i="1" smtClean="0">
                            <a:solidFill>
                              <a:srgbClr val="FF0000"/>
                            </a:solidFill>
                            <a:latin typeface="Cambria Math" panose="02040503050406030204" pitchFamily="18" charset="0"/>
                          </a:rPr>
                          <m:t>6</m:t>
                        </m:r>
                      </m:den>
                    </m:f>
                    <m:r>
                      <a:rPr lang="en-GB" sz="3200" b="0" i="1" smtClean="0">
                        <a:latin typeface="Cambria Math" panose="02040503050406030204" pitchFamily="18" charset="0"/>
                      </a:rPr>
                      <m:t>,</m:t>
                    </m:r>
                    <m:r>
                      <a:rPr lang="en-GB" sz="3200" b="0" i="1" smtClean="0">
                        <a:solidFill>
                          <a:srgbClr val="FF0000"/>
                        </a:solidFill>
                        <a:latin typeface="Cambria Math" panose="02040503050406030204" pitchFamily="18" charset="0"/>
                      </a:rPr>
                      <m:t>0</m:t>
                    </m:r>
                    <m:r>
                      <a:rPr lang="en-GB" sz="3200" b="0" i="1" smtClean="0">
                        <a:latin typeface="Cambria Math" panose="02040503050406030204" pitchFamily="18" charset="0"/>
                      </a:rPr>
                      <m:t>,</m:t>
                    </m:r>
                    <m:f>
                      <m:fPr>
                        <m:ctrlPr>
                          <a:rPr lang="en-GB" sz="3200" b="0" i="1" smtClean="0">
                            <a:solidFill>
                              <a:srgbClr val="FF0000"/>
                            </a:solidFill>
                            <a:latin typeface="Cambria Math" panose="02040503050406030204" pitchFamily="18" charset="0"/>
                          </a:rPr>
                        </m:ctrlPr>
                      </m:fPr>
                      <m:num>
                        <m:r>
                          <a:rPr lang="en-GB" sz="3200" b="0" i="1" smtClean="0">
                            <a:solidFill>
                              <a:srgbClr val="FF0000"/>
                            </a:solidFill>
                            <a:latin typeface="Cambria Math" panose="02040503050406030204" pitchFamily="18" charset="0"/>
                          </a:rPr>
                          <m:t>−3617</m:t>
                        </m:r>
                      </m:num>
                      <m:den>
                        <m:r>
                          <a:rPr lang="en-GB" sz="3200" b="0" i="1" smtClean="0">
                            <a:solidFill>
                              <a:srgbClr val="FF0000"/>
                            </a:solidFill>
                            <a:latin typeface="Cambria Math" panose="02040503050406030204" pitchFamily="18" charset="0"/>
                          </a:rPr>
                          <m:t>510</m:t>
                        </m:r>
                      </m:den>
                    </m:f>
                    <m:r>
                      <a:rPr lang="en-GB" sz="3200" b="0" i="1" smtClean="0">
                        <a:latin typeface="Cambria Math" panose="02040503050406030204" pitchFamily="18" charset="0"/>
                      </a:rPr>
                      <m:t>,…</m:t>
                    </m:r>
                  </m:oMath>
                </a14:m>
                <a:endParaRPr lang="en-GB" sz="3600" dirty="0"/>
              </a:p>
            </p:txBody>
          </p:sp>
        </mc:Choice>
        <mc:Fallback xmlns="">
          <p:sp>
            <p:nvSpPr>
              <p:cNvPr id="4" name="TextBox 3">
                <a:extLst>
                  <a:ext uri="{FF2B5EF4-FFF2-40B4-BE49-F238E27FC236}">
                    <a16:creationId xmlns:a16="http://schemas.microsoft.com/office/drawing/2014/main" id="{F56F2D04-C0AB-4320-980B-828030D49987}"/>
                  </a:ext>
                </a:extLst>
              </p:cNvPr>
              <p:cNvSpPr txBox="1">
                <a:spLocks noRot="1" noChangeAspect="1" noMove="1" noResize="1" noEditPoints="1" noAdjustHandles="1" noChangeArrowheads="1" noChangeShapeType="1" noTextEdit="1"/>
              </p:cNvSpPr>
              <p:nvPr/>
            </p:nvSpPr>
            <p:spPr>
              <a:xfrm>
                <a:off x="-1" y="5867134"/>
                <a:ext cx="12192001" cy="798873"/>
              </a:xfrm>
              <a:prstGeom prst="rect">
                <a:avLst/>
              </a:prstGeom>
              <a:blipFill>
                <a:blip r:embed="rId5"/>
                <a:stretch>
                  <a:fillRect l="-1000" b="-6061"/>
                </a:stretch>
              </a:blipFill>
            </p:spPr>
            <p:txBody>
              <a:bodyPr/>
              <a:lstStyle/>
              <a:p>
                <a:r>
                  <a:rPr lang="en-GB">
                    <a:noFill/>
                  </a:rPr>
                  <a:t> </a:t>
                </a:r>
              </a:p>
            </p:txBody>
          </p:sp>
        </mc:Fallback>
      </mc:AlternateContent>
      <p:graphicFrame>
        <p:nvGraphicFramePr>
          <p:cNvPr id="5" name="Table 3">
            <a:extLst>
              <a:ext uri="{FF2B5EF4-FFF2-40B4-BE49-F238E27FC236}">
                <a16:creationId xmlns:a16="http://schemas.microsoft.com/office/drawing/2014/main" id="{926148FA-A6C2-438A-9322-170468326057}"/>
              </a:ext>
            </a:extLst>
          </p:cNvPr>
          <p:cNvGraphicFramePr>
            <a:graphicFrameLocks noGrp="1"/>
          </p:cNvGraphicFramePr>
          <p:nvPr>
            <p:extLst>
              <p:ext uri="{D42A27DB-BD31-4B8C-83A1-F6EECF244321}">
                <p14:modId xmlns:p14="http://schemas.microsoft.com/office/powerpoint/2010/main" val="1998779174"/>
              </p:ext>
            </p:extLst>
          </p:nvPr>
        </p:nvGraphicFramePr>
        <p:xfrm>
          <a:off x="0" y="411225"/>
          <a:ext cx="6720114" cy="4228478"/>
        </p:xfrm>
        <a:graphic>
          <a:graphicData uri="http://schemas.openxmlformats.org/drawingml/2006/table">
            <a:tbl>
              <a:tblPr bandRow="1">
                <a:tableStyleId>{5C22544A-7EE6-4342-B048-85BDC9FD1C3A}</a:tableStyleId>
              </a:tblPr>
              <a:tblGrid>
                <a:gridCol w="957017">
                  <a:extLst>
                    <a:ext uri="{9D8B030D-6E8A-4147-A177-3AD203B41FA5}">
                      <a16:colId xmlns:a16="http://schemas.microsoft.com/office/drawing/2014/main" val="828619894"/>
                    </a:ext>
                  </a:extLst>
                </a:gridCol>
                <a:gridCol w="2482869">
                  <a:extLst>
                    <a:ext uri="{9D8B030D-6E8A-4147-A177-3AD203B41FA5}">
                      <a16:colId xmlns:a16="http://schemas.microsoft.com/office/drawing/2014/main" val="3928124986"/>
                    </a:ext>
                  </a:extLst>
                </a:gridCol>
                <a:gridCol w="3280228">
                  <a:extLst>
                    <a:ext uri="{9D8B030D-6E8A-4147-A177-3AD203B41FA5}">
                      <a16:colId xmlns:a16="http://schemas.microsoft.com/office/drawing/2014/main" val="1517217110"/>
                    </a:ext>
                  </a:extLst>
                </a:gridCol>
              </a:tblGrid>
              <a:tr h="962810">
                <a:tc>
                  <a:txBody>
                    <a:bodyPr/>
                    <a:lstStyle/>
                    <a:p>
                      <a:pPr algn="ctr"/>
                      <a:endParaRPr lang="en-GB" sz="2000" dirty="0"/>
                    </a:p>
                  </a:txBody>
                  <a:tcPr>
                    <a:noFill/>
                  </a:tcPr>
                </a:tc>
                <a:tc>
                  <a:txBody>
                    <a:bodyPr/>
                    <a:lstStyle/>
                    <a:p>
                      <a:endParaRPr lang="en-GB" sz="1800" dirty="0"/>
                    </a:p>
                  </a:txBody>
                  <a:tcPr>
                    <a:noFill/>
                  </a:tcPr>
                </a:tc>
                <a:tc>
                  <a:txBody>
                    <a:bodyPr/>
                    <a:lstStyle/>
                    <a:p>
                      <a:pPr algn="l"/>
                      <a:endParaRPr lang="en-GB" sz="1800" dirty="0"/>
                    </a:p>
                  </a:txBody>
                  <a:tcPr>
                    <a:noFill/>
                  </a:tcPr>
                </a:tc>
                <a:extLst>
                  <a:ext uri="{0D108BD9-81ED-4DB2-BD59-A6C34878D82A}">
                    <a16:rowId xmlns:a16="http://schemas.microsoft.com/office/drawing/2014/main" val="3677125453"/>
                  </a:ext>
                </a:extLst>
              </a:tr>
              <a:tr h="962810">
                <a:tc>
                  <a:txBody>
                    <a:bodyPr/>
                    <a:lstStyle/>
                    <a:p>
                      <a:pPr algn="ctr"/>
                      <a:endParaRPr lang="en-GB" sz="2000" dirty="0"/>
                    </a:p>
                  </a:txBody>
                  <a:tcPr>
                    <a:noFill/>
                  </a:tcPr>
                </a:tc>
                <a:tc>
                  <a:txBody>
                    <a:bodyPr/>
                    <a:lstStyle/>
                    <a:p>
                      <a:endParaRPr lang="en-GB" sz="1800" dirty="0"/>
                    </a:p>
                  </a:txBody>
                  <a:tcPr>
                    <a:noFill/>
                  </a:tcPr>
                </a:tc>
                <a:tc>
                  <a:txBody>
                    <a:bodyPr/>
                    <a:lstStyle/>
                    <a:p>
                      <a:pPr algn="l"/>
                      <a:endParaRPr lang="en-GB" sz="1800" dirty="0"/>
                    </a:p>
                  </a:txBody>
                  <a:tcPr>
                    <a:noFill/>
                  </a:tcPr>
                </a:tc>
                <a:extLst>
                  <a:ext uri="{0D108BD9-81ED-4DB2-BD59-A6C34878D82A}">
                    <a16:rowId xmlns:a16="http://schemas.microsoft.com/office/drawing/2014/main" val="3589778984"/>
                  </a:ext>
                </a:extLst>
              </a:tr>
              <a:tr h="962810">
                <a:tc>
                  <a:txBody>
                    <a:bodyPr/>
                    <a:lstStyle/>
                    <a:p>
                      <a:pPr algn="ctr"/>
                      <a:endParaRPr lang="en-GB" sz="2000" dirty="0"/>
                    </a:p>
                  </a:txBody>
                  <a:tcPr>
                    <a:noFill/>
                  </a:tcPr>
                </a:tc>
                <a:tc>
                  <a:txBody>
                    <a:bodyPr/>
                    <a:lstStyle/>
                    <a:p>
                      <a:endParaRPr lang="en-GB" sz="1800" dirty="0"/>
                    </a:p>
                  </a:txBody>
                  <a:tcPr>
                    <a:noFill/>
                  </a:tcPr>
                </a:tc>
                <a:tc>
                  <a:txBody>
                    <a:bodyPr/>
                    <a:lstStyle/>
                    <a:p>
                      <a:pPr algn="l"/>
                      <a:endParaRPr lang="en-GB" sz="1800" dirty="0"/>
                    </a:p>
                  </a:txBody>
                  <a:tcPr>
                    <a:noFill/>
                  </a:tcPr>
                </a:tc>
                <a:extLst>
                  <a:ext uri="{0D108BD9-81ED-4DB2-BD59-A6C34878D82A}">
                    <a16:rowId xmlns:a16="http://schemas.microsoft.com/office/drawing/2014/main" val="4261201335"/>
                  </a:ext>
                </a:extLst>
              </a:tr>
              <a:tr h="425648">
                <a:tc>
                  <a:txBody>
                    <a:bodyPr/>
                    <a:lstStyle/>
                    <a:p>
                      <a:pPr algn="ctr"/>
                      <a:endParaRPr lang="en-GB" sz="2000" dirty="0"/>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p>
                  </a:txBody>
                  <a:tcPr>
                    <a:noFill/>
                  </a:tcPr>
                </a:tc>
                <a:tc>
                  <a:txBody>
                    <a:bodyPr/>
                    <a:lstStyle/>
                    <a:p>
                      <a:pPr algn="l"/>
                      <a:endParaRPr lang="en-GB" sz="1800" dirty="0"/>
                    </a:p>
                  </a:txBody>
                  <a:tcPr>
                    <a:noFill/>
                  </a:tcPr>
                </a:tc>
                <a:extLst>
                  <a:ext uri="{0D108BD9-81ED-4DB2-BD59-A6C34878D82A}">
                    <a16:rowId xmlns:a16="http://schemas.microsoft.com/office/drawing/2014/main" val="3421054084"/>
                  </a:ext>
                </a:extLst>
              </a:tr>
              <a:tr h="425648">
                <a:tc>
                  <a:txBody>
                    <a:bodyPr/>
                    <a:lstStyle/>
                    <a:p>
                      <a:pPr algn="ctr"/>
                      <a:endParaRPr lang="en-GB" sz="2000" dirty="0"/>
                    </a:p>
                  </a:txBody>
                  <a:tcPr>
                    <a:noFill/>
                  </a:tcPr>
                </a:tc>
                <a:tc gridSpan="2">
                  <a:txBody>
                    <a:bodyPr/>
                    <a:lstStyle/>
                    <a:p>
                      <a:pPr algn="ctr"/>
                      <a:endParaRPr lang="en-GB" sz="2400" dirty="0"/>
                    </a:p>
                  </a:txBody>
                  <a:tcPr>
                    <a:noFill/>
                  </a:tcPr>
                </a:tc>
                <a:tc hMerge="1">
                  <a:txBody>
                    <a:bodyPr/>
                    <a:lstStyle/>
                    <a:p>
                      <a:endParaRPr lang="en-GB"/>
                    </a:p>
                  </a:txBody>
                  <a:tcPr/>
                </a:tc>
                <a:extLst>
                  <a:ext uri="{0D108BD9-81ED-4DB2-BD59-A6C34878D82A}">
                    <a16:rowId xmlns:a16="http://schemas.microsoft.com/office/drawing/2014/main" val="2835406946"/>
                  </a:ext>
                </a:extLst>
              </a:tr>
              <a:tr h="425648">
                <a:tc>
                  <a:txBody>
                    <a:bodyPr/>
                    <a:lstStyle/>
                    <a:p>
                      <a:pPr algn="ctr"/>
                      <a:endParaRPr lang="en-GB" sz="2000" dirty="0"/>
                    </a:p>
                  </a:txBody>
                  <a:tcPr>
                    <a:noFill/>
                  </a:tcPr>
                </a:tc>
                <a:tc gridSpan="2">
                  <a:txBody>
                    <a:bodyPr/>
                    <a:lstStyle/>
                    <a:p>
                      <a:pPr algn="l"/>
                      <a:endParaRPr lang="en-GB" sz="2400" dirty="0"/>
                    </a:p>
                  </a:txBody>
                  <a:tcPr>
                    <a:noFill/>
                  </a:tcPr>
                </a:tc>
                <a:tc hMerge="1">
                  <a:txBody>
                    <a:bodyPr/>
                    <a:lstStyle/>
                    <a:p>
                      <a:pPr algn="l"/>
                      <a:endParaRPr lang="en-GB" sz="2000" dirty="0"/>
                    </a:p>
                  </a:txBody>
                  <a:tcPr/>
                </a:tc>
                <a:extLst>
                  <a:ext uri="{0D108BD9-81ED-4DB2-BD59-A6C34878D82A}">
                    <a16:rowId xmlns:a16="http://schemas.microsoft.com/office/drawing/2014/main" val="537489205"/>
                  </a:ext>
                </a:extLst>
              </a:tr>
            </a:tbl>
          </a:graphicData>
        </a:graphic>
      </p:graphicFrame>
      <mc:AlternateContent xmlns:mc="http://schemas.openxmlformats.org/markup-compatibility/2006" xmlns:a14="http://schemas.microsoft.com/office/drawing/2010/main">
        <mc:Choice Requires="a14">
          <p:graphicFrame>
            <p:nvGraphicFramePr>
              <p:cNvPr id="9" name="Table 3">
                <a:extLst>
                  <a:ext uri="{FF2B5EF4-FFF2-40B4-BE49-F238E27FC236}">
                    <a16:creationId xmlns:a16="http://schemas.microsoft.com/office/drawing/2014/main" id="{AC1182EA-8EE6-4FDB-97EA-9F1A32E42AB2}"/>
                  </a:ext>
                </a:extLst>
              </p:cNvPr>
              <p:cNvGraphicFramePr>
                <a:graphicFrameLocks noGrp="1"/>
              </p:cNvGraphicFramePr>
              <p:nvPr>
                <p:extLst>
                  <p:ext uri="{D42A27DB-BD31-4B8C-83A1-F6EECF244321}">
                    <p14:modId xmlns:p14="http://schemas.microsoft.com/office/powerpoint/2010/main" val="3765154854"/>
                  </p:ext>
                </p:extLst>
              </p:nvPr>
            </p:nvGraphicFramePr>
            <p:xfrm>
              <a:off x="6729592" y="411225"/>
              <a:ext cx="5471886" cy="3596201"/>
            </p:xfrm>
            <a:graphic>
              <a:graphicData uri="http://schemas.openxmlformats.org/drawingml/2006/table">
                <a:tbl>
                  <a:tblPr>
                    <a:tableStyleId>{21E4AEA4-8DFA-4A89-87EB-49C32662AFE0}</a:tableStyleId>
                  </a:tblPr>
                  <a:tblGrid>
                    <a:gridCol w="5471886">
                      <a:extLst>
                        <a:ext uri="{9D8B030D-6E8A-4147-A177-3AD203B41FA5}">
                          <a16:colId xmlns:a16="http://schemas.microsoft.com/office/drawing/2014/main" val="2603241941"/>
                        </a:ext>
                      </a:extLst>
                    </a:gridCol>
                  </a:tblGrid>
                  <a:tr h="962810">
                    <a:tc>
                      <a:txBody>
                        <a:bodyPr/>
                        <a:lstStyle/>
                        <a:p>
                          <a:pPr algn="l"/>
                          <a14:m>
                            <m:oMathPara xmlns:m="http://schemas.openxmlformats.org/officeDocument/2006/math">
                              <m:oMathParaPr>
                                <m:jc m:val="left"/>
                              </m:oMathParaPr>
                              <m:oMath xmlns:m="http://schemas.openxmlformats.org/officeDocument/2006/math">
                                <m:r>
                                  <a:rPr lang="en-GB" sz="1800" smtClean="0">
                                    <a:latin typeface="Cambria Math" panose="02040503050406030204" pitchFamily="18" charset="0"/>
                                  </a:rPr>
                                  <m:t>=</m:t>
                                </m:r>
                                <m:f>
                                  <m:fPr>
                                    <m:ctrlPr>
                                      <a:rPr lang="en-GB" sz="1800" i="1" smtClean="0">
                                        <a:latin typeface="Cambria Math" panose="02040503050406030204" pitchFamily="18" charset="0"/>
                                      </a:rPr>
                                    </m:ctrlPr>
                                  </m:fPr>
                                  <m:num>
                                    <m:r>
                                      <a:rPr lang="en-GB" sz="1800" smtClean="0">
                                        <a:latin typeface="Cambria Math" panose="02040503050406030204" pitchFamily="18" charset="0"/>
                                      </a:rPr>
                                      <m:t>1</m:t>
                                    </m:r>
                                  </m:num>
                                  <m:den>
                                    <m:r>
                                      <a:rPr lang="en-GB" sz="1800" smtClean="0">
                                        <a:latin typeface="Cambria Math" panose="02040503050406030204" pitchFamily="18" charset="0"/>
                                      </a:rPr>
                                      <m:t>2</m:t>
                                    </m:r>
                                  </m:den>
                                </m:f>
                                <m:d>
                                  <m:dPr>
                                    <m:ctrlPr>
                                      <a:rPr lang="en-GB" sz="1800" i="1" smtClean="0">
                                        <a:latin typeface="Cambria Math" panose="02040503050406030204" pitchFamily="18" charset="0"/>
                                      </a:rPr>
                                    </m:ctrlPr>
                                  </m:dPr>
                                  <m:e>
                                    <m:sSup>
                                      <m:sSupPr>
                                        <m:ctrlPr>
                                          <a:rPr lang="en-GB" sz="1800" i="1" smtClean="0">
                                            <a:latin typeface="Cambria Math" panose="02040503050406030204" pitchFamily="18" charset="0"/>
                                          </a:rPr>
                                        </m:ctrlPr>
                                      </m:sSupPr>
                                      <m:e>
                                        <m:r>
                                          <a:rPr lang="en-GB" sz="1800" smtClean="0">
                                            <a:latin typeface="Cambria Math" panose="02040503050406030204" pitchFamily="18" charset="0"/>
                                          </a:rPr>
                                          <m:t>𝑛</m:t>
                                        </m:r>
                                      </m:e>
                                      <m:sup>
                                        <m:r>
                                          <a:rPr lang="en-GB" sz="1800" smtClean="0">
                                            <a:latin typeface="Cambria Math" panose="02040503050406030204" pitchFamily="18" charset="0"/>
                                          </a:rPr>
                                          <m:t>2</m:t>
                                        </m:r>
                                      </m:sup>
                                    </m:sSup>
                                    <m:r>
                                      <a:rPr lang="en-GB" sz="1800" smtClean="0">
                                        <a:latin typeface="Cambria Math" panose="02040503050406030204" pitchFamily="18" charset="0"/>
                                      </a:rPr>
                                      <m:t>+</m:t>
                                    </m:r>
                                    <m:f>
                                      <m:fPr>
                                        <m:ctrlPr>
                                          <a:rPr lang="en-GB" sz="1800" i="1" smtClean="0">
                                            <a:solidFill>
                                              <a:srgbClr val="FF0000"/>
                                            </a:solidFill>
                                            <a:latin typeface="Cambria Math" panose="02040503050406030204" pitchFamily="18" charset="0"/>
                                          </a:rPr>
                                        </m:ctrlPr>
                                      </m:fPr>
                                      <m:num>
                                        <m:r>
                                          <a:rPr lang="en-GB" sz="1800" smtClean="0">
                                            <a:solidFill>
                                              <a:srgbClr val="FF0000"/>
                                            </a:solidFill>
                                            <a:latin typeface="Cambria Math" panose="02040503050406030204" pitchFamily="18" charset="0"/>
                                          </a:rPr>
                                          <m:t>1</m:t>
                                        </m:r>
                                      </m:num>
                                      <m:den>
                                        <m:r>
                                          <a:rPr lang="en-GB" sz="1800" smtClean="0">
                                            <a:solidFill>
                                              <a:srgbClr val="FF0000"/>
                                            </a:solidFill>
                                            <a:latin typeface="Cambria Math" panose="02040503050406030204" pitchFamily="18" charset="0"/>
                                          </a:rPr>
                                          <m:t>2</m:t>
                                        </m:r>
                                      </m:den>
                                    </m:f>
                                    <m:d>
                                      <m:dPr>
                                        <m:ctrlPr>
                                          <a:rPr lang="en-GB" sz="1800" i="1" smtClean="0">
                                            <a:latin typeface="Cambria Math" panose="02040503050406030204" pitchFamily="18" charset="0"/>
                                          </a:rPr>
                                        </m:ctrlPr>
                                      </m:dPr>
                                      <m:e>
                                        <m:m>
                                          <m:mPr>
                                            <m:mcs>
                                              <m:mc>
                                                <m:mcPr>
                                                  <m:count m:val="1"/>
                                                  <m:mcJc m:val="center"/>
                                                </m:mcPr>
                                              </m:mc>
                                            </m:mcs>
                                            <m:ctrlPr>
                                              <a:rPr lang="en-GB" sz="1800" i="1" smtClean="0">
                                                <a:latin typeface="Cambria Math" panose="02040503050406030204" pitchFamily="18" charset="0"/>
                                              </a:rPr>
                                            </m:ctrlPr>
                                          </m:mPr>
                                          <m:mr>
                                            <m:e>
                                              <m:r>
                                                <m:rPr>
                                                  <m:brk m:alnAt="7"/>
                                                </m:rPr>
                                                <a:rPr lang="en-GB" sz="1800" smtClean="0">
                                                  <a:latin typeface="Cambria Math" panose="02040503050406030204" pitchFamily="18" charset="0"/>
                                                </a:rPr>
                                                <m:t>2</m:t>
                                              </m:r>
                                            </m:e>
                                          </m:mr>
                                          <m:mr>
                                            <m:e>
                                              <m:r>
                                                <a:rPr lang="en-GB" sz="1800" smtClean="0">
                                                  <a:latin typeface="Cambria Math" panose="02040503050406030204" pitchFamily="18" charset="0"/>
                                                </a:rPr>
                                                <m:t>1</m:t>
                                              </m:r>
                                            </m:e>
                                          </m:mr>
                                        </m:m>
                                      </m:e>
                                    </m:d>
                                    <m:r>
                                      <a:rPr lang="en-GB" sz="1800" smtClean="0">
                                        <a:latin typeface="Cambria Math" panose="02040503050406030204" pitchFamily="18" charset="0"/>
                                      </a:rPr>
                                      <m:t>𝑛</m:t>
                                    </m:r>
                                  </m:e>
                                </m:d>
                              </m:oMath>
                            </m:oMathPara>
                          </a14:m>
                          <a:endParaRPr lang="en-GB" sz="1800" dirty="0"/>
                        </a:p>
                      </a:txBody>
                      <a:tcPr>
                        <a:noFill/>
                      </a:tcPr>
                    </a:tc>
                    <a:extLst>
                      <a:ext uri="{0D108BD9-81ED-4DB2-BD59-A6C34878D82A}">
                        <a16:rowId xmlns:a16="http://schemas.microsoft.com/office/drawing/2014/main" val="3677125453"/>
                      </a:ext>
                    </a:extLst>
                  </a:tr>
                  <a:tr h="962810">
                    <a:tc>
                      <a:txBody>
                        <a:bodyPr/>
                        <a:lstStyle/>
                        <a:p>
                          <a:pPr algn="l"/>
                          <a14:m>
                            <m:oMathPara xmlns:m="http://schemas.openxmlformats.org/officeDocument/2006/math">
                              <m:oMathParaPr>
                                <m:jc m:val="left"/>
                              </m:oMathParaPr>
                              <m:oMath xmlns:m="http://schemas.openxmlformats.org/officeDocument/2006/math">
                                <m:r>
                                  <a:rPr lang="en-GB" sz="1800" smtClean="0">
                                    <a:latin typeface="Cambria Math" panose="02040503050406030204" pitchFamily="18" charset="0"/>
                                  </a:rPr>
                                  <m:t>=</m:t>
                                </m:r>
                                <m:f>
                                  <m:fPr>
                                    <m:ctrlPr>
                                      <a:rPr lang="en-GB" sz="1800" i="1" smtClean="0">
                                        <a:latin typeface="Cambria Math" panose="02040503050406030204" pitchFamily="18" charset="0"/>
                                      </a:rPr>
                                    </m:ctrlPr>
                                  </m:fPr>
                                  <m:num>
                                    <m:r>
                                      <a:rPr lang="en-GB" sz="1800" smtClean="0">
                                        <a:latin typeface="Cambria Math" panose="02040503050406030204" pitchFamily="18" charset="0"/>
                                      </a:rPr>
                                      <m:t>1</m:t>
                                    </m:r>
                                  </m:num>
                                  <m:den>
                                    <m:r>
                                      <a:rPr lang="en-GB" sz="1800" smtClean="0">
                                        <a:latin typeface="Cambria Math" panose="02040503050406030204" pitchFamily="18" charset="0"/>
                                      </a:rPr>
                                      <m:t>3</m:t>
                                    </m:r>
                                  </m:den>
                                </m:f>
                                <m:d>
                                  <m:dPr>
                                    <m:ctrlPr>
                                      <a:rPr lang="en-GB" sz="1800" i="1" smtClean="0">
                                        <a:latin typeface="Cambria Math" panose="02040503050406030204" pitchFamily="18" charset="0"/>
                                      </a:rPr>
                                    </m:ctrlPr>
                                  </m:dPr>
                                  <m:e>
                                    <m:sSup>
                                      <m:sSupPr>
                                        <m:ctrlPr>
                                          <a:rPr lang="en-GB" sz="1800" i="1" smtClean="0">
                                            <a:latin typeface="Cambria Math" panose="02040503050406030204" pitchFamily="18" charset="0"/>
                                          </a:rPr>
                                        </m:ctrlPr>
                                      </m:sSupPr>
                                      <m:e>
                                        <m:r>
                                          <a:rPr lang="en-GB" sz="1800" smtClean="0">
                                            <a:latin typeface="Cambria Math" panose="02040503050406030204" pitchFamily="18" charset="0"/>
                                          </a:rPr>
                                          <m:t>𝑛</m:t>
                                        </m:r>
                                      </m:e>
                                      <m:sup>
                                        <m:r>
                                          <a:rPr lang="en-GB" sz="1800" smtClean="0">
                                            <a:latin typeface="Cambria Math" panose="02040503050406030204" pitchFamily="18" charset="0"/>
                                          </a:rPr>
                                          <m:t>3</m:t>
                                        </m:r>
                                      </m:sup>
                                    </m:sSup>
                                    <m:r>
                                      <a:rPr lang="en-GB" sz="1800" smtClean="0">
                                        <a:latin typeface="Cambria Math" panose="02040503050406030204" pitchFamily="18" charset="0"/>
                                      </a:rPr>
                                      <m:t>+</m:t>
                                    </m:r>
                                    <m:f>
                                      <m:fPr>
                                        <m:ctrlPr>
                                          <a:rPr lang="en-GB" sz="1800" i="1" smtClean="0">
                                            <a:solidFill>
                                              <a:srgbClr val="FF0000"/>
                                            </a:solidFill>
                                            <a:latin typeface="Cambria Math" panose="02040503050406030204" pitchFamily="18" charset="0"/>
                                          </a:rPr>
                                        </m:ctrlPr>
                                      </m:fPr>
                                      <m:num>
                                        <m:r>
                                          <a:rPr lang="en-GB" sz="1800" smtClean="0">
                                            <a:solidFill>
                                              <a:srgbClr val="FF0000"/>
                                            </a:solidFill>
                                            <a:latin typeface="Cambria Math" panose="02040503050406030204" pitchFamily="18" charset="0"/>
                                          </a:rPr>
                                          <m:t>1</m:t>
                                        </m:r>
                                      </m:num>
                                      <m:den>
                                        <m:r>
                                          <a:rPr lang="en-GB" sz="1800" smtClean="0">
                                            <a:solidFill>
                                              <a:srgbClr val="FF0000"/>
                                            </a:solidFill>
                                            <a:latin typeface="Cambria Math" panose="02040503050406030204" pitchFamily="18" charset="0"/>
                                          </a:rPr>
                                          <m:t>2</m:t>
                                        </m:r>
                                      </m:den>
                                    </m:f>
                                    <m:d>
                                      <m:dPr>
                                        <m:ctrlPr>
                                          <a:rPr lang="en-GB" sz="1800" i="1" smtClean="0">
                                            <a:latin typeface="Cambria Math" panose="02040503050406030204" pitchFamily="18" charset="0"/>
                                          </a:rPr>
                                        </m:ctrlPr>
                                      </m:dPr>
                                      <m:e>
                                        <m:m>
                                          <m:mPr>
                                            <m:mcs>
                                              <m:mc>
                                                <m:mcPr>
                                                  <m:count m:val="1"/>
                                                  <m:mcJc m:val="center"/>
                                                </m:mcPr>
                                              </m:mc>
                                            </m:mcs>
                                            <m:ctrlPr>
                                              <a:rPr lang="en-GB" sz="1800" i="1" smtClean="0">
                                                <a:latin typeface="Cambria Math" panose="02040503050406030204" pitchFamily="18" charset="0"/>
                                              </a:rPr>
                                            </m:ctrlPr>
                                          </m:mPr>
                                          <m:mr>
                                            <m:e>
                                              <m:r>
                                                <m:rPr>
                                                  <m:brk m:alnAt="7"/>
                                                </m:rPr>
                                                <a:rPr lang="en-GB" sz="1800" smtClean="0">
                                                  <a:latin typeface="Cambria Math" panose="02040503050406030204" pitchFamily="18" charset="0"/>
                                                </a:rPr>
                                                <m:t>3</m:t>
                                              </m:r>
                                            </m:e>
                                          </m:mr>
                                          <m:mr>
                                            <m:e>
                                              <m:r>
                                                <a:rPr lang="en-GB" sz="1800" smtClean="0">
                                                  <a:latin typeface="Cambria Math" panose="02040503050406030204" pitchFamily="18" charset="0"/>
                                                </a:rPr>
                                                <m:t>1</m:t>
                                              </m:r>
                                            </m:e>
                                          </m:mr>
                                        </m:m>
                                      </m:e>
                                    </m:d>
                                    <m:sSup>
                                      <m:sSupPr>
                                        <m:ctrlPr>
                                          <a:rPr lang="en-GB" sz="1800" i="1" smtClean="0">
                                            <a:latin typeface="Cambria Math" panose="02040503050406030204" pitchFamily="18" charset="0"/>
                                          </a:rPr>
                                        </m:ctrlPr>
                                      </m:sSupPr>
                                      <m:e>
                                        <m:r>
                                          <a:rPr lang="en-GB" sz="1800" smtClean="0">
                                            <a:latin typeface="Cambria Math" panose="02040503050406030204" pitchFamily="18" charset="0"/>
                                          </a:rPr>
                                          <m:t>𝑛</m:t>
                                        </m:r>
                                      </m:e>
                                      <m:sup>
                                        <m:r>
                                          <a:rPr lang="en-GB" sz="1800" smtClean="0">
                                            <a:latin typeface="Cambria Math" panose="02040503050406030204" pitchFamily="18" charset="0"/>
                                          </a:rPr>
                                          <m:t>2</m:t>
                                        </m:r>
                                      </m:sup>
                                    </m:sSup>
                                    <m:r>
                                      <a:rPr lang="en-GB" sz="1800" smtClean="0">
                                        <a:latin typeface="Cambria Math" panose="02040503050406030204" pitchFamily="18" charset="0"/>
                                      </a:rPr>
                                      <m:t>+</m:t>
                                    </m:r>
                                    <m:f>
                                      <m:fPr>
                                        <m:ctrlPr>
                                          <a:rPr lang="en-GB" sz="1800" i="1" smtClean="0">
                                            <a:solidFill>
                                              <a:srgbClr val="FF0000"/>
                                            </a:solidFill>
                                            <a:latin typeface="Cambria Math" panose="02040503050406030204" pitchFamily="18" charset="0"/>
                                          </a:rPr>
                                        </m:ctrlPr>
                                      </m:fPr>
                                      <m:num>
                                        <m:r>
                                          <a:rPr lang="en-GB" sz="1800" smtClean="0">
                                            <a:solidFill>
                                              <a:srgbClr val="FF0000"/>
                                            </a:solidFill>
                                            <a:latin typeface="Cambria Math" panose="02040503050406030204" pitchFamily="18" charset="0"/>
                                          </a:rPr>
                                          <m:t>1</m:t>
                                        </m:r>
                                      </m:num>
                                      <m:den>
                                        <m:r>
                                          <a:rPr lang="en-GB" sz="1800" smtClean="0">
                                            <a:solidFill>
                                              <a:srgbClr val="FF0000"/>
                                            </a:solidFill>
                                            <a:latin typeface="Cambria Math" panose="02040503050406030204" pitchFamily="18" charset="0"/>
                                          </a:rPr>
                                          <m:t>6</m:t>
                                        </m:r>
                                      </m:den>
                                    </m:f>
                                    <m:d>
                                      <m:dPr>
                                        <m:ctrlPr>
                                          <a:rPr lang="en-GB" sz="1800" i="1" smtClean="0">
                                            <a:latin typeface="Cambria Math" panose="02040503050406030204" pitchFamily="18" charset="0"/>
                                          </a:rPr>
                                        </m:ctrlPr>
                                      </m:dPr>
                                      <m:e>
                                        <m:m>
                                          <m:mPr>
                                            <m:mcs>
                                              <m:mc>
                                                <m:mcPr>
                                                  <m:count m:val="1"/>
                                                  <m:mcJc m:val="center"/>
                                                </m:mcPr>
                                              </m:mc>
                                            </m:mcs>
                                            <m:ctrlPr>
                                              <a:rPr lang="en-GB" sz="1800" i="1" smtClean="0">
                                                <a:latin typeface="Cambria Math" panose="02040503050406030204" pitchFamily="18" charset="0"/>
                                              </a:rPr>
                                            </m:ctrlPr>
                                          </m:mPr>
                                          <m:mr>
                                            <m:e>
                                              <m:r>
                                                <m:rPr>
                                                  <m:brk m:alnAt="7"/>
                                                </m:rPr>
                                                <a:rPr lang="en-GB" sz="1800" smtClean="0">
                                                  <a:latin typeface="Cambria Math" panose="02040503050406030204" pitchFamily="18" charset="0"/>
                                                </a:rPr>
                                                <m:t>3</m:t>
                                              </m:r>
                                            </m:e>
                                          </m:mr>
                                          <m:mr>
                                            <m:e>
                                              <m:r>
                                                <a:rPr lang="en-GB" sz="1800" smtClean="0">
                                                  <a:latin typeface="Cambria Math" panose="02040503050406030204" pitchFamily="18" charset="0"/>
                                                </a:rPr>
                                                <m:t>2</m:t>
                                              </m:r>
                                            </m:e>
                                          </m:mr>
                                        </m:m>
                                      </m:e>
                                    </m:d>
                                    <m:r>
                                      <a:rPr lang="en-GB" sz="1800" smtClean="0">
                                        <a:latin typeface="Cambria Math" panose="02040503050406030204" pitchFamily="18" charset="0"/>
                                      </a:rPr>
                                      <m:t>𝑛</m:t>
                                    </m:r>
                                  </m:e>
                                </m:d>
                              </m:oMath>
                            </m:oMathPara>
                          </a14:m>
                          <a:endParaRPr lang="en-GB" sz="1800" dirty="0"/>
                        </a:p>
                      </a:txBody>
                      <a:tcPr>
                        <a:noFill/>
                      </a:tcPr>
                    </a:tc>
                    <a:extLst>
                      <a:ext uri="{0D108BD9-81ED-4DB2-BD59-A6C34878D82A}">
                        <a16:rowId xmlns:a16="http://schemas.microsoft.com/office/drawing/2014/main" val="3589778984"/>
                      </a:ext>
                    </a:extLst>
                  </a:tr>
                  <a:tr h="962810">
                    <a:tc>
                      <a:txBody>
                        <a:bodyPr/>
                        <a:lstStyle/>
                        <a:p>
                          <a:pPr algn="l"/>
                          <a14:m>
                            <m:oMathPara xmlns:m="http://schemas.openxmlformats.org/officeDocument/2006/math">
                              <m:oMathParaPr>
                                <m:jc m:val="left"/>
                              </m:oMathParaPr>
                              <m:oMath xmlns:m="http://schemas.openxmlformats.org/officeDocument/2006/math">
                                <m:r>
                                  <a:rPr lang="en-GB" sz="1800" smtClean="0">
                                    <a:latin typeface="Cambria Math" panose="02040503050406030204" pitchFamily="18" charset="0"/>
                                  </a:rPr>
                                  <m:t>=</m:t>
                                </m:r>
                                <m:f>
                                  <m:fPr>
                                    <m:ctrlPr>
                                      <a:rPr lang="en-GB" sz="1800" i="1" smtClean="0">
                                        <a:latin typeface="Cambria Math" panose="02040503050406030204" pitchFamily="18" charset="0"/>
                                      </a:rPr>
                                    </m:ctrlPr>
                                  </m:fPr>
                                  <m:num>
                                    <m:r>
                                      <a:rPr lang="en-GB" sz="1800" smtClean="0">
                                        <a:latin typeface="Cambria Math" panose="02040503050406030204" pitchFamily="18" charset="0"/>
                                      </a:rPr>
                                      <m:t>1</m:t>
                                    </m:r>
                                  </m:num>
                                  <m:den>
                                    <m:r>
                                      <a:rPr lang="en-GB" sz="1800" smtClean="0">
                                        <a:latin typeface="Cambria Math" panose="02040503050406030204" pitchFamily="18" charset="0"/>
                                      </a:rPr>
                                      <m:t>4</m:t>
                                    </m:r>
                                  </m:den>
                                </m:f>
                                <m:d>
                                  <m:dPr>
                                    <m:ctrlPr>
                                      <a:rPr lang="en-GB" sz="1800" i="1" smtClean="0">
                                        <a:latin typeface="Cambria Math" panose="02040503050406030204" pitchFamily="18" charset="0"/>
                                      </a:rPr>
                                    </m:ctrlPr>
                                  </m:dPr>
                                  <m:e>
                                    <m:sSup>
                                      <m:sSupPr>
                                        <m:ctrlPr>
                                          <a:rPr lang="en-GB" sz="1800" i="1" smtClean="0">
                                            <a:latin typeface="Cambria Math" panose="02040503050406030204" pitchFamily="18" charset="0"/>
                                          </a:rPr>
                                        </m:ctrlPr>
                                      </m:sSupPr>
                                      <m:e>
                                        <m:r>
                                          <a:rPr lang="en-GB" sz="1800" smtClean="0">
                                            <a:latin typeface="Cambria Math" panose="02040503050406030204" pitchFamily="18" charset="0"/>
                                          </a:rPr>
                                          <m:t>𝑛</m:t>
                                        </m:r>
                                      </m:e>
                                      <m:sup>
                                        <m:r>
                                          <a:rPr lang="en-GB" sz="1800" smtClean="0">
                                            <a:latin typeface="Cambria Math" panose="02040503050406030204" pitchFamily="18" charset="0"/>
                                          </a:rPr>
                                          <m:t>4</m:t>
                                        </m:r>
                                      </m:sup>
                                    </m:sSup>
                                    <m:r>
                                      <a:rPr lang="en-GB" sz="1800" smtClean="0">
                                        <a:latin typeface="Cambria Math" panose="02040503050406030204" pitchFamily="18" charset="0"/>
                                      </a:rPr>
                                      <m:t>+</m:t>
                                    </m:r>
                                    <m:f>
                                      <m:fPr>
                                        <m:ctrlPr>
                                          <a:rPr lang="en-GB" sz="1800" i="1" smtClean="0">
                                            <a:solidFill>
                                              <a:srgbClr val="FF0000"/>
                                            </a:solidFill>
                                            <a:latin typeface="Cambria Math" panose="02040503050406030204" pitchFamily="18" charset="0"/>
                                          </a:rPr>
                                        </m:ctrlPr>
                                      </m:fPr>
                                      <m:num>
                                        <m:r>
                                          <a:rPr lang="en-GB" sz="1800" smtClean="0">
                                            <a:solidFill>
                                              <a:srgbClr val="FF0000"/>
                                            </a:solidFill>
                                            <a:latin typeface="Cambria Math" panose="02040503050406030204" pitchFamily="18" charset="0"/>
                                          </a:rPr>
                                          <m:t>1</m:t>
                                        </m:r>
                                      </m:num>
                                      <m:den>
                                        <m:r>
                                          <a:rPr lang="en-GB" sz="1800" smtClean="0">
                                            <a:solidFill>
                                              <a:srgbClr val="FF0000"/>
                                            </a:solidFill>
                                            <a:latin typeface="Cambria Math" panose="02040503050406030204" pitchFamily="18" charset="0"/>
                                          </a:rPr>
                                          <m:t>2</m:t>
                                        </m:r>
                                      </m:den>
                                    </m:f>
                                    <m:d>
                                      <m:dPr>
                                        <m:ctrlPr>
                                          <a:rPr lang="en-GB" sz="1800" i="1" smtClean="0">
                                            <a:latin typeface="Cambria Math" panose="02040503050406030204" pitchFamily="18" charset="0"/>
                                          </a:rPr>
                                        </m:ctrlPr>
                                      </m:dPr>
                                      <m:e>
                                        <m:m>
                                          <m:mPr>
                                            <m:mcs>
                                              <m:mc>
                                                <m:mcPr>
                                                  <m:count m:val="1"/>
                                                  <m:mcJc m:val="center"/>
                                                </m:mcPr>
                                              </m:mc>
                                            </m:mcs>
                                            <m:ctrlPr>
                                              <a:rPr lang="en-GB" sz="1800" i="1" smtClean="0">
                                                <a:latin typeface="Cambria Math" panose="02040503050406030204" pitchFamily="18" charset="0"/>
                                              </a:rPr>
                                            </m:ctrlPr>
                                          </m:mPr>
                                          <m:mr>
                                            <m:e>
                                              <m:r>
                                                <m:rPr>
                                                  <m:brk m:alnAt="7"/>
                                                </m:rPr>
                                                <a:rPr lang="en-GB" sz="1800" smtClean="0">
                                                  <a:latin typeface="Cambria Math" panose="02040503050406030204" pitchFamily="18" charset="0"/>
                                                </a:rPr>
                                                <m:t>4</m:t>
                                              </m:r>
                                            </m:e>
                                          </m:mr>
                                          <m:mr>
                                            <m:e>
                                              <m:r>
                                                <a:rPr lang="en-GB" sz="1800" smtClean="0">
                                                  <a:latin typeface="Cambria Math" panose="02040503050406030204" pitchFamily="18" charset="0"/>
                                                </a:rPr>
                                                <m:t>1</m:t>
                                              </m:r>
                                            </m:e>
                                          </m:mr>
                                        </m:m>
                                      </m:e>
                                    </m:d>
                                    <m:sSup>
                                      <m:sSupPr>
                                        <m:ctrlPr>
                                          <a:rPr lang="en-GB" sz="1800" i="1" smtClean="0">
                                            <a:latin typeface="Cambria Math" panose="02040503050406030204" pitchFamily="18" charset="0"/>
                                          </a:rPr>
                                        </m:ctrlPr>
                                      </m:sSupPr>
                                      <m:e>
                                        <m:r>
                                          <a:rPr lang="en-GB" sz="1800" smtClean="0">
                                            <a:latin typeface="Cambria Math" panose="02040503050406030204" pitchFamily="18" charset="0"/>
                                          </a:rPr>
                                          <m:t>𝑛</m:t>
                                        </m:r>
                                      </m:e>
                                      <m:sup>
                                        <m:r>
                                          <a:rPr lang="en-GB" sz="1800" smtClean="0">
                                            <a:latin typeface="Cambria Math" panose="02040503050406030204" pitchFamily="18" charset="0"/>
                                          </a:rPr>
                                          <m:t>3</m:t>
                                        </m:r>
                                      </m:sup>
                                    </m:sSup>
                                    <m:r>
                                      <a:rPr lang="en-GB" sz="1800" smtClean="0">
                                        <a:latin typeface="Cambria Math" panose="02040503050406030204" pitchFamily="18" charset="0"/>
                                      </a:rPr>
                                      <m:t>+</m:t>
                                    </m:r>
                                    <m:f>
                                      <m:fPr>
                                        <m:ctrlPr>
                                          <a:rPr lang="en-GB" sz="1800" i="1" smtClean="0">
                                            <a:solidFill>
                                              <a:srgbClr val="FF0000"/>
                                            </a:solidFill>
                                            <a:latin typeface="Cambria Math" panose="02040503050406030204" pitchFamily="18" charset="0"/>
                                          </a:rPr>
                                        </m:ctrlPr>
                                      </m:fPr>
                                      <m:num>
                                        <m:r>
                                          <a:rPr lang="en-GB" sz="1800" smtClean="0">
                                            <a:solidFill>
                                              <a:srgbClr val="FF0000"/>
                                            </a:solidFill>
                                            <a:latin typeface="Cambria Math" panose="02040503050406030204" pitchFamily="18" charset="0"/>
                                          </a:rPr>
                                          <m:t>1</m:t>
                                        </m:r>
                                      </m:num>
                                      <m:den>
                                        <m:r>
                                          <a:rPr lang="en-GB" sz="1800" smtClean="0">
                                            <a:solidFill>
                                              <a:srgbClr val="FF0000"/>
                                            </a:solidFill>
                                            <a:latin typeface="Cambria Math" panose="02040503050406030204" pitchFamily="18" charset="0"/>
                                          </a:rPr>
                                          <m:t>6</m:t>
                                        </m:r>
                                      </m:den>
                                    </m:f>
                                    <m:d>
                                      <m:dPr>
                                        <m:ctrlPr>
                                          <a:rPr lang="en-GB" sz="1800" i="1" smtClean="0">
                                            <a:latin typeface="Cambria Math" panose="02040503050406030204" pitchFamily="18" charset="0"/>
                                          </a:rPr>
                                        </m:ctrlPr>
                                      </m:dPr>
                                      <m:e>
                                        <m:m>
                                          <m:mPr>
                                            <m:mcs>
                                              <m:mc>
                                                <m:mcPr>
                                                  <m:count m:val="1"/>
                                                  <m:mcJc m:val="center"/>
                                                </m:mcPr>
                                              </m:mc>
                                            </m:mcs>
                                            <m:ctrlPr>
                                              <a:rPr lang="en-GB" sz="1800" i="1" smtClean="0">
                                                <a:latin typeface="Cambria Math" panose="02040503050406030204" pitchFamily="18" charset="0"/>
                                              </a:rPr>
                                            </m:ctrlPr>
                                          </m:mPr>
                                          <m:mr>
                                            <m:e>
                                              <m:r>
                                                <m:rPr>
                                                  <m:brk m:alnAt="7"/>
                                                </m:rPr>
                                                <a:rPr lang="en-GB" sz="1800" smtClean="0">
                                                  <a:latin typeface="Cambria Math" panose="02040503050406030204" pitchFamily="18" charset="0"/>
                                                </a:rPr>
                                                <m:t>4</m:t>
                                              </m:r>
                                            </m:e>
                                          </m:mr>
                                          <m:mr>
                                            <m:e>
                                              <m:r>
                                                <a:rPr lang="en-GB" sz="1800" smtClean="0">
                                                  <a:latin typeface="Cambria Math" panose="02040503050406030204" pitchFamily="18" charset="0"/>
                                                </a:rPr>
                                                <m:t>2</m:t>
                                              </m:r>
                                            </m:e>
                                          </m:mr>
                                        </m:m>
                                      </m:e>
                                    </m:d>
                                    <m:sSup>
                                      <m:sSupPr>
                                        <m:ctrlPr>
                                          <a:rPr lang="en-GB" sz="1800" i="1" smtClean="0">
                                            <a:latin typeface="Cambria Math" panose="02040503050406030204" pitchFamily="18" charset="0"/>
                                          </a:rPr>
                                        </m:ctrlPr>
                                      </m:sSupPr>
                                      <m:e>
                                        <m:r>
                                          <a:rPr lang="en-GB" sz="1800" smtClean="0">
                                            <a:latin typeface="Cambria Math" panose="02040503050406030204" pitchFamily="18" charset="0"/>
                                          </a:rPr>
                                          <m:t>𝑛</m:t>
                                        </m:r>
                                      </m:e>
                                      <m:sup>
                                        <m:r>
                                          <a:rPr lang="en-GB" sz="1800" smtClean="0">
                                            <a:latin typeface="Cambria Math" panose="02040503050406030204" pitchFamily="18" charset="0"/>
                                          </a:rPr>
                                          <m:t>2</m:t>
                                        </m:r>
                                      </m:sup>
                                    </m:sSup>
                                    <m:r>
                                      <a:rPr lang="en-GB" sz="1800" smtClean="0">
                                        <a:latin typeface="Cambria Math" panose="02040503050406030204" pitchFamily="18" charset="0"/>
                                      </a:rPr>
                                      <m:t>+</m:t>
                                    </m:r>
                                    <m:r>
                                      <a:rPr lang="en-GB" sz="1800" smtClean="0">
                                        <a:solidFill>
                                          <a:srgbClr val="FF0000"/>
                                        </a:solidFill>
                                        <a:latin typeface="Cambria Math" panose="02040503050406030204" pitchFamily="18" charset="0"/>
                                      </a:rPr>
                                      <m:t>0</m:t>
                                    </m:r>
                                    <m:d>
                                      <m:dPr>
                                        <m:ctrlPr>
                                          <a:rPr lang="en-GB" sz="1800" i="1" smtClean="0">
                                            <a:latin typeface="Cambria Math" panose="02040503050406030204" pitchFamily="18" charset="0"/>
                                          </a:rPr>
                                        </m:ctrlPr>
                                      </m:dPr>
                                      <m:e>
                                        <m:m>
                                          <m:mPr>
                                            <m:mcs>
                                              <m:mc>
                                                <m:mcPr>
                                                  <m:count m:val="1"/>
                                                  <m:mcJc m:val="center"/>
                                                </m:mcPr>
                                              </m:mc>
                                            </m:mcs>
                                            <m:ctrlPr>
                                              <a:rPr lang="en-GB" sz="1800" i="1" smtClean="0">
                                                <a:latin typeface="Cambria Math" panose="02040503050406030204" pitchFamily="18" charset="0"/>
                                              </a:rPr>
                                            </m:ctrlPr>
                                          </m:mPr>
                                          <m:mr>
                                            <m:e>
                                              <m:r>
                                                <m:rPr>
                                                  <m:brk m:alnAt="7"/>
                                                </m:rPr>
                                                <a:rPr lang="en-GB" sz="1800" smtClean="0">
                                                  <a:latin typeface="Cambria Math" panose="02040503050406030204" pitchFamily="18" charset="0"/>
                                                </a:rPr>
                                                <m:t>4</m:t>
                                              </m:r>
                                            </m:e>
                                          </m:mr>
                                          <m:mr>
                                            <m:e>
                                              <m:r>
                                                <a:rPr lang="en-GB" sz="1800" smtClean="0">
                                                  <a:latin typeface="Cambria Math" panose="02040503050406030204" pitchFamily="18" charset="0"/>
                                                </a:rPr>
                                                <m:t>3</m:t>
                                              </m:r>
                                            </m:e>
                                          </m:mr>
                                        </m:m>
                                      </m:e>
                                    </m:d>
                                    <m:r>
                                      <a:rPr lang="en-GB" sz="1800" smtClean="0">
                                        <a:latin typeface="Cambria Math" panose="02040503050406030204" pitchFamily="18" charset="0"/>
                                      </a:rPr>
                                      <m:t>𝑛</m:t>
                                    </m:r>
                                  </m:e>
                                </m:d>
                              </m:oMath>
                            </m:oMathPara>
                          </a14:m>
                          <a:endParaRPr lang="en-GB" sz="1800" dirty="0"/>
                        </a:p>
                      </a:txBody>
                      <a:tcPr>
                        <a:noFill/>
                      </a:tcPr>
                    </a:tc>
                    <a:extLst>
                      <a:ext uri="{0D108BD9-81ED-4DB2-BD59-A6C34878D82A}">
                        <a16:rowId xmlns:a16="http://schemas.microsoft.com/office/drawing/2014/main" val="4261201335"/>
                      </a:ext>
                    </a:extLst>
                  </a:tr>
                  <a:tr h="425648">
                    <a:tc>
                      <a:txBody>
                        <a:bodyPr/>
                        <a:lstStyle/>
                        <a:p>
                          <a:pPr algn="l"/>
                          <a14:m>
                            <m:oMathPara xmlns:m="http://schemas.openxmlformats.org/officeDocument/2006/math">
                              <m:oMathParaPr>
                                <m:jc m:val="left"/>
                              </m:oMathParaPr>
                              <m:oMath xmlns:m="http://schemas.openxmlformats.org/officeDocument/2006/math">
                                <m:r>
                                  <a:rPr lang="en-GB" sz="1800" smtClean="0">
                                    <a:latin typeface="Cambria Math" panose="02040503050406030204" pitchFamily="18" charset="0"/>
                                  </a:rPr>
                                  <m:t>=</m:t>
                                </m:r>
                                <m:f>
                                  <m:fPr>
                                    <m:ctrlPr>
                                      <a:rPr lang="en-GB" sz="1800" i="1" smtClean="0">
                                        <a:latin typeface="Cambria Math" panose="02040503050406030204" pitchFamily="18" charset="0"/>
                                      </a:rPr>
                                    </m:ctrlPr>
                                  </m:fPr>
                                  <m:num>
                                    <m:r>
                                      <a:rPr lang="en-GB" sz="1800" smtClean="0">
                                        <a:latin typeface="Cambria Math" panose="02040503050406030204" pitchFamily="18" charset="0"/>
                                      </a:rPr>
                                      <m:t>1</m:t>
                                    </m:r>
                                  </m:num>
                                  <m:den>
                                    <m:r>
                                      <a:rPr lang="en-GB" sz="1800" smtClean="0">
                                        <a:latin typeface="Cambria Math" panose="02040503050406030204" pitchFamily="18" charset="0"/>
                                      </a:rPr>
                                      <m:t>5</m:t>
                                    </m:r>
                                  </m:den>
                                </m:f>
                                <m:d>
                                  <m:dPr>
                                    <m:ctrlPr>
                                      <a:rPr lang="en-GB" sz="1800" i="1" smtClean="0">
                                        <a:latin typeface="Cambria Math" panose="02040503050406030204" pitchFamily="18" charset="0"/>
                                      </a:rPr>
                                    </m:ctrlPr>
                                  </m:dPr>
                                  <m:e>
                                    <m:sSup>
                                      <m:sSupPr>
                                        <m:ctrlPr>
                                          <a:rPr lang="en-GB" sz="1800" i="1" smtClean="0">
                                            <a:latin typeface="Cambria Math" panose="02040503050406030204" pitchFamily="18" charset="0"/>
                                          </a:rPr>
                                        </m:ctrlPr>
                                      </m:sSupPr>
                                      <m:e>
                                        <m:r>
                                          <a:rPr lang="en-GB" sz="1800" smtClean="0">
                                            <a:latin typeface="Cambria Math" panose="02040503050406030204" pitchFamily="18" charset="0"/>
                                          </a:rPr>
                                          <m:t>𝑛</m:t>
                                        </m:r>
                                      </m:e>
                                      <m:sup>
                                        <m:r>
                                          <a:rPr lang="en-GB" sz="1800" smtClean="0">
                                            <a:latin typeface="Cambria Math" panose="02040503050406030204" pitchFamily="18" charset="0"/>
                                          </a:rPr>
                                          <m:t>5</m:t>
                                        </m:r>
                                      </m:sup>
                                    </m:sSup>
                                    <m:r>
                                      <a:rPr lang="en-GB" sz="1800" smtClean="0">
                                        <a:latin typeface="Cambria Math" panose="02040503050406030204" pitchFamily="18" charset="0"/>
                                      </a:rPr>
                                      <m:t>+</m:t>
                                    </m:r>
                                    <m:f>
                                      <m:fPr>
                                        <m:ctrlPr>
                                          <a:rPr lang="en-GB" sz="1800" i="1" smtClean="0">
                                            <a:solidFill>
                                              <a:srgbClr val="FF0000"/>
                                            </a:solidFill>
                                            <a:latin typeface="Cambria Math" panose="02040503050406030204" pitchFamily="18" charset="0"/>
                                          </a:rPr>
                                        </m:ctrlPr>
                                      </m:fPr>
                                      <m:num>
                                        <m:r>
                                          <a:rPr lang="en-GB" sz="1800" smtClean="0">
                                            <a:solidFill>
                                              <a:srgbClr val="FF0000"/>
                                            </a:solidFill>
                                            <a:latin typeface="Cambria Math" panose="02040503050406030204" pitchFamily="18" charset="0"/>
                                          </a:rPr>
                                          <m:t>1</m:t>
                                        </m:r>
                                      </m:num>
                                      <m:den>
                                        <m:r>
                                          <a:rPr lang="en-GB" sz="1800" smtClean="0">
                                            <a:solidFill>
                                              <a:srgbClr val="FF0000"/>
                                            </a:solidFill>
                                            <a:latin typeface="Cambria Math" panose="02040503050406030204" pitchFamily="18" charset="0"/>
                                          </a:rPr>
                                          <m:t>2</m:t>
                                        </m:r>
                                      </m:den>
                                    </m:f>
                                    <m:d>
                                      <m:dPr>
                                        <m:ctrlPr>
                                          <a:rPr lang="en-GB" sz="1800" i="1" smtClean="0">
                                            <a:latin typeface="Cambria Math" panose="02040503050406030204" pitchFamily="18" charset="0"/>
                                          </a:rPr>
                                        </m:ctrlPr>
                                      </m:dPr>
                                      <m:e>
                                        <m:m>
                                          <m:mPr>
                                            <m:mcs>
                                              <m:mc>
                                                <m:mcPr>
                                                  <m:count m:val="1"/>
                                                  <m:mcJc m:val="center"/>
                                                </m:mcPr>
                                              </m:mc>
                                            </m:mcs>
                                            <m:ctrlPr>
                                              <a:rPr lang="en-GB" sz="1800" i="1" smtClean="0">
                                                <a:latin typeface="Cambria Math" panose="02040503050406030204" pitchFamily="18" charset="0"/>
                                              </a:rPr>
                                            </m:ctrlPr>
                                          </m:mPr>
                                          <m:mr>
                                            <m:e>
                                              <m:r>
                                                <m:rPr>
                                                  <m:brk m:alnAt="7"/>
                                                </m:rPr>
                                                <a:rPr lang="en-GB" sz="1800" smtClean="0">
                                                  <a:latin typeface="Cambria Math" panose="02040503050406030204" pitchFamily="18" charset="0"/>
                                                </a:rPr>
                                                <m:t>5</m:t>
                                              </m:r>
                                            </m:e>
                                          </m:mr>
                                          <m:mr>
                                            <m:e>
                                              <m:r>
                                                <a:rPr lang="en-GB" sz="1800" smtClean="0">
                                                  <a:latin typeface="Cambria Math" panose="02040503050406030204" pitchFamily="18" charset="0"/>
                                                </a:rPr>
                                                <m:t>1</m:t>
                                              </m:r>
                                            </m:e>
                                          </m:mr>
                                        </m:m>
                                      </m:e>
                                    </m:d>
                                    <m:sSup>
                                      <m:sSupPr>
                                        <m:ctrlPr>
                                          <a:rPr lang="en-GB" sz="1800" i="1" smtClean="0">
                                            <a:latin typeface="Cambria Math" panose="02040503050406030204" pitchFamily="18" charset="0"/>
                                          </a:rPr>
                                        </m:ctrlPr>
                                      </m:sSupPr>
                                      <m:e>
                                        <m:r>
                                          <a:rPr lang="en-GB" sz="1800" smtClean="0">
                                            <a:latin typeface="Cambria Math" panose="02040503050406030204" pitchFamily="18" charset="0"/>
                                          </a:rPr>
                                          <m:t>𝑛</m:t>
                                        </m:r>
                                      </m:e>
                                      <m:sup>
                                        <m:r>
                                          <a:rPr lang="en-GB" sz="1800" smtClean="0">
                                            <a:latin typeface="Cambria Math" panose="02040503050406030204" pitchFamily="18" charset="0"/>
                                          </a:rPr>
                                          <m:t>3</m:t>
                                        </m:r>
                                      </m:sup>
                                    </m:sSup>
                                    <m:r>
                                      <a:rPr lang="en-GB" sz="1800" smtClean="0">
                                        <a:latin typeface="Cambria Math" panose="02040503050406030204" pitchFamily="18" charset="0"/>
                                      </a:rPr>
                                      <m:t>+</m:t>
                                    </m:r>
                                    <m:f>
                                      <m:fPr>
                                        <m:ctrlPr>
                                          <a:rPr lang="en-GB" sz="1800" i="1" smtClean="0">
                                            <a:solidFill>
                                              <a:srgbClr val="FF0000"/>
                                            </a:solidFill>
                                            <a:latin typeface="Cambria Math" panose="02040503050406030204" pitchFamily="18" charset="0"/>
                                          </a:rPr>
                                        </m:ctrlPr>
                                      </m:fPr>
                                      <m:num>
                                        <m:r>
                                          <a:rPr lang="en-GB" sz="1800" smtClean="0">
                                            <a:solidFill>
                                              <a:srgbClr val="FF0000"/>
                                            </a:solidFill>
                                            <a:latin typeface="Cambria Math" panose="02040503050406030204" pitchFamily="18" charset="0"/>
                                          </a:rPr>
                                          <m:t>1</m:t>
                                        </m:r>
                                      </m:num>
                                      <m:den>
                                        <m:r>
                                          <a:rPr lang="en-GB" sz="1800" smtClean="0">
                                            <a:solidFill>
                                              <a:srgbClr val="FF0000"/>
                                            </a:solidFill>
                                            <a:latin typeface="Cambria Math" panose="02040503050406030204" pitchFamily="18" charset="0"/>
                                          </a:rPr>
                                          <m:t>6</m:t>
                                        </m:r>
                                      </m:den>
                                    </m:f>
                                    <m:d>
                                      <m:dPr>
                                        <m:ctrlPr>
                                          <a:rPr lang="en-GB" sz="1800" i="1" smtClean="0">
                                            <a:latin typeface="Cambria Math" panose="02040503050406030204" pitchFamily="18" charset="0"/>
                                          </a:rPr>
                                        </m:ctrlPr>
                                      </m:dPr>
                                      <m:e>
                                        <m:m>
                                          <m:mPr>
                                            <m:mcs>
                                              <m:mc>
                                                <m:mcPr>
                                                  <m:count m:val="1"/>
                                                  <m:mcJc m:val="center"/>
                                                </m:mcPr>
                                              </m:mc>
                                            </m:mcs>
                                            <m:ctrlPr>
                                              <a:rPr lang="en-GB" sz="1800" i="1" smtClean="0">
                                                <a:latin typeface="Cambria Math" panose="02040503050406030204" pitchFamily="18" charset="0"/>
                                              </a:rPr>
                                            </m:ctrlPr>
                                          </m:mPr>
                                          <m:mr>
                                            <m:e>
                                              <m:r>
                                                <m:rPr>
                                                  <m:brk m:alnAt="7"/>
                                                </m:rPr>
                                                <a:rPr lang="en-GB" sz="1800" smtClean="0">
                                                  <a:latin typeface="Cambria Math" panose="02040503050406030204" pitchFamily="18" charset="0"/>
                                                </a:rPr>
                                                <m:t>5</m:t>
                                              </m:r>
                                            </m:e>
                                          </m:mr>
                                          <m:mr>
                                            <m:e>
                                              <m:r>
                                                <a:rPr lang="en-GB" sz="1800" smtClean="0">
                                                  <a:latin typeface="Cambria Math" panose="02040503050406030204" pitchFamily="18" charset="0"/>
                                                </a:rPr>
                                                <m:t>2</m:t>
                                              </m:r>
                                            </m:e>
                                          </m:mr>
                                        </m:m>
                                      </m:e>
                                    </m:d>
                                    <m:sSup>
                                      <m:sSupPr>
                                        <m:ctrlPr>
                                          <a:rPr lang="en-GB" sz="1800" i="1" smtClean="0">
                                            <a:latin typeface="Cambria Math" panose="02040503050406030204" pitchFamily="18" charset="0"/>
                                          </a:rPr>
                                        </m:ctrlPr>
                                      </m:sSupPr>
                                      <m:e>
                                        <m:r>
                                          <a:rPr lang="en-GB" sz="1800" smtClean="0">
                                            <a:latin typeface="Cambria Math" panose="02040503050406030204" pitchFamily="18" charset="0"/>
                                          </a:rPr>
                                          <m:t>𝑛</m:t>
                                        </m:r>
                                      </m:e>
                                      <m:sup>
                                        <m:r>
                                          <a:rPr lang="en-GB" sz="1800" smtClean="0">
                                            <a:latin typeface="Cambria Math" panose="02040503050406030204" pitchFamily="18" charset="0"/>
                                          </a:rPr>
                                          <m:t>3</m:t>
                                        </m:r>
                                      </m:sup>
                                    </m:sSup>
                                    <m:r>
                                      <a:rPr lang="en-GB" sz="1800" smtClean="0">
                                        <a:latin typeface="Cambria Math" panose="02040503050406030204" pitchFamily="18" charset="0"/>
                                      </a:rPr>
                                      <m:t>+</m:t>
                                    </m:r>
                                    <m:r>
                                      <a:rPr lang="en-GB" sz="1800" smtClean="0">
                                        <a:solidFill>
                                          <a:srgbClr val="FF0000"/>
                                        </a:solidFill>
                                        <a:latin typeface="Cambria Math" panose="02040503050406030204" pitchFamily="18" charset="0"/>
                                      </a:rPr>
                                      <m:t>0</m:t>
                                    </m:r>
                                    <m:d>
                                      <m:dPr>
                                        <m:ctrlPr>
                                          <a:rPr lang="en-GB" sz="1800" i="1" smtClean="0">
                                            <a:latin typeface="Cambria Math" panose="02040503050406030204" pitchFamily="18" charset="0"/>
                                          </a:rPr>
                                        </m:ctrlPr>
                                      </m:dPr>
                                      <m:e>
                                        <m:m>
                                          <m:mPr>
                                            <m:mcs>
                                              <m:mc>
                                                <m:mcPr>
                                                  <m:count m:val="1"/>
                                                  <m:mcJc m:val="center"/>
                                                </m:mcPr>
                                              </m:mc>
                                            </m:mcs>
                                            <m:ctrlPr>
                                              <a:rPr lang="en-GB" sz="1800" i="1" smtClean="0">
                                                <a:latin typeface="Cambria Math" panose="02040503050406030204" pitchFamily="18" charset="0"/>
                                              </a:rPr>
                                            </m:ctrlPr>
                                          </m:mPr>
                                          <m:mr>
                                            <m:e>
                                              <m:r>
                                                <m:rPr>
                                                  <m:brk m:alnAt="7"/>
                                                </m:rPr>
                                                <a:rPr lang="en-GB" sz="1800" smtClean="0">
                                                  <a:latin typeface="Cambria Math" panose="02040503050406030204" pitchFamily="18" charset="0"/>
                                                </a:rPr>
                                                <m:t>5</m:t>
                                              </m:r>
                                            </m:e>
                                          </m:mr>
                                          <m:mr>
                                            <m:e>
                                              <m:r>
                                                <a:rPr lang="en-GB" sz="1800" smtClean="0">
                                                  <a:latin typeface="Cambria Math" panose="02040503050406030204" pitchFamily="18" charset="0"/>
                                                </a:rPr>
                                                <m:t>3</m:t>
                                              </m:r>
                                            </m:e>
                                          </m:mr>
                                        </m:m>
                                      </m:e>
                                    </m:d>
                                    <m:sSup>
                                      <m:sSupPr>
                                        <m:ctrlPr>
                                          <a:rPr lang="en-GB" sz="1800" i="1" smtClean="0">
                                            <a:latin typeface="Cambria Math" panose="02040503050406030204" pitchFamily="18" charset="0"/>
                                          </a:rPr>
                                        </m:ctrlPr>
                                      </m:sSupPr>
                                      <m:e>
                                        <m:r>
                                          <a:rPr lang="en-GB" sz="1800" smtClean="0">
                                            <a:latin typeface="Cambria Math" panose="02040503050406030204" pitchFamily="18" charset="0"/>
                                          </a:rPr>
                                          <m:t>𝑛</m:t>
                                        </m:r>
                                      </m:e>
                                      <m:sup>
                                        <m:r>
                                          <a:rPr lang="en-GB" sz="1800" smtClean="0">
                                            <a:latin typeface="Cambria Math" panose="02040503050406030204" pitchFamily="18" charset="0"/>
                                          </a:rPr>
                                          <m:t>2</m:t>
                                        </m:r>
                                      </m:sup>
                                    </m:sSup>
                                    <m:r>
                                      <a:rPr lang="en-GB" sz="1800" smtClean="0">
                                        <a:latin typeface="Cambria Math" panose="02040503050406030204" pitchFamily="18" charset="0"/>
                                      </a:rPr>
                                      <m:t>−</m:t>
                                    </m:r>
                                    <m:f>
                                      <m:fPr>
                                        <m:ctrlPr>
                                          <a:rPr lang="en-GB" sz="1800" i="1" smtClean="0">
                                            <a:solidFill>
                                              <a:srgbClr val="FF0000"/>
                                            </a:solidFill>
                                            <a:latin typeface="Cambria Math" panose="02040503050406030204" pitchFamily="18" charset="0"/>
                                          </a:rPr>
                                        </m:ctrlPr>
                                      </m:fPr>
                                      <m:num>
                                        <m:r>
                                          <a:rPr lang="en-GB" sz="1800" smtClean="0">
                                            <a:solidFill>
                                              <a:srgbClr val="FF0000"/>
                                            </a:solidFill>
                                            <a:latin typeface="Cambria Math" panose="02040503050406030204" pitchFamily="18" charset="0"/>
                                          </a:rPr>
                                          <m:t>1</m:t>
                                        </m:r>
                                      </m:num>
                                      <m:den>
                                        <m:r>
                                          <a:rPr lang="en-GB" sz="1800" smtClean="0">
                                            <a:solidFill>
                                              <a:srgbClr val="FF0000"/>
                                            </a:solidFill>
                                            <a:latin typeface="Cambria Math" panose="02040503050406030204" pitchFamily="18" charset="0"/>
                                          </a:rPr>
                                          <m:t>30</m:t>
                                        </m:r>
                                      </m:den>
                                    </m:f>
                                    <m:d>
                                      <m:dPr>
                                        <m:ctrlPr>
                                          <a:rPr lang="en-GB" sz="1800" i="1" smtClean="0">
                                            <a:latin typeface="Cambria Math" panose="02040503050406030204" pitchFamily="18" charset="0"/>
                                          </a:rPr>
                                        </m:ctrlPr>
                                      </m:dPr>
                                      <m:e>
                                        <m:m>
                                          <m:mPr>
                                            <m:mcs>
                                              <m:mc>
                                                <m:mcPr>
                                                  <m:count m:val="1"/>
                                                  <m:mcJc m:val="center"/>
                                                </m:mcPr>
                                              </m:mc>
                                            </m:mcs>
                                            <m:ctrlPr>
                                              <a:rPr lang="en-GB" sz="1800" i="1" smtClean="0">
                                                <a:latin typeface="Cambria Math" panose="02040503050406030204" pitchFamily="18" charset="0"/>
                                              </a:rPr>
                                            </m:ctrlPr>
                                          </m:mPr>
                                          <m:mr>
                                            <m:e>
                                              <m:r>
                                                <m:rPr>
                                                  <m:brk m:alnAt="7"/>
                                                </m:rPr>
                                                <a:rPr lang="en-GB" sz="1800" smtClean="0">
                                                  <a:latin typeface="Cambria Math" panose="02040503050406030204" pitchFamily="18" charset="0"/>
                                                </a:rPr>
                                                <m:t>5</m:t>
                                              </m:r>
                                            </m:e>
                                          </m:mr>
                                          <m:mr>
                                            <m:e>
                                              <m:r>
                                                <a:rPr lang="en-GB" sz="1800" smtClean="0">
                                                  <a:latin typeface="Cambria Math" panose="02040503050406030204" pitchFamily="18" charset="0"/>
                                                </a:rPr>
                                                <m:t>4</m:t>
                                              </m:r>
                                            </m:e>
                                          </m:mr>
                                        </m:m>
                                      </m:e>
                                    </m:d>
                                    <m:r>
                                      <a:rPr lang="en-GB" sz="1800" smtClean="0">
                                        <a:latin typeface="Cambria Math" panose="02040503050406030204" pitchFamily="18" charset="0"/>
                                      </a:rPr>
                                      <m:t>𝑛</m:t>
                                    </m:r>
                                  </m:e>
                                </m:d>
                              </m:oMath>
                            </m:oMathPara>
                          </a14:m>
                          <a:endParaRPr lang="en-GB" sz="1800" dirty="0"/>
                        </a:p>
                      </a:txBody>
                      <a:tcPr>
                        <a:noFill/>
                      </a:tcPr>
                    </a:tc>
                    <a:extLst>
                      <a:ext uri="{0D108BD9-81ED-4DB2-BD59-A6C34878D82A}">
                        <a16:rowId xmlns:a16="http://schemas.microsoft.com/office/drawing/2014/main" val="3421054084"/>
                      </a:ext>
                    </a:extLst>
                  </a:tr>
                </a:tbl>
              </a:graphicData>
            </a:graphic>
          </p:graphicFrame>
        </mc:Choice>
        <mc:Fallback xmlns="">
          <p:graphicFrame>
            <p:nvGraphicFramePr>
              <p:cNvPr id="9" name="Table 3">
                <a:extLst>
                  <a:ext uri="{FF2B5EF4-FFF2-40B4-BE49-F238E27FC236}">
                    <a16:creationId xmlns:a16="http://schemas.microsoft.com/office/drawing/2014/main" id="{AC1182EA-8EE6-4FDB-97EA-9F1A32E42AB2}"/>
                  </a:ext>
                </a:extLst>
              </p:cNvPr>
              <p:cNvGraphicFramePr>
                <a:graphicFrameLocks noGrp="1"/>
              </p:cNvGraphicFramePr>
              <p:nvPr>
                <p:extLst>
                  <p:ext uri="{D42A27DB-BD31-4B8C-83A1-F6EECF244321}">
                    <p14:modId xmlns:p14="http://schemas.microsoft.com/office/powerpoint/2010/main" val="3765154854"/>
                  </p:ext>
                </p:extLst>
              </p:nvPr>
            </p:nvGraphicFramePr>
            <p:xfrm>
              <a:off x="6729592" y="411225"/>
              <a:ext cx="5471886" cy="3596201"/>
            </p:xfrm>
            <a:graphic>
              <a:graphicData uri="http://schemas.openxmlformats.org/drawingml/2006/table">
                <a:tbl>
                  <a:tblPr>
                    <a:tableStyleId>{21E4AEA4-8DFA-4A89-87EB-49C32662AFE0}</a:tableStyleId>
                  </a:tblPr>
                  <a:tblGrid>
                    <a:gridCol w="5471886">
                      <a:extLst>
                        <a:ext uri="{9D8B030D-6E8A-4147-A177-3AD203B41FA5}">
                          <a16:colId xmlns:a16="http://schemas.microsoft.com/office/drawing/2014/main" val="2603241941"/>
                        </a:ext>
                      </a:extLst>
                    </a:gridCol>
                  </a:tblGrid>
                  <a:tr h="962810">
                    <a:tc>
                      <a:txBody>
                        <a:bodyPr/>
                        <a:lstStyle/>
                        <a:p>
                          <a:endParaRPr lang="en-US"/>
                        </a:p>
                      </a:txBody>
                      <a:tcPr>
                        <a:blipFill>
                          <a:blip r:embed="rId6"/>
                          <a:stretch>
                            <a:fillRect l="-111" t="-633" r="-222" b="-275316"/>
                          </a:stretch>
                        </a:blipFill>
                      </a:tcPr>
                    </a:tc>
                    <a:extLst>
                      <a:ext uri="{0D108BD9-81ED-4DB2-BD59-A6C34878D82A}">
                        <a16:rowId xmlns:a16="http://schemas.microsoft.com/office/drawing/2014/main" val="3677125453"/>
                      </a:ext>
                    </a:extLst>
                  </a:tr>
                  <a:tr h="962810">
                    <a:tc>
                      <a:txBody>
                        <a:bodyPr/>
                        <a:lstStyle/>
                        <a:p>
                          <a:endParaRPr lang="en-US"/>
                        </a:p>
                      </a:txBody>
                      <a:tcPr>
                        <a:blipFill>
                          <a:blip r:embed="rId6"/>
                          <a:stretch>
                            <a:fillRect l="-111" t="-100633" r="-222" b="-175316"/>
                          </a:stretch>
                        </a:blipFill>
                      </a:tcPr>
                    </a:tc>
                    <a:extLst>
                      <a:ext uri="{0D108BD9-81ED-4DB2-BD59-A6C34878D82A}">
                        <a16:rowId xmlns:a16="http://schemas.microsoft.com/office/drawing/2014/main" val="3589778984"/>
                      </a:ext>
                    </a:extLst>
                  </a:tr>
                  <a:tr h="962810">
                    <a:tc>
                      <a:txBody>
                        <a:bodyPr/>
                        <a:lstStyle/>
                        <a:p>
                          <a:endParaRPr lang="en-US"/>
                        </a:p>
                      </a:txBody>
                      <a:tcPr>
                        <a:blipFill>
                          <a:blip r:embed="rId6"/>
                          <a:stretch>
                            <a:fillRect l="-111" t="-199371" r="-222" b="-74214"/>
                          </a:stretch>
                        </a:blipFill>
                      </a:tcPr>
                    </a:tc>
                    <a:extLst>
                      <a:ext uri="{0D108BD9-81ED-4DB2-BD59-A6C34878D82A}">
                        <a16:rowId xmlns:a16="http://schemas.microsoft.com/office/drawing/2014/main" val="4261201335"/>
                      </a:ext>
                    </a:extLst>
                  </a:tr>
                  <a:tr h="707771">
                    <a:tc>
                      <a:txBody>
                        <a:bodyPr/>
                        <a:lstStyle/>
                        <a:p>
                          <a:endParaRPr lang="en-US"/>
                        </a:p>
                      </a:txBody>
                      <a:tcPr>
                        <a:blipFill>
                          <a:blip r:embed="rId6"/>
                          <a:stretch>
                            <a:fillRect l="-111" t="-410345" r="-222" b="-1724"/>
                          </a:stretch>
                        </a:blipFill>
                      </a:tcPr>
                    </a:tc>
                    <a:extLst>
                      <a:ext uri="{0D108BD9-81ED-4DB2-BD59-A6C34878D82A}">
                        <a16:rowId xmlns:a16="http://schemas.microsoft.com/office/drawing/2014/main" val="3421054084"/>
                      </a:ext>
                    </a:extLst>
                  </a:tr>
                </a:tbl>
              </a:graphicData>
            </a:graphic>
          </p:graphicFrame>
        </mc:Fallback>
      </mc:AlternateContent>
      <mc:AlternateContent xmlns:mc="http://schemas.openxmlformats.org/markup-compatibility/2006" xmlns:a14="http://schemas.microsoft.com/office/drawing/2010/main">
        <mc:Choice Requires="a14">
          <p:graphicFrame>
            <p:nvGraphicFramePr>
              <p:cNvPr id="10" name="Table 9">
                <a:extLst>
                  <a:ext uri="{FF2B5EF4-FFF2-40B4-BE49-F238E27FC236}">
                    <a16:creationId xmlns:a16="http://schemas.microsoft.com/office/drawing/2014/main" id="{CED07A06-006E-4A6E-BDD3-FA62404BE4D3}"/>
                  </a:ext>
                </a:extLst>
              </p:cNvPr>
              <p:cNvGraphicFramePr>
                <a:graphicFrameLocks noGrp="1"/>
              </p:cNvGraphicFramePr>
              <p:nvPr>
                <p:extLst>
                  <p:ext uri="{D42A27DB-BD31-4B8C-83A1-F6EECF244321}">
                    <p14:modId xmlns:p14="http://schemas.microsoft.com/office/powerpoint/2010/main" val="3890135965"/>
                  </p:ext>
                </p:extLst>
              </p:nvPr>
            </p:nvGraphicFramePr>
            <p:xfrm>
              <a:off x="0" y="4685272"/>
              <a:ext cx="12192000" cy="921957"/>
            </p:xfrm>
            <a:graphic>
              <a:graphicData uri="http://schemas.openxmlformats.org/drawingml/2006/table">
                <a:tbl>
                  <a:tblPr bandRow="1">
                    <a:tableStyleId>{5C22544A-7EE6-4342-B048-85BDC9FD1C3A}</a:tableStyleId>
                  </a:tblPr>
                  <a:tblGrid>
                    <a:gridCol w="957017">
                      <a:extLst>
                        <a:ext uri="{9D8B030D-6E8A-4147-A177-3AD203B41FA5}">
                          <a16:colId xmlns:a16="http://schemas.microsoft.com/office/drawing/2014/main" val="828619894"/>
                        </a:ext>
                      </a:extLst>
                    </a:gridCol>
                    <a:gridCol w="11234983">
                      <a:extLst>
                        <a:ext uri="{9D8B030D-6E8A-4147-A177-3AD203B41FA5}">
                          <a16:colId xmlns:a16="http://schemas.microsoft.com/office/drawing/2014/main" val="3928124986"/>
                        </a:ext>
                      </a:extLst>
                    </a:gridCol>
                  </a:tblGrid>
                  <a:tr h="425648">
                    <a:tc>
                      <a:txBody>
                        <a:bodyPr/>
                        <a:lstStyle/>
                        <a:p>
                          <a:pPr algn="ctr"/>
                          <a14:m>
                            <m:oMathPara xmlns:m="http://schemas.openxmlformats.org/officeDocument/2006/math">
                              <m:oMathParaPr>
                                <m:jc m:val="centerGroup"/>
                              </m:oMathParaPr>
                              <m:oMath xmlns:m="http://schemas.openxmlformats.org/officeDocument/2006/math">
                                <m:nary>
                                  <m:naryPr>
                                    <m:chr m:val="∑"/>
                                    <m:ctrlPr>
                                      <a:rPr lang="en-GB" sz="2000" b="0" i="1" smtClean="0">
                                        <a:latin typeface="Cambria Math" panose="02040503050406030204" pitchFamily="18" charset="0"/>
                                      </a:rPr>
                                    </m:ctrlPr>
                                  </m:naryPr>
                                  <m:sub>
                                    <m:r>
                                      <m:rPr>
                                        <m:sty m:val="p"/>
                                      </m:rPr>
                                      <a:rPr lang="en-GB" sz="2000" b="0" i="0" smtClean="0">
                                        <a:latin typeface="Cambria Math" panose="02040503050406030204" pitchFamily="18" charset="0"/>
                                      </a:rPr>
                                      <m:t>i</m:t>
                                    </m:r>
                                    <m:r>
                                      <a:rPr lang="en-GB" sz="2000" b="0" i="0" smtClean="0">
                                        <a:latin typeface="Cambria Math" panose="02040503050406030204" pitchFamily="18" charset="0"/>
                                      </a:rPr>
                                      <m:t>=1</m:t>
                                    </m:r>
                                  </m:sub>
                                  <m:sup>
                                    <m:r>
                                      <m:rPr>
                                        <m:sty m:val="p"/>
                                      </m:rPr>
                                      <a:rPr lang="en-GB" sz="2000" b="0" i="0" smtClean="0">
                                        <a:latin typeface="Cambria Math" panose="02040503050406030204" pitchFamily="18" charset="0"/>
                                      </a:rPr>
                                      <m:t>n</m:t>
                                    </m:r>
                                  </m:sup>
                                  <m:e>
                                    <m:sSup>
                                      <m:sSupPr>
                                        <m:ctrlPr>
                                          <a:rPr lang="en-GB" sz="2000" b="0" i="1" smtClean="0">
                                            <a:latin typeface="Cambria Math" panose="02040503050406030204" pitchFamily="18" charset="0"/>
                                          </a:rPr>
                                        </m:ctrlPr>
                                      </m:sSupPr>
                                      <m:e>
                                        <m:r>
                                          <a:rPr lang="en-GB" sz="2000" b="0" i="1" smtClean="0">
                                            <a:latin typeface="Cambria Math" panose="02040503050406030204" pitchFamily="18" charset="0"/>
                                          </a:rPr>
                                          <m:t>𝑖</m:t>
                                        </m:r>
                                      </m:e>
                                      <m:sup>
                                        <m:r>
                                          <a:rPr lang="en-GB" sz="2000" b="0" i="1" smtClean="0">
                                            <a:latin typeface="Cambria Math" panose="02040503050406030204" pitchFamily="18" charset="0"/>
                                          </a:rPr>
                                          <m:t>𝑘</m:t>
                                        </m:r>
                                      </m:sup>
                                    </m:sSup>
                                  </m:e>
                                </m:nary>
                              </m:oMath>
                            </m:oMathPara>
                          </a14:m>
                          <a:endParaRPr lang="en-GB" sz="2000" dirty="0"/>
                        </a:p>
                      </a:txBody>
                      <a:tcPr>
                        <a:noFill/>
                      </a:tcPr>
                    </a:tc>
                    <a:tc>
                      <a:txBody>
                        <a:bodyPr/>
                        <a:lstStyle/>
                        <a:p>
                          <a:pPr algn="l"/>
                          <a14:m>
                            <m:oMathPara xmlns:m="http://schemas.openxmlformats.org/officeDocument/2006/math">
                              <m:oMathParaPr>
                                <m:jc m:val="center"/>
                              </m:oMathParaPr>
                              <m:oMath xmlns:m="http://schemas.openxmlformats.org/officeDocument/2006/math">
                                <m:r>
                                  <a:rPr lang="en-GB" sz="2400" b="0" i="1" smtClean="0">
                                    <a:latin typeface="Cambria Math" panose="02040503050406030204" pitchFamily="18" charset="0"/>
                                  </a:rPr>
                                  <m:t>=</m:t>
                                </m:r>
                                <m:f>
                                  <m:fPr>
                                    <m:ctrlPr>
                                      <a:rPr lang="en-GB" sz="2400" b="0" i="1" smtClean="0">
                                        <a:latin typeface="Cambria Math" panose="02040503050406030204" pitchFamily="18" charset="0"/>
                                      </a:rPr>
                                    </m:ctrlPr>
                                  </m:fPr>
                                  <m:num>
                                    <m:r>
                                      <a:rPr lang="en-GB" sz="2400" b="0" i="1" smtClean="0">
                                        <a:latin typeface="Cambria Math" panose="02040503050406030204" pitchFamily="18" charset="0"/>
                                      </a:rPr>
                                      <m:t>1</m:t>
                                    </m:r>
                                  </m:num>
                                  <m:den>
                                    <m:r>
                                      <a:rPr lang="en-GB" sz="2400" b="0" i="1" smtClean="0">
                                        <a:latin typeface="Cambria Math" panose="02040503050406030204" pitchFamily="18" charset="0"/>
                                      </a:rPr>
                                      <m:t>𝑘</m:t>
                                    </m:r>
                                  </m:den>
                                </m:f>
                                <m:d>
                                  <m:dPr>
                                    <m:ctrlPr>
                                      <a:rPr lang="en-GB" sz="2400" b="0" i="1" smtClean="0">
                                        <a:latin typeface="Cambria Math" panose="02040503050406030204" pitchFamily="18" charset="0"/>
                                      </a:rPr>
                                    </m:ctrlPr>
                                  </m:dPr>
                                  <m:e>
                                    <m:sSup>
                                      <m:sSupPr>
                                        <m:ctrlPr>
                                          <a:rPr lang="en-GB" sz="2400" b="0" i="1" smtClean="0">
                                            <a:latin typeface="Cambria Math" panose="02040503050406030204" pitchFamily="18" charset="0"/>
                                          </a:rPr>
                                        </m:ctrlPr>
                                      </m:sSupPr>
                                      <m:e>
                                        <m:r>
                                          <a:rPr lang="en-GB" sz="2400" b="0" i="1" smtClean="0">
                                            <a:latin typeface="Cambria Math" panose="02040503050406030204" pitchFamily="18" charset="0"/>
                                          </a:rPr>
                                          <m:t>𝑛</m:t>
                                        </m:r>
                                      </m:e>
                                      <m:sup>
                                        <m:r>
                                          <a:rPr lang="en-GB" sz="2400" b="0" i="1" smtClean="0">
                                            <a:latin typeface="Cambria Math" panose="02040503050406030204" pitchFamily="18" charset="0"/>
                                          </a:rPr>
                                          <m:t>𝑘</m:t>
                                        </m:r>
                                      </m:sup>
                                    </m:sSup>
                                    <m:r>
                                      <a:rPr lang="en-GB" sz="2400" b="0" i="1" smtClean="0">
                                        <a:latin typeface="Cambria Math" panose="02040503050406030204" pitchFamily="18" charset="0"/>
                                      </a:rPr>
                                      <m:t>+</m:t>
                                    </m:r>
                                    <m:f>
                                      <m:fPr>
                                        <m:ctrlPr>
                                          <a:rPr lang="en-GB" sz="2400" b="0" i="1" smtClean="0">
                                            <a:solidFill>
                                              <a:srgbClr val="FF0000"/>
                                            </a:solidFill>
                                            <a:latin typeface="Cambria Math" panose="02040503050406030204" pitchFamily="18" charset="0"/>
                                          </a:rPr>
                                        </m:ctrlPr>
                                      </m:fPr>
                                      <m:num>
                                        <m:r>
                                          <a:rPr lang="en-GB" sz="2400" b="0" i="1" smtClean="0">
                                            <a:solidFill>
                                              <a:srgbClr val="FF0000"/>
                                            </a:solidFill>
                                            <a:latin typeface="Cambria Math" panose="02040503050406030204" pitchFamily="18" charset="0"/>
                                          </a:rPr>
                                          <m:t>1</m:t>
                                        </m:r>
                                      </m:num>
                                      <m:den>
                                        <m:r>
                                          <a:rPr lang="en-GB" sz="2400" b="0" i="1" smtClean="0">
                                            <a:solidFill>
                                              <a:srgbClr val="FF0000"/>
                                            </a:solidFill>
                                            <a:latin typeface="Cambria Math" panose="02040503050406030204" pitchFamily="18" charset="0"/>
                                          </a:rPr>
                                          <m:t>2</m:t>
                                        </m:r>
                                      </m:den>
                                    </m:f>
                                    <m:d>
                                      <m:dPr>
                                        <m:ctrlPr>
                                          <a:rPr lang="en-GB" sz="2400" b="0" i="1" smtClean="0">
                                            <a:latin typeface="Cambria Math" panose="02040503050406030204" pitchFamily="18" charset="0"/>
                                          </a:rPr>
                                        </m:ctrlPr>
                                      </m:dPr>
                                      <m:e>
                                        <m:m>
                                          <m:mPr>
                                            <m:mcs>
                                              <m:mc>
                                                <m:mcPr>
                                                  <m:count m:val="1"/>
                                                  <m:mcJc m:val="center"/>
                                                </m:mcPr>
                                              </m:mc>
                                            </m:mcs>
                                            <m:ctrlPr>
                                              <a:rPr lang="en-GB" sz="2400" b="0" i="1" smtClean="0">
                                                <a:latin typeface="Cambria Math" panose="02040503050406030204" pitchFamily="18" charset="0"/>
                                              </a:rPr>
                                            </m:ctrlPr>
                                          </m:mPr>
                                          <m:mr>
                                            <m:e>
                                              <m:r>
                                                <m:rPr>
                                                  <m:brk m:alnAt="7"/>
                                                </m:rPr>
                                                <a:rPr lang="en-GB" sz="2400" b="0" i="1" smtClean="0">
                                                  <a:latin typeface="Cambria Math" panose="02040503050406030204" pitchFamily="18" charset="0"/>
                                                </a:rPr>
                                                <m:t>𝑘</m:t>
                                              </m:r>
                                            </m:e>
                                          </m:mr>
                                          <m:mr>
                                            <m:e>
                                              <m:r>
                                                <a:rPr lang="en-GB" sz="2400" b="0" i="1" smtClean="0">
                                                  <a:latin typeface="Cambria Math" panose="02040503050406030204" pitchFamily="18" charset="0"/>
                                                </a:rPr>
                                                <m:t>1</m:t>
                                              </m:r>
                                            </m:e>
                                          </m:mr>
                                        </m:m>
                                      </m:e>
                                    </m:d>
                                    <m:sSup>
                                      <m:sSupPr>
                                        <m:ctrlPr>
                                          <a:rPr lang="en-GB" sz="2400" b="0" i="1" smtClean="0">
                                            <a:latin typeface="Cambria Math" panose="02040503050406030204" pitchFamily="18" charset="0"/>
                                          </a:rPr>
                                        </m:ctrlPr>
                                      </m:sSupPr>
                                      <m:e>
                                        <m:r>
                                          <a:rPr lang="en-GB" sz="2400" b="0" i="1" smtClean="0">
                                            <a:latin typeface="Cambria Math" panose="02040503050406030204" pitchFamily="18" charset="0"/>
                                          </a:rPr>
                                          <m:t>𝑛</m:t>
                                        </m:r>
                                      </m:e>
                                      <m:sup>
                                        <m:r>
                                          <a:rPr lang="en-GB" sz="2400" b="0" i="1" smtClean="0">
                                            <a:latin typeface="Cambria Math" panose="02040503050406030204" pitchFamily="18" charset="0"/>
                                          </a:rPr>
                                          <m:t>𝑘</m:t>
                                        </m:r>
                                        <m:r>
                                          <a:rPr lang="en-GB" sz="2400" b="0" i="1" smtClean="0">
                                            <a:latin typeface="Cambria Math" panose="02040503050406030204" pitchFamily="18" charset="0"/>
                                          </a:rPr>
                                          <m:t>−1</m:t>
                                        </m:r>
                                      </m:sup>
                                    </m:sSup>
                                    <m:r>
                                      <a:rPr lang="en-GB" sz="2400" b="0" i="1" smtClean="0">
                                        <a:latin typeface="Cambria Math" panose="02040503050406030204" pitchFamily="18" charset="0"/>
                                      </a:rPr>
                                      <m:t>+</m:t>
                                    </m:r>
                                    <m:f>
                                      <m:fPr>
                                        <m:ctrlPr>
                                          <a:rPr lang="en-GB" sz="2400" b="0" i="1" smtClean="0">
                                            <a:solidFill>
                                              <a:srgbClr val="FF0000"/>
                                            </a:solidFill>
                                            <a:latin typeface="Cambria Math" panose="02040503050406030204" pitchFamily="18" charset="0"/>
                                          </a:rPr>
                                        </m:ctrlPr>
                                      </m:fPr>
                                      <m:num>
                                        <m:r>
                                          <a:rPr lang="en-GB" sz="2400" b="0" i="1" smtClean="0">
                                            <a:solidFill>
                                              <a:srgbClr val="FF0000"/>
                                            </a:solidFill>
                                            <a:latin typeface="Cambria Math" panose="02040503050406030204" pitchFamily="18" charset="0"/>
                                          </a:rPr>
                                          <m:t>1</m:t>
                                        </m:r>
                                      </m:num>
                                      <m:den>
                                        <m:r>
                                          <a:rPr lang="en-GB" sz="2400" b="0" i="1" smtClean="0">
                                            <a:solidFill>
                                              <a:srgbClr val="FF0000"/>
                                            </a:solidFill>
                                            <a:latin typeface="Cambria Math" panose="02040503050406030204" pitchFamily="18" charset="0"/>
                                          </a:rPr>
                                          <m:t>6</m:t>
                                        </m:r>
                                      </m:den>
                                    </m:f>
                                    <m:d>
                                      <m:dPr>
                                        <m:ctrlPr>
                                          <a:rPr lang="en-GB" sz="2400" b="0" i="1" smtClean="0">
                                            <a:latin typeface="Cambria Math" panose="02040503050406030204" pitchFamily="18" charset="0"/>
                                          </a:rPr>
                                        </m:ctrlPr>
                                      </m:dPr>
                                      <m:e>
                                        <m:m>
                                          <m:mPr>
                                            <m:mcs>
                                              <m:mc>
                                                <m:mcPr>
                                                  <m:count m:val="1"/>
                                                  <m:mcJc m:val="center"/>
                                                </m:mcPr>
                                              </m:mc>
                                            </m:mcs>
                                            <m:ctrlPr>
                                              <a:rPr lang="en-GB" sz="2400" b="0" i="1" smtClean="0">
                                                <a:latin typeface="Cambria Math" panose="02040503050406030204" pitchFamily="18" charset="0"/>
                                              </a:rPr>
                                            </m:ctrlPr>
                                          </m:mPr>
                                          <m:mr>
                                            <m:e>
                                              <m:r>
                                                <m:rPr>
                                                  <m:brk m:alnAt="7"/>
                                                </m:rPr>
                                                <a:rPr lang="en-GB" sz="2400" b="0" i="1" smtClean="0">
                                                  <a:latin typeface="Cambria Math" panose="02040503050406030204" pitchFamily="18" charset="0"/>
                                                </a:rPr>
                                                <m:t>𝑘</m:t>
                                              </m:r>
                                            </m:e>
                                          </m:mr>
                                          <m:mr>
                                            <m:e>
                                              <m:r>
                                                <a:rPr lang="en-GB" sz="2400" b="0" i="1" smtClean="0">
                                                  <a:latin typeface="Cambria Math" panose="02040503050406030204" pitchFamily="18" charset="0"/>
                                                </a:rPr>
                                                <m:t>2</m:t>
                                              </m:r>
                                            </m:e>
                                          </m:mr>
                                        </m:m>
                                      </m:e>
                                    </m:d>
                                    <m:sSup>
                                      <m:sSupPr>
                                        <m:ctrlPr>
                                          <a:rPr lang="en-GB" sz="2400" b="0" i="1" smtClean="0">
                                            <a:latin typeface="Cambria Math" panose="02040503050406030204" pitchFamily="18" charset="0"/>
                                          </a:rPr>
                                        </m:ctrlPr>
                                      </m:sSupPr>
                                      <m:e>
                                        <m:r>
                                          <a:rPr lang="en-GB" sz="2400" b="0" i="1" smtClean="0">
                                            <a:latin typeface="Cambria Math" panose="02040503050406030204" pitchFamily="18" charset="0"/>
                                          </a:rPr>
                                          <m:t>𝑛</m:t>
                                        </m:r>
                                      </m:e>
                                      <m:sup>
                                        <m:r>
                                          <a:rPr lang="en-GB" sz="2400" b="0" i="1" smtClean="0">
                                            <a:latin typeface="Cambria Math" panose="02040503050406030204" pitchFamily="18" charset="0"/>
                                          </a:rPr>
                                          <m:t>𝑘</m:t>
                                        </m:r>
                                        <m:r>
                                          <a:rPr lang="en-GB" sz="2400" b="0" i="1" smtClean="0">
                                            <a:latin typeface="Cambria Math" panose="02040503050406030204" pitchFamily="18" charset="0"/>
                                          </a:rPr>
                                          <m:t>−2</m:t>
                                        </m:r>
                                      </m:sup>
                                    </m:sSup>
                                    <m:r>
                                      <a:rPr lang="en-GB" sz="2400" b="0" i="1" smtClean="0">
                                        <a:latin typeface="Cambria Math" panose="02040503050406030204" pitchFamily="18" charset="0"/>
                                      </a:rPr>
                                      <m:t>+</m:t>
                                    </m:r>
                                    <m:r>
                                      <a:rPr lang="en-GB" sz="2400" b="0" i="1" smtClean="0">
                                        <a:solidFill>
                                          <a:srgbClr val="FF0000"/>
                                        </a:solidFill>
                                        <a:latin typeface="Cambria Math" panose="02040503050406030204" pitchFamily="18" charset="0"/>
                                      </a:rPr>
                                      <m:t>0</m:t>
                                    </m:r>
                                    <m:d>
                                      <m:dPr>
                                        <m:ctrlPr>
                                          <a:rPr lang="en-GB" sz="2400" b="0" i="1" smtClean="0">
                                            <a:latin typeface="Cambria Math" panose="02040503050406030204" pitchFamily="18" charset="0"/>
                                          </a:rPr>
                                        </m:ctrlPr>
                                      </m:dPr>
                                      <m:e>
                                        <m:m>
                                          <m:mPr>
                                            <m:mcs>
                                              <m:mc>
                                                <m:mcPr>
                                                  <m:count m:val="1"/>
                                                  <m:mcJc m:val="center"/>
                                                </m:mcPr>
                                              </m:mc>
                                            </m:mcs>
                                            <m:ctrlPr>
                                              <a:rPr lang="en-GB" sz="2400" b="0" i="1" smtClean="0">
                                                <a:latin typeface="Cambria Math" panose="02040503050406030204" pitchFamily="18" charset="0"/>
                                              </a:rPr>
                                            </m:ctrlPr>
                                          </m:mPr>
                                          <m:mr>
                                            <m:e>
                                              <m:r>
                                                <m:rPr>
                                                  <m:brk m:alnAt="7"/>
                                                </m:rPr>
                                                <a:rPr lang="en-GB" sz="2400" b="0" i="1" smtClean="0">
                                                  <a:latin typeface="Cambria Math" panose="02040503050406030204" pitchFamily="18" charset="0"/>
                                                </a:rPr>
                                                <m:t>𝑘</m:t>
                                              </m:r>
                                            </m:e>
                                          </m:mr>
                                          <m:mr>
                                            <m:e>
                                              <m:r>
                                                <a:rPr lang="en-GB" sz="2400" b="0" i="1" smtClean="0">
                                                  <a:latin typeface="Cambria Math" panose="02040503050406030204" pitchFamily="18" charset="0"/>
                                                </a:rPr>
                                                <m:t>3</m:t>
                                              </m:r>
                                            </m:e>
                                          </m:mr>
                                        </m:m>
                                      </m:e>
                                    </m:d>
                                    <m:sSup>
                                      <m:sSupPr>
                                        <m:ctrlPr>
                                          <a:rPr lang="en-GB" sz="2400" b="0" i="1" smtClean="0">
                                            <a:latin typeface="Cambria Math" panose="02040503050406030204" pitchFamily="18" charset="0"/>
                                          </a:rPr>
                                        </m:ctrlPr>
                                      </m:sSupPr>
                                      <m:e>
                                        <m:r>
                                          <a:rPr lang="en-GB" sz="2400" b="0" i="1" smtClean="0">
                                            <a:latin typeface="Cambria Math" panose="02040503050406030204" pitchFamily="18" charset="0"/>
                                          </a:rPr>
                                          <m:t>𝑛</m:t>
                                        </m:r>
                                      </m:e>
                                      <m:sup>
                                        <m:r>
                                          <a:rPr lang="en-GB" sz="2400" b="0" i="1" smtClean="0">
                                            <a:latin typeface="Cambria Math" panose="02040503050406030204" pitchFamily="18" charset="0"/>
                                          </a:rPr>
                                          <m:t>𝑘</m:t>
                                        </m:r>
                                        <m:r>
                                          <a:rPr lang="en-GB" sz="2400" b="0" i="1" smtClean="0">
                                            <a:latin typeface="Cambria Math" panose="02040503050406030204" pitchFamily="18" charset="0"/>
                                          </a:rPr>
                                          <m:t>−3</m:t>
                                        </m:r>
                                      </m:sup>
                                    </m:sSup>
                                    <m:r>
                                      <a:rPr lang="en-GB" sz="2400" b="0" i="1" smtClean="0">
                                        <a:solidFill>
                                          <a:srgbClr val="FF0000"/>
                                        </a:solidFill>
                                        <a:latin typeface="Cambria Math" panose="02040503050406030204" pitchFamily="18" charset="0"/>
                                      </a:rPr>
                                      <m:t>−</m:t>
                                    </m:r>
                                    <m:f>
                                      <m:fPr>
                                        <m:ctrlPr>
                                          <a:rPr lang="en-GB" sz="2400" b="0" i="1" smtClean="0">
                                            <a:solidFill>
                                              <a:srgbClr val="FF0000"/>
                                            </a:solidFill>
                                            <a:latin typeface="Cambria Math" panose="02040503050406030204" pitchFamily="18" charset="0"/>
                                          </a:rPr>
                                        </m:ctrlPr>
                                      </m:fPr>
                                      <m:num>
                                        <m:r>
                                          <a:rPr lang="en-GB" sz="2400" b="0" i="1" smtClean="0">
                                            <a:solidFill>
                                              <a:srgbClr val="FF0000"/>
                                            </a:solidFill>
                                            <a:latin typeface="Cambria Math" panose="02040503050406030204" pitchFamily="18" charset="0"/>
                                          </a:rPr>
                                          <m:t>1</m:t>
                                        </m:r>
                                      </m:num>
                                      <m:den>
                                        <m:r>
                                          <a:rPr lang="en-GB" sz="2400" b="0" i="1" smtClean="0">
                                            <a:solidFill>
                                              <a:srgbClr val="FF0000"/>
                                            </a:solidFill>
                                            <a:latin typeface="Cambria Math" panose="02040503050406030204" pitchFamily="18" charset="0"/>
                                          </a:rPr>
                                          <m:t>30</m:t>
                                        </m:r>
                                      </m:den>
                                    </m:f>
                                    <m:d>
                                      <m:dPr>
                                        <m:ctrlPr>
                                          <a:rPr lang="en-GB" sz="2400" b="0" i="1" smtClean="0">
                                            <a:latin typeface="Cambria Math" panose="02040503050406030204" pitchFamily="18" charset="0"/>
                                          </a:rPr>
                                        </m:ctrlPr>
                                      </m:dPr>
                                      <m:e>
                                        <m:m>
                                          <m:mPr>
                                            <m:mcs>
                                              <m:mc>
                                                <m:mcPr>
                                                  <m:count m:val="1"/>
                                                  <m:mcJc m:val="center"/>
                                                </m:mcPr>
                                              </m:mc>
                                            </m:mcs>
                                            <m:ctrlPr>
                                              <a:rPr lang="en-GB" sz="2400" b="0" i="1" smtClean="0">
                                                <a:latin typeface="Cambria Math" panose="02040503050406030204" pitchFamily="18" charset="0"/>
                                              </a:rPr>
                                            </m:ctrlPr>
                                          </m:mPr>
                                          <m:mr>
                                            <m:e>
                                              <m:r>
                                                <m:rPr>
                                                  <m:brk m:alnAt="7"/>
                                                </m:rPr>
                                                <a:rPr lang="en-GB" sz="2400" b="0" i="1" smtClean="0">
                                                  <a:latin typeface="Cambria Math" panose="02040503050406030204" pitchFamily="18" charset="0"/>
                                                </a:rPr>
                                                <m:t>𝑘</m:t>
                                              </m:r>
                                            </m:e>
                                          </m:mr>
                                          <m:mr>
                                            <m:e>
                                              <m:r>
                                                <a:rPr lang="en-GB" sz="2400" b="0" i="1" smtClean="0">
                                                  <a:latin typeface="Cambria Math" panose="02040503050406030204" pitchFamily="18" charset="0"/>
                                                </a:rPr>
                                                <m:t>4</m:t>
                                              </m:r>
                                            </m:e>
                                          </m:mr>
                                        </m:m>
                                      </m:e>
                                    </m:d>
                                    <m:sSup>
                                      <m:sSupPr>
                                        <m:ctrlPr>
                                          <a:rPr lang="en-GB" sz="2400" b="0" i="1" smtClean="0">
                                            <a:latin typeface="Cambria Math" panose="02040503050406030204" pitchFamily="18" charset="0"/>
                                          </a:rPr>
                                        </m:ctrlPr>
                                      </m:sSupPr>
                                      <m:e>
                                        <m:r>
                                          <a:rPr lang="en-GB" sz="2400" b="0" i="1" smtClean="0">
                                            <a:latin typeface="Cambria Math" panose="02040503050406030204" pitchFamily="18" charset="0"/>
                                          </a:rPr>
                                          <m:t>𝑛</m:t>
                                        </m:r>
                                      </m:e>
                                      <m:sup>
                                        <m:r>
                                          <a:rPr lang="en-GB" sz="2400" b="0" i="1" smtClean="0">
                                            <a:latin typeface="Cambria Math" panose="02040503050406030204" pitchFamily="18" charset="0"/>
                                          </a:rPr>
                                          <m:t>𝑘</m:t>
                                        </m:r>
                                        <m:r>
                                          <a:rPr lang="en-GB" sz="2400" b="0" i="1" smtClean="0">
                                            <a:latin typeface="Cambria Math" panose="02040503050406030204" pitchFamily="18" charset="0"/>
                                          </a:rPr>
                                          <m:t>−4</m:t>
                                        </m:r>
                                      </m:sup>
                                    </m:sSup>
                                    <m:r>
                                      <a:rPr lang="en-GB" sz="2400" b="0" i="1" smtClean="0">
                                        <a:latin typeface="Cambria Math" panose="02040503050406030204" pitchFamily="18" charset="0"/>
                                      </a:rPr>
                                      <m:t>+</m:t>
                                    </m:r>
                                    <m:r>
                                      <a:rPr lang="en-GB" sz="2400" b="0" i="1" smtClean="0">
                                        <a:solidFill>
                                          <a:srgbClr val="FF0000"/>
                                        </a:solidFill>
                                        <a:latin typeface="Cambria Math" panose="02040503050406030204" pitchFamily="18" charset="0"/>
                                      </a:rPr>
                                      <m:t>0</m:t>
                                    </m:r>
                                    <m:d>
                                      <m:dPr>
                                        <m:ctrlPr>
                                          <a:rPr lang="en-GB" sz="2400" b="0" i="1" smtClean="0">
                                            <a:latin typeface="Cambria Math" panose="02040503050406030204" pitchFamily="18" charset="0"/>
                                          </a:rPr>
                                        </m:ctrlPr>
                                      </m:dPr>
                                      <m:e>
                                        <m:m>
                                          <m:mPr>
                                            <m:mcs>
                                              <m:mc>
                                                <m:mcPr>
                                                  <m:count m:val="1"/>
                                                  <m:mcJc m:val="center"/>
                                                </m:mcPr>
                                              </m:mc>
                                            </m:mcs>
                                            <m:ctrlPr>
                                              <a:rPr lang="en-GB" sz="2400" b="0" i="1" smtClean="0">
                                                <a:latin typeface="Cambria Math" panose="02040503050406030204" pitchFamily="18" charset="0"/>
                                              </a:rPr>
                                            </m:ctrlPr>
                                          </m:mPr>
                                          <m:mr>
                                            <m:e>
                                              <m:r>
                                                <m:rPr>
                                                  <m:brk m:alnAt="7"/>
                                                </m:rPr>
                                                <a:rPr lang="en-GB" sz="2400" b="0" i="1" smtClean="0">
                                                  <a:latin typeface="Cambria Math" panose="02040503050406030204" pitchFamily="18" charset="0"/>
                                                </a:rPr>
                                                <m:t>𝑘</m:t>
                                              </m:r>
                                            </m:e>
                                          </m:mr>
                                          <m:mr>
                                            <m:e>
                                              <m:r>
                                                <a:rPr lang="en-GB" sz="2400" b="0" i="1" smtClean="0">
                                                  <a:latin typeface="Cambria Math" panose="02040503050406030204" pitchFamily="18" charset="0"/>
                                                </a:rPr>
                                                <m:t>5</m:t>
                                              </m:r>
                                            </m:e>
                                          </m:mr>
                                        </m:m>
                                      </m:e>
                                    </m:d>
                                    <m:sSup>
                                      <m:sSupPr>
                                        <m:ctrlPr>
                                          <a:rPr lang="en-GB" sz="2400" b="0" i="1" smtClean="0">
                                            <a:latin typeface="Cambria Math" panose="02040503050406030204" pitchFamily="18" charset="0"/>
                                          </a:rPr>
                                        </m:ctrlPr>
                                      </m:sSupPr>
                                      <m:e>
                                        <m:r>
                                          <a:rPr lang="en-GB" sz="2400" b="0" i="1" smtClean="0">
                                            <a:latin typeface="Cambria Math" panose="02040503050406030204" pitchFamily="18" charset="0"/>
                                          </a:rPr>
                                          <m:t>𝑛</m:t>
                                        </m:r>
                                      </m:e>
                                      <m:sup>
                                        <m:r>
                                          <a:rPr lang="en-GB" sz="2400" b="0" i="1" smtClean="0">
                                            <a:latin typeface="Cambria Math" panose="02040503050406030204" pitchFamily="18" charset="0"/>
                                          </a:rPr>
                                          <m:t>𝑘</m:t>
                                        </m:r>
                                        <m:r>
                                          <a:rPr lang="en-GB" sz="2400" b="0" i="1" smtClean="0">
                                            <a:latin typeface="Cambria Math" panose="02040503050406030204" pitchFamily="18" charset="0"/>
                                          </a:rPr>
                                          <m:t>−5</m:t>
                                        </m:r>
                                      </m:sup>
                                    </m:sSup>
                                    <m:r>
                                      <a:rPr lang="en-GB" sz="2400" b="0" i="1" smtClean="0">
                                        <a:latin typeface="Cambria Math" panose="02040503050406030204" pitchFamily="18" charset="0"/>
                                      </a:rPr>
                                      <m:t>+…</m:t>
                                    </m:r>
                                  </m:e>
                                </m:d>
                              </m:oMath>
                            </m:oMathPara>
                          </a14:m>
                          <a:endParaRPr lang="en-GB" sz="2400" dirty="0"/>
                        </a:p>
                      </a:txBody>
                      <a:tcPr>
                        <a:noFill/>
                      </a:tcPr>
                    </a:tc>
                    <a:extLst>
                      <a:ext uri="{0D108BD9-81ED-4DB2-BD59-A6C34878D82A}">
                        <a16:rowId xmlns:a16="http://schemas.microsoft.com/office/drawing/2014/main" val="537489205"/>
                      </a:ext>
                    </a:extLst>
                  </a:tr>
                </a:tbl>
              </a:graphicData>
            </a:graphic>
          </p:graphicFrame>
        </mc:Choice>
        <mc:Fallback xmlns="">
          <p:graphicFrame>
            <p:nvGraphicFramePr>
              <p:cNvPr id="10" name="Table 9">
                <a:extLst>
                  <a:ext uri="{FF2B5EF4-FFF2-40B4-BE49-F238E27FC236}">
                    <a16:creationId xmlns:a16="http://schemas.microsoft.com/office/drawing/2014/main" id="{CED07A06-006E-4A6E-BDD3-FA62404BE4D3}"/>
                  </a:ext>
                </a:extLst>
              </p:cNvPr>
              <p:cNvGraphicFramePr>
                <a:graphicFrameLocks noGrp="1"/>
              </p:cNvGraphicFramePr>
              <p:nvPr>
                <p:extLst>
                  <p:ext uri="{D42A27DB-BD31-4B8C-83A1-F6EECF244321}">
                    <p14:modId xmlns:p14="http://schemas.microsoft.com/office/powerpoint/2010/main" val="3890135965"/>
                  </p:ext>
                </p:extLst>
              </p:nvPr>
            </p:nvGraphicFramePr>
            <p:xfrm>
              <a:off x="0" y="4685272"/>
              <a:ext cx="12192000" cy="921957"/>
            </p:xfrm>
            <a:graphic>
              <a:graphicData uri="http://schemas.openxmlformats.org/drawingml/2006/table">
                <a:tbl>
                  <a:tblPr bandRow="1">
                    <a:tableStyleId>{5C22544A-7EE6-4342-B048-85BDC9FD1C3A}</a:tableStyleId>
                  </a:tblPr>
                  <a:tblGrid>
                    <a:gridCol w="957017">
                      <a:extLst>
                        <a:ext uri="{9D8B030D-6E8A-4147-A177-3AD203B41FA5}">
                          <a16:colId xmlns:a16="http://schemas.microsoft.com/office/drawing/2014/main" val="828619894"/>
                        </a:ext>
                      </a:extLst>
                    </a:gridCol>
                    <a:gridCol w="11234983">
                      <a:extLst>
                        <a:ext uri="{9D8B030D-6E8A-4147-A177-3AD203B41FA5}">
                          <a16:colId xmlns:a16="http://schemas.microsoft.com/office/drawing/2014/main" val="3928124986"/>
                        </a:ext>
                      </a:extLst>
                    </a:gridCol>
                  </a:tblGrid>
                  <a:tr h="921957">
                    <a:tc>
                      <a:txBody>
                        <a:bodyPr/>
                        <a:lstStyle/>
                        <a:p>
                          <a:endParaRPr lang="en-US"/>
                        </a:p>
                      </a:txBody>
                      <a:tcPr>
                        <a:blipFill>
                          <a:blip r:embed="rId7"/>
                          <a:stretch>
                            <a:fillRect l="-1274" t="-658" r="-1175796" b="-1316"/>
                          </a:stretch>
                        </a:blipFill>
                      </a:tcPr>
                    </a:tc>
                    <a:tc>
                      <a:txBody>
                        <a:bodyPr/>
                        <a:lstStyle/>
                        <a:p>
                          <a:endParaRPr lang="en-US"/>
                        </a:p>
                      </a:txBody>
                      <a:tcPr>
                        <a:blipFill>
                          <a:blip r:embed="rId7"/>
                          <a:stretch>
                            <a:fillRect l="-8627" t="-658" r="-163" b="-1316"/>
                          </a:stretch>
                        </a:blipFill>
                      </a:tcPr>
                    </a:tc>
                    <a:extLst>
                      <a:ext uri="{0D108BD9-81ED-4DB2-BD59-A6C34878D82A}">
                        <a16:rowId xmlns:a16="http://schemas.microsoft.com/office/drawing/2014/main" val="537489205"/>
                      </a:ext>
                    </a:extLst>
                  </a:tr>
                </a:tbl>
              </a:graphicData>
            </a:graphic>
          </p:graphicFrame>
        </mc:Fallback>
      </mc:AlternateContent>
    </p:spTree>
    <p:custDataLst>
      <p:tags r:id="rId1"/>
    </p:custDataLst>
    <p:extLst>
      <p:ext uri="{BB962C8B-B14F-4D97-AF65-F5344CB8AC3E}">
        <p14:creationId xmlns:p14="http://schemas.microsoft.com/office/powerpoint/2010/main" val="2222317838"/>
      </p:ext>
    </p:extLst>
  </p:cSld>
  <p:clrMapOvr>
    <a:masterClrMapping/>
  </p:clrMapOvr>
  <mc:AlternateContent xmlns:mc="http://schemas.openxmlformats.org/markup-compatibility/2006">
    <mc:Choice xmlns:p14="http://schemas.microsoft.com/office/powerpoint/2010/main" Requires="p14">
      <p:transition spd="slow" p14:dur="2000" advTm="29191"/>
    </mc:Choice>
    <mc:Fallback>
      <p:transition spd="slow" advTm="2919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2D16A-B704-4F20-B864-70655268D081}"/>
              </a:ext>
            </a:extLst>
          </p:cNvPr>
          <p:cNvSpPr>
            <a:spLocks noGrp="1"/>
          </p:cNvSpPr>
          <p:nvPr>
            <p:ph type="title"/>
          </p:nvPr>
        </p:nvSpPr>
        <p:spPr>
          <a:xfrm>
            <a:off x="838200" y="122751"/>
            <a:ext cx="10515600" cy="1325563"/>
          </a:xfrm>
        </p:spPr>
        <p:txBody>
          <a:bodyPr>
            <a:noAutofit/>
          </a:bodyPr>
          <a:lstStyle/>
          <a:p>
            <a:pPr algn="ctr"/>
            <a:r>
              <a:rPr lang="en-GB" sz="6000" dirty="0"/>
              <a:t>How can we calculate the Bernoulli numbers?</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E469C090-EB9A-43AA-A803-B193E6248EAB}"/>
                  </a:ext>
                </a:extLst>
              </p:cNvPr>
              <p:cNvSpPr txBox="1"/>
              <p:nvPr/>
            </p:nvSpPr>
            <p:spPr>
              <a:xfrm>
                <a:off x="4693187" y="2013992"/>
                <a:ext cx="7370283" cy="321818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GB" sz="2400" b="0" i="1" smtClean="0">
                              <a:latin typeface="Cambria Math" panose="02040503050406030204" pitchFamily="18" charset="0"/>
                            </a:rPr>
                          </m:ctrlPr>
                        </m:sSubPr>
                        <m:e>
                          <m:r>
                            <a:rPr lang="en-GB" sz="2400" b="0" i="1" smtClean="0">
                              <a:latin typeface="Cambria Math" panose="02040503050406030204" pitchFamily="18" charset="0"/>
                            </a:rPr>
                            <m:t>𝐵</m:t>
                          </m:r>
                        </m:e>
                        <m:sub>
                          <m:r>
                            <a:rPr lang="en-GB" sz="2400" b="0" i="1" smtClean="0">
                              <a:latin typeface="Cambria Math" panose="02040503050406030204" pitchFamily="18" charset="0"/>
                            </a:rPr>
                            <m:t>8</m:t>
                          </m:r>
                        </m:sub>
                      </m:sSub>
                      <m:r>
                        <a:rPr lang="en-GB" sz="2400" i="1">
                          <a:latin typeface="Cambria Math" panose="02040503050406030204" pitchFamily="18" charset="0"/>
                        </a:rPr>
                        <m:t>=</m:t>
                      </m:r>
                      <m:f>
                        <m:fPr>
                          <m:ctrlPr>
                            <a:rPr lang="en-GB" sz="2400" b="0" i="1" smtClean="0">
                              <a:latin typeface="Cambria Math" panose="02040503050406030204" pitchFamily="18" charset="0"/>
                            </a:rPr>
                          </m:ctrlPr>
                        </m:fPr>
                        <m:num>
                          <m:d>
                            <m:dPr>
                              <m:begChr m:val="|"/>
                              <m:endChr m:val="|"/>
                              <m:ctrlPr>
                                <a:rPr lang="en-GB" sz="2400" b="0" i="1" smtClean="0">
                                  <a:latin typeface="Cambria Math" panose="02040503050406030204" pitchFamily="18" charset="0"/>
                                </a:rPr>
                              </m:ctrlPr>
                            </m:dPr>
                            <m:e>
                              <m:m>
                                <m:mPr>
                                  <m:mcs>
                                    <m:mc>
                                      <m:mcPr>
                                        <m:count m:val="8"/>
                                        <m:mcJc m:val="center"/>
                                      </m:mcPr>
                                    </m:mc>
                                  </m:mcs>
                                  <m:ctrlPr>
                                    <a:rPr lang="en-GB" sz="2400" b="0" i="1" smtClean="0">
                                      <a:latin typeface="Cambria Math" panose="02040503050406030204" pitchFamily="18" charset="0"/>
                                    </a:rPr>
                                  </m:ctrlPr>
                                </m:mPr>
                                <m:mr>
                                  <m:e>
                                    <m:r>
                                      <m:rPr>
                                        <m:brk m:alnAt="7"/>
                                      </m:rPr>
                                      <a:rPr lang="en-GB" sz="2400" i="1">
                                        <a:latin typeface="Cambria Math" panose="02040503050406030204" pitchFamily="18" charset="0"/>
                                      </a:rPr>
                                      <m:t>1</m:t>
                                    </m:r>
                                  </m:e>
                                  <m:e>
                                    <m:r>
                                      <a:rPr lang="en-GB" sz="2400" i="1">
                                        <a:latin typeface="Cambria Math" panose="02040503050406030204" pitchFamily="18" charset="0"/>
                                      </a:rPr>
                                      <m:t>2</m:t>
                                    </m:r>
                                  </m:e>
                                  <m:e>
                                    <m:r>
                                      <a:rPr lang="en-GB" sz="2400" b="0" i="1" smtClean="0">
                                        <a:latin typeface="Cambria Math" panose="02040503050406030204" pitchFamily="18" charset="0"/>
                                      </a:rPr>
                                      <m:t>0</m:t>
                                    </m:r>
                                  </m:e>
                                  <m:e>
                                    <m:r>
                                      <a:rPr lang="en-GB" sz="2400" b="0" i="1" smtClean="0">
                                        <a:latin typeface="Cambria Math" panose="02040503050406030204" pitchFamily="18" charset="0"/>
                                      </a:rPr>
                                      <m:t>0</m:t>
                                    </m:r>
                                  </m:e>
                                  <m:e>
                                    <m:r>
                                      <a:rPr lang="en-GB" sz="2400" b="0" i="1" smtClean="0">
                                        <a:latin typeface="Cambria Math" panose="02040503050406030204" pitchFamily="18" charset="0"/>
                                      </a:rPr>
                                      <m:t>0</m:t>
                                    </m:r>
                                  </m:e>
                                  <m:e>
                                    <m:r>
                                      <a:rPr lang="en-GB" sz="2400" b="0" i="1" smtClean="0">
                                        <a:latin typeface="Cambria Math" panose="02040503050406030204" pitchFamily="18" charset="0"/>
                                      </a:rPr>
                                      <m:t>0</m:t>
                                    </m:r>
                                  </m:e>
                                  <m:e>
                                    <m:r>
                                      <a:rPr lang="en-GB" sz="2400" b="0" i="1" smtClean="0">
                                        <a:latin typeface="Cambria Math" panose="02040503050406030204" pitchFamily="18" charset="0"/>
                                      </a:rPr>
                                      <m:t>0</m:t>
                                    </m:r>
                                  </m:e>
                                  <m:e>
                                    <m:r>
                                      <a:rPr lang="en-GB" sz="2400" b="0" i="1" smtClean="0">
                                        <a:latin typeface="Cambria Math" panose="02040503050406030204" pitchFamily="18" charset="0"/>
                                      </a:rPr>
                                      <m:t>0</m:t>
                                    </m:r>
                                  </m:e>
                                </m:mr>
                                <m:mr>
                                  <m:e>
                                    <m:r>
                                      <a:rPr lang="en-GB" sz="2400" i="1">
                                        <a:latin typeface="Cambria Math" panose="02040503050406030204" pitchFamily="18" charset="0"/>
                                      </a:rPr>
                                      <m:t>1</m:t>
                                    </m:r>
                                  </m:e>
                                  <m:e>
                                    <m:r>
                                      <a:rPr lang="en-GB" sz="2400" i="1">
                                        <a:latin typeface="Cambria Math" panose="02040503050406030204" pitchFamily="18" charset="0"/>
                                      </a:rPr>
                                      <m:t>3</m:t>
                                    </m:r>
                                  </m:e>
                                  <m:e>
                                    <m:r>
                                      <a:rPr lang="en-GB" sz="2400" b="0" i="1" smtClean="0">
                                        <a:latin typeface="Cambria Math" panose="02040503050406030204" pitchFamily="18" charset="0"/>
                                      </a:rPr>
                                      <m:t>3</m:t>
                                    </m:r>
                                  </m:e>
                                  <m:e>
                                    <m:r>
                                      <a:rPr lang="en-GB" sz="2400" b="0" i="1" smtClean="0">
                                        <a:latin typeface="Cambria Math" panose="02040503050406030204" pitchFamily="18" charset="0"/>
                                      </a:rPr>
                                      <m:t>0</m:t>
                                    </m:r>
                                  </m:e>
                                  <m:e>
                                    <m:r>
                                      <a:rPr lang="en-GB" sz="2400" b="0" i="1" smtClean="0">
                                        <a:latin typeface="Cambria Math" panose="02040503050406030204" pitchFamily="18" charset="0"/>
                                      </a:rPr>
                                      <m:t>0</m:t>
                                    </m:r>
                                  </m:e>
                                  <m:e>
                                    <m:r>
                                      <a:rPr lang="en-GB" sz="2400" b="0" i="1" smtClean="0">
                                        <a:latin typeface="Cambria Math" panose="02040503050406030204" pitchFamily="18" charset="0"/>
                                      </a:rPr>
                                      <m:t>0</m:t>
                                    </m:r>
                                  </m:e>
                                  <m:e>
                                    <m:r>
                                      <a:rPr lang="en-GB" sz="2400" b="0" i="1" smtClean="0">
                                        <a:latin typeface="Cambria Math" panose="02040503050406030204" pitchFamily="18" charset="0"/>
                                      </a:rPr>
                                      <m:t>0</m:t>
                                    </m:r>
                                  </m:e>
                                  <m:e>
                                    <m:r>
                                      <a:rPr lang="en-GB" sz="2400" b="0" i="1" smtClean="0">
                                        <a:latin typeface="Cambria Math" panose="02040503050406030204" pitchFamily="18" charset="0"/>
                                      </a:rPr>
                                      <m:t>0</m:t>
                                    </m:r>
                                  </m:e>
                                </m:mr>
                                <m:mr>
                                  <m:e>
                                    <m:r>
                                      <a:rPr lang="en-GB" sz="2400" b="0" i="1" smtClean="0">
                                        <a:latin typeface="Cambria Math" panose="02040503050406030204" pitchFamily="18" charset="0"/>
                                      </a:rPr>
                                      <m:t>1</m:t>
                                    </m:r>
                                  </m:e>
                                  <m:e>
                                    <m:r>
                                      <a:rPr lang="en-GB" sz="2400" b="0" i="1" smtClean="0">
                                        <a:latin typeface="Cambria Math" panose="02040503050406030204" pitchFamily="18" charset="0"/>
                                      </a:rPr>
                                      <m:t>4</m:t>
                                    </m:r>
                                  </m:e>
                                  <m:e>
                                    <m:r>
                                      <a:rPr lang="en-GB" sz="2400" b="0" i="1" smtClean="0">
                                        <a:latin typeface="Cambria Math" panose="02040503050406030204" pitchFamily="18" charset="0"/>
                                      </a:rPr>
                                      <m:t>6</m:t>
                                    </m:r>
                                  </m:e>
                                  <m:e>
                                    <m:r>
                                      <a:rPr lang="en-GB" sz="2400" b="0" i="1" smtClean="0">
                                        <a:latin typeface="Cambria Math" panose="02040503050406030204" pitchFamily="18" charset="0"/>
                                      </a:rPr>
                                      <m:t>4</m:t>
                                    </m:r>
                                  </m:e>
                                  <m:e>
                                    <m:r>
                                      <a:rPr lang="en-GB" sz="2400" b="0" i="1" smtClean="0">
                                        <a:latin typeface="Cambria Math" panose="02040503050406030204" pitchFamily="18" charset="0"/>
                                      </a:rPr>
                                      <m:t>0</m:t>
                                    </m:r>
                                  </m:e>
                                  <m:e>
                                    <m:r>
                                      <a:rPr lang="en-GB" sz="2400" b="0" i="1" smtClean="0">
                                        <a:latin typeface="Cambria Math" panose="02040503050406030204" pitchFamily="18" charset="0"/>
                                      </a:rPr>
                                      <m:t>0</m:t>
                                    </m:r>
                                  </m:e>
                                  <m:e>
                                    <m:r>
                                      <a:rPr lang="en-GB" sz="2400" b="0" i="1" smtClean="0">
                                        <a:latin typeface="Cambria Math" panose="02040503050406030204" pitchFamily="18" charset="0"/>
                                      </a:rPr>
                                      <m:t>0</m:t>
                                    </m:r>
                                  </m:e>
                                  <m:e>
                                    <m:r>
                                      <a:rPr lang="en-GB" sz="2400" b="0" i="1" smtClean="0">
                                        <a:latin typeface="Cambria Math" panose="02040503050406030204" pitchFamily="18" charset="0"/>
                                      </a:rPr>
                                      <m:t>0</m:t>
                                    </m:r>
                                  </m:e>
                                </m:mr>
                                <m:mr>
                                  <m:e>
                                    <m:r>
                                      <a:rPr lang="en-GB" sz="2400" b="0" i="1" smtClean="0">
                                        <a:latin typeface="Cambria Math" panose="02040503050406030204" pitchFamily="18" charset="0"/>
                                      </a:rPr>
                                      <m:t>1</m:t>
                                    </m:r>
                                  </m:e>
                                  <m:e>
                                    <m:r>
                                      <a:rPr lang="en-GB" sz="2400" b="0" i="1" smtClean="0">
                                        <a:latin typeface="Cambria Math" panose="02040503050406030204" pitchFamily="18" charset="0"/>
                                      </a:rPr>
                                      <m:t>5</m:t>
                                    </m:r>
                                  </m:e>
                                  <m:e>
                                    <m:r>
                                      <a:rPr lang="en-GB" sz="2400" b="0" i="1" smtClean="0">
                                        <a:latin typeface="Cambria Math" panose="02040503050406030204" pitchFamily="18" charset="0"/>
                                      </a:rPr>
                                      <m:t>10</m:t>
                                    </m:r>
                                  </m:e>
                                  <m:e>
                                    <m:r>
                                      <a:rPr lang="en-GB" sz="2400" b="0" i="1" smtClean="0">
                                        <a:latin typeface="Cambria Math" panose="02040503050406030204" pitchFamily="18" charset="0"/>
                                      </a:rPr>
                                      <m:t>10</m:t>
                                    </m:r>
                                  </m:e>
                                  <m:e>
                                    <m:r>
                                      <a:rPr lang="en-GB" sz="2400" b="0" i="1" smtClean="0">
                                        <a:latin typeface="Cambria Math" panose="02040503050406030204" pitchFamily="18" charset="0"/>
                                      </a:rPr>
                                      <m:t>5</m:t>
                                    </m:r>
                                  </m:e>
                                  <m:e>
                                    <m:r>
                                      <a:rPr lang="en-GB" sz="2400" b="0" i="1" smtClean="0">
                                        <a:latin typeface="Cambria Math" panose="02040503050406030204" pitchFamily="18" charset="0"/>
                                      </a:rPr>
                                      <m:t>0</m:t>
                                    </m:r>
                                  </m:e>
                                  <m:e>
                                    <m:r>
                                      <a:rPr lang="en-GB" sz="2400" b="0" i="1" smtClean="0">
                                        <a:latin typeface="Cambria Math" panose="02040503050406030204" pitchFamily="18" charset="0"/>
                                      </a:rPr>
                                      <m:t>0</m:t>
                                    </m:r>
                                  </m:e>
                                  <m:e>
                                    <m:r>
                                      <a:rPr lang="en-GB" sz="2400" b="0" i="1" smtClean="0">
                                        <a:latin typeface="Cambria Math" panose="02040503050406030204" pitchFamily="18" charset="0"/>
                                      </a:rPr>
                                      <m:t>0</m:t>
                                    </m:r>
                                  </m:e>
                                </m:mr>
                                <m:mr>
                                  <m:e>
                                    <m:r>
                                      <a:rPr lang="en-GB" sz="2400" b="0" i="1" smtClean="0">
                                        <a:latin typeface="Cambria Math" panose="02040503050406030204" pitchFamily="18" charset="0"/>
                                      </a:rPr>
                                      <m:t>1</m:t>
                                    </m:r>
                                  </m:e>
                                  <m:e>
                                    <m:r>
                                      <a:rPr lang="en-GB" sz="2400" b="0" i="1" smtClean="0">
                                        <a:latin typeface="Cambria Math" panose="02040503050406030204" pitchFamily="18" charset="0"/>
                                      </a:rPr>
                                      <m:t>6</m:t>
                                    </m:r>
                                  </m:e>
                                  <m:e>
                                    <m:r>
                                      <a:rPr lang="en-GB" sz="2400" b="0" i="1" smtClean="0">
                                        <a:latin typeface="Cambria Math" panose="02040503050406030204" pitchFamily="18" charset="0"/>
                                      </a:rPr>
                                      <m:t>15</m:t>
                                    </m:r>
                                  </m:e>
                                  <m:e>
                                    <m:r>
                                      <a:rPr lang="en-GB" sz="2400" b="0" i="1" smtClean="0">
                                        <a:latin typeface="Cambria Math" panose="02040503050406030204" pitchFamily="18" charset="0"/>
                                      </a:rPr>
                                      <m:t>20</m:t>
                                    </m:r>
                                  </m:e>
                                  <m:e>
                                    <m:r>
                                      <a:rPr lang="en-GB" sz="2400" b="0" i="1" smtClean="0">
                                        <a:latin typeface="Cambria Math" panose="02040503050406030204" pitchFamily="18" charset="0"/>
                                      </a:rPr>
                                      <m:t>15</m:t>
                                    </m:r>
                                  </m:e>
                                  <m:e>
                                    <m:r>
                                      <a:rPr lang="en-GB" sz="2400" b="0" i="1" smtClean="0">
                                        <a:latin typeface="Cambria Math" panose="02040503050406030204" pitchFamily="18" charset="0"/>
                                      </a:rPr>
                                      <m:t>6</m:t>
                                    </m:r>
                                  </m:e>
                                  <m:e>
                                    <m:r>
                                      <a:rPr lang="en-GB" sz="2400" b="0" i="1" smtClean="0">
                                        <a:latin typeface="Cambria Math" panose="02040503050406030204" pitchFamily="18" charset="0"/>
                                      </a:rPr>
                                      <m:t>0</m:t>
                                    </m:r>
                                  </m:e>
                                  <m:e>
                                    <m:r>
                                      <a:rPr lang="en-GB" sz="2400" b="0" i="1" smtClean="0">
                                        <a:latin typeface="Cambria Math" panose="02040503050406030204" pitchFamily="18" charset="0"/>
                                      </a:rPr>
                                      <m:t>0</m:t>
                                    </m:r>
                                  </m:e>
                                </m:mr>
                                <m:mr>
                                  <m:e>
                                    <m:r>
                                      <a:rPr lang="en-GB" sz="2400" b="0" i="1" smtClean="0">
                                        <a:latin typeface="Cambria Math" panose="02040503050406030204" pitchFamily="18" charset="0"/>
                                      </a:rPr>
                                      <m:t>1</m:t>
                                    </m:r>
                                  </m:e>
                                  <m:e>
                                    <m:r>
                                      <a:rPr lang="en-GB" sz="2400" b="0" i="1" smtClean="0">
                                        <a:latin typeface="Cambria Math" panose="02040503050406030204" pitchFamily="18" charset="0"/>
                                      </a:rPr>
                                      <m:t>7</m:t>
                                    </m:r>
                                  </m:e>
                                  <m:e>
                                    <m:r>
                                      <a:rPr lang="en-GB" sz="2400" b="0" i="1" smtClean="0">
                                        <a:latin typeface="Cambria Math" panose="02040503050406030204" pitchFamily="18" charset="0"/>
                                      </a:rPr>
                                      <m:t>21</m:t>
                                    </m:r>
                                  </m:e>
                                  <m:e>
                                    <m:r>
                                      <a:rPr lang="en-GB" sz="2400" b="0" i="1" smtClean="0">
                                        <a:latin typeface="Cambria Math" panose="02040503050406030204" pitchFamily="18" charset="0"/>
                                      </a:rPr>
                                      <m:t>35</m:t>
                                    </m:r>
                                  </m:e>
                                  <m:e>
                                    <m:r>
                                      <a:rPr lang="en-GB" sz="2400" b="0" i="1" smtClean="0">
                                        <a:latin typeface="Cambria Math" panose="02040503050406030204" pitchFamily="18" charset="0"/>
                                      </a:rPr>
                                      <m:t>35</m:t>
                                    </m:r>
                                  </m:e>
                                  <m:e>
                                    <m:r>
                                      <a:rPr lang="en-GB" sz="2400" b="0" i="1" smtClean="0">
                                        <a:latin typeface="Cambria Math" panose="02040503050406030204" pitchFamily="18" charset="0"/>
                                      </a:rPr>
                                      <m:t>21</m:t>
                                    </m:r>
                                  </m:e>
                                  <m:e>
                                    <m:r>
                                      <a:rPr lang="en-GB" sz="2400" b="0" i="1" smtClean="0">
                                        <a:latin typeface="Cambria Math" panose="02040503050406030204" pitchFamily="18" charset="0"/>
                                      </a:rPr>
                                      <m:t>7</m:t>
                                    </m:r>
                                  </m:e>
                                  <m:e>
                                    <m:r>
                                      <a:rPr lang="en-GB" sz="2400" b="0" i="1" smtClean="0">
                                        <a:latin typeface="Cambria Math" panose="02040503050406030204" pitchFamily="18" charset="0"/>
                                      </a:rPr>
                                      <m:t>0</m:t>
                                    </m:r>
                                  </m:e>
                                </m:mr>
                                <m:mr>
                                  <m:e>
                                    <m:r>
                                      <a:rPr lang="en-GB" sz="2400" i="1">
                                        <a:latin typeface="Cambria Math" panose="02040503050406030204" pitchFamily="18" charset="0"/>
                                      </a:rPr>
                                      <m:t>1</m:t>
                                    </m:r>
                                  </m:e>
                                  <m:e>
                                    <m:r>
                                      <a:rPr lang="en-GB" sz="2400" b="0" i="1" smtClean="0">
                                        <a:latin typeface="Cambria Math" panose="02040503050406030204" pitchFamily="18" charset="0"/>
                                      </a:rPr>
                                      <m:t>8</m:t>
                                    </m:r>
                                  </m:e>
                                  <m:e>
                                    <m:r>
                                      <a:rPr lang="en-GB" sz="2400" i="1">
                                        <a:latin typeface="Cambria Math" panose="02040503050406030204" pitchFamily="18" charset="0"/>
                                      </a:rPr>
                                      <m:t>2</m:t>
                                    </m:r>
                                    <m:r>
                                      <a:rPr lang="en-GB" sz="2400" b="0" i="1" smtClean="0">
                                        <a:latin typeface="Cambria Math" panose="02040503050406030204" pitchFamily="18" charset="0"/>
                                      </a:rPr>
                                      <m:t>8</m:t>
                                    </m:r>
                                  </m:e>
                                  <m:e>
                                    <m:r>
                                      <a:rPr lang="en-GB" sz="2400" b="0" i="1" smtClean="0">
                                        <a:latin typeface="Cambria Math" panose="02040503050406030204" pitchFamily="18" charset="0"/>
                                      </a:rPr>
                                      <m:t>56</m:t>
                                    </m:r>
                                  </m:e>
                                  <m:e>
                                    <m:r>
                                      <a:rPr lang="en-GB" sz="2400" b="0" i="1" smtClean="0">
                                        <a:latin typeface="Cambria Math" panose="02040503050406030204" pitchFamily="18" charset="0"/>
                                      </a:rPr>
                                      <m:t>70</m:t>
                                    </m:r>
                                  </m:e>
                                  <m:e>
                                    <m:r>
                                      <a:rPr lang="en-GB" sz="2400" b="0" i="1" smtClean="0">
                                        <a:latin typeface="Cambria Math" panose="02040503050406030204" pitchFamily="18" charset="0"/>
                                      </a:rPr>
                                      <m:t>56</m:t>
                                    </m:r>
                                  </m:e>
                                  <m:e>
                                    <m:r>
                                      <a:rPr lang="en-GB" sz="2400" b="0" i="1" smtClean="0">
                                        <a:latin typeface="Cambria Math" panose="02040503050406030204" pitchFamily="18" charset="0"/>
                                      </a:rPr>
                                      <m:t>28</m:t>
                                    </m:r>
                                  </m:e>
                                  <m:e>
                                    <m:r>
                                      <a:rPr lang="en-GB" sz="2400" b="0" i="1" smtClean="0">
                                        <a:latin typeface="Cambria Math" panose="02040503050406030204" pitchFamily="18" charset="0"/>
                                      </a:rPr>
                                      <m:t>8</m:t>
                                    </m:r>
                                  </m:e>
                                </m:mr>
                                <m:mr>
                                  <m:e>
                                    <m:r>
                                      <a:rPr lang="en-GB" sz="2400" i="1">
                                        <a:latin typeface="Cambria Math" panose="02040503050406030204" pitchFamily="18" charset="0"/>
                                      </a:rPr>
                                      <m:t>1</m:t>
                                    </m:r>
                                  </m:e>
                                  <m:e>
                                    <m:r>
                                      <a:rPr lang="en-GB" sz="2400" b="0" i="1" smtClean="0">
                                        <a:latin typeface="Cambria Math" panose="02040503050406030204" pitchFamily="18" charset="0"/>
                                      </a:rPr>
                                      <m:t>9</m:t>
                                    </m:r>
                                  </m:e>
                                  <m:e>
                                    <m:r>
                                      <a:rPr lang="en-GB" sz="2400" b="0" i="1" smtClean="0">
                                        <a:latin typeface="Cambria Math" panose="02040503050406030204" pitchFamily="18" charset="0"/>
                                      </a:rPr>
                                      <m:t>36</m:t>
                                    </m:r>
                                  </m:e>
                                  <m:e>
                                    <m:r>
                                      <a:rPr lang="en-GB" sz="2400" b="0" i="1" smtClean="0">
                                        <a:latin typeface="Cambria Math" panose="02040503050406030204" pitchFamily="18" charset="0"/>
                                      </a:rPr>
                                      <m:t>84</m:t>
                                    </m:r>
                                  </m:e>
                                  <m:e>
                                    <m:r>
                                      <a:rPr lang="en-GB" sz="2400" b="0" i="1" smtClean="0">
                                        <a:latin typeface="Cambria Math" panose="02040503050406030204" pitchFamily="18" charset="0"/>
                                      </a:rPr>
                                      <m:t>126</m:t>
                                    </m:r>
                                  </m:e>
                                  <m:e>
                                    <m:r>
                                      <a:rPr lang="en-GB" sz="2400" b="0" i="1" smtClean="0">
                                        <a:latin typeface="Cambria Math" panose="02040503050406030204" pitchFamily="18" charset="0"/>
                                      </a:rPr>
                                      <m:t>126</m:t>
                                    </m:r>
                                  </m:e>
                                  <m:e>
                                    <m:r>
                                      <a:rPr lang="en-GB" sz="2400" b="0" i="1" smtClean="0">
                                        <a:latin typeface="Cambria Math" panose="02040503050406030204" pitchFamily="18" charset="0"/>
                                      </a:rPr>
                                      <m:t>84</m:t>
                                    </m:r>
                                  </m:e>
                                  <m:e>
                                    <m:r>
                                      <a:rPr lang="en-GB" sz="2400" b="0" i="1" smtClean="0">
                                        <a:latin typeface="Cambria Math" panose="02040503050406030204" pitchFamily="18" charset="0"/>
                                      </a:rPr>
                                      <m:t>36</m:t>
                                    </m:r>
                                  </m:e>
                                </m:mr>
                              </m:m>
                            </m:e>
                          </m:d>
                        </m:num>
                        <m:den>
                          <m:r>
                            <a:rPr lang="en-GB" sz="2400" b="0" i="1" smtClean="0">
                              <a:latin typeface="Cambria Math" panose="02040503050406030204" pitchFamily="18" charset="0"/>
                            </a:rPr>
                            <m:t>9!</m:t>
                          </m:r>
                        </m:den>
                      </m:f>
                      <m:r>
                        <a:rPr lang="en-GB" sz="2400" b="0" i="1" smtClean="0">
                          <a:latin typeface="Cambria Math" panose="02040503050406030204" pitchFamily="18" charset="0"/>
                        </a:rPr>
                        <m:t>=</m:t>
                      </m:r>
                      <m:f>
                        <m:fPr>
                          <m:ctrlPr>
                            <a:rPr lang="en-GB" sz="2400" b="0" i="1" smtClean="0">
                              <a:latin typeface="Cambria Math" panose="02040503050406030204" pitchFamily="18" charset="0"/>
                            </a:rPr>
                          </m:ctrlPr>
                        </m:fPr>
                        <m:num>
                          <m:r>
                            <a:rPr lang="en-GB" sz="2400" b="0" i="1" smtClean="0">
                              <a:latin typeface="Cambria Math" panose="02040503050406030204" pitchFamily="18" charset="0"/>
                            </a:rPr>
                            <m:t>−1</m:t>
                          </m:r>
                        </m:num>
                        <m:den>
                          <m:r>
                            <a:rPr lang="en-GB" sz="2400" b="0" i="1" smtClean="0">
                              <a:latin typeface="Cambria Math" panose="02040503050406030204" pitchFamily="18" charset="0"/>
                            </a:rPr>
                            <m:t>30</m:t>
                          </m:r>
                        </m:den>
                      </m:f>
                    </m:oMath>
                  </m:oMathPara>
                </a14:m>
                <a:endParaRPr lang="en-GB" sz="3200" dirty="0"/>
              </a:p>
            </p:txBody>
          </p:sp>
        </mc:Choice>
        <mc:Fallback xmlns="">
          <p:sp>
            <p:nvSpPr>
              <p:cNvPr id="4" name="TextBox 3">
                <a:extLst>
                  <a:ext uri="{FF2B5EF4-FFF2-40B4-BE49-F238E27FC236}">
                    <a16:creationId xmlns:a16="http://schemas.microsoft.com/office/drawing/2014/main" id="{E469C090-EB9A-43AA-A803-B193E6248EAB}"/>
                  </a:ext>
                </a:extLst>
              </p:cNvPr>
              <p:cNvSpPr txBox="1">
                <a:spLocks noRot="1" noChangeAspect="1" noMove="1" noResize="1" noEditPoints="1" noAdjustHandles="1" noChangeArrowheads="1" noChangeShapeType="1" noTextEdit="1"/>
              </p:cNvSpPr>
              <p:nvPr/>
            </p:nvSpPr>
            <p:spPr>
              <a:xfrm>
                <a:off x="4693187" y="2013992"/>
                <a:ext cx="7370283" cy="3218189"/>
              </a:xfrm>
              <a:prstGeom prst="rect">
                <a:avLst/>
              </a:prstGeom>
              <a:blipFill>
                <a:blip r:embed="rId4"/>
                <a:stretch>
                  <a:fillRect/>
                </a:stretch>
              </a:blipFill>
            </p:spPr>
            <p:txBody>
              <a:bodyPr/>
              <a:lstStyle/>
              <a:p>
                <a:r>
                  <a:rPr lang="en-GB">
                    <a:noFill/>
                  </a:rPr>
                  <a:t> </a:t>
                </a:r>
              </a:p>
            </p:txBody>
          </p:sp>
        </mc:Fallback>
      </mc:AlternateContent>
      <p:sp>
        <p:nvSpPr>
          <p:cNvPr id="5" name="TextBox 4">
            <a:extLst>
              <a:ext uri="{FF2B5EF4-FFF2-40B4-BE49-F238E27FC236}">
                <a16:creationId xmlns:a16="http://schemas.microsoft.com/office/drawing/2014/main" id="{4DF3CC7D-9365-4F36-8A3A-FB8663B8EA81}"/>
              </a:ext>
            </a:extLst>
          </p:cNvPr>
          <p:cNvSpPr txBox="1"/>
          <p:nvPr/>
        </p:nvSpPr>
        <p:spPr>
          <a:xfrm>
            <a:off x="5871993" y="5531513"/>
            <a:ext cx="5193624" cy="707886"/>
          </a:xfrm>
          <a:prstGeom prst="rect">
            <a:avLst/>
          </a:prstGeom>
          <a:noFill/>
        </p:spPr>
        <p:txBody>
          <a:bodyPr wrap="square" rtlCol="0">
            <a:spAutoFit/>
          </a:bodyPr>
          <a:lstStyle/>
          <a:p>
            <a:pPr algn="ctr"/>
            <a:r>
              <a:rPr lang="en-GB" sz="4000" dirty="0"/>
              <a:t>Pascal’s triangle again</a:t>
            </a:r>
            <a:endParaRPr lang="en-GB" sz="4000" baseline="-25000" dirty="0"/>
          </a:p>
        </p:txBody>
      </p:sp>
      <p:sp>
        <p:nvSpPr>
          <p:cNvPr id="7" name="TextBox 6">
            <a:extLst>
              <a:ext uri="{FF2B5EF4-FFF2-40B4-BE49-F238E27FC236}">
                <a16:creationId xmlns:a16="http://schemas.microsoft.com/office/drawing/2014/main" id="{6D7E897E-8AA3-4F47-A96D-CACB81BE211F}"/>
              </a:ext>
            </a:extLst>
          </p:cNvPr>
          <p:cNvSpPr txBox="1"/>
          <p:nvPr/>
        </p:nvSpPr>
        <p:spPr>
          <a:xfrm>
            <a:off x="383885" y="1937139"/>
            <a:ext cx="4309302" cy="3539430"/>
          </a:xfrm>
          <a:prstGeom prst="rect">
            <a:avLst/>
          </a:prstGeom>
          <a:solidFill>
            <a:schemeClr val="accent5">
              <a:lumMod val="20000"/>
              <a:lumOff val="80000"/>
            </a:schemeClr>
          </a:solidFill>
        </p:spPr>
        <p:txBody>
          <a:bodyPr wrap="square" rtlCol="0">
            <a:spAutoFit/>
          </a:bodyPr>
          <a:lstStyle/>
          <a:p>
            <a:pPr algn="ctr"/>
            <a:r>
              <a:rPr lang="en-GB" sz="3200" i="1" dirty="0"/>
              <a:t>“I am doggedly attacking and sifting to the very bottom, all the ways of deducing the Bernoulli Numbers.”</a:t>
            </a:r>
          </a:p>
          <a:p>
            <a:pPr algn="ctr"/>
            <a:r>
              <a:rPr lang="en-GB" sz="3200" dirty="0"/>
              <a:t>Ada Lovelace,</a:t>
            </a:r>
          </a:p>
          <a:p>
            <a:pPr algn="ctr"/>
            <a:r>
              <a:rPr lang="en-GB" sz="3200" dirty="0"/>
              <a:t>5 July 1843</a:t>
            </a:r>
          </a:p>
        </p:txBody>
      </p:sp>
    </p:spTree>
    <p:custDataLst>
      <p:tags r:id="rId1"/>
    </p:custDataLst>
    <p:extLst>
      <p:ext uri="{BB962C8B-B14F-4D97-AF65-F5344CB8AC3E}">
        <p14:creationId xmlns:p14="http://schemas.microsoft.com/office/powerpoint/2010/main" val="2008049664"/>
      </p:ext>
    </p:extLst>
  </p:cSld>
  <p:clrMapOvr>
    <a:masterClrMapping/>
  </p:clrMapOvr>
  <mc:AlternateContent xmlns:mc="http://schemas.openxmlformats.org/markup-compatibility/2006">
    <mc:Choice xmlns:p14="http://schemas.microsoft.com/office/powerpoint/2010/main" Requires="p14">
      <p:transition spd="slow" p14:dur="2000" advTm="25397"/>
    </mc:Choice>
    <mc:Fallback>
      <p:transition spd="slow" advTm="253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par>
                          <p:cTn id="11" fill="hold">
                            <p:stCondLst>
                              <p:cond delay="0"/>
                            </p:stCondLst>
                            <p:childTnLst>
                              <p:par>
                                <p:cTn id="12" presetID="42" presetClass="entr" presetSubtype="0"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4FBEB2CD-605A-4F75-B7E5-25755EB4A8C1}"/>
              </a:ext>
            </a:extLst>
          </p:cNvPr>
          <p:cNvGrpSpPr/>
          <p:nvPr/>
        </p:nvGrpSpPr>
        <p:grpSpPr>
          <a:xfrm>
            <a:off x="248739" y="131859"/>
            <a:ext cx="10783914" cy="6608740"/>
            <a:chOff x="248739" y="131859"/>
            <a:chExt cx="10783914" cy="6608740"/>
          </a:xfrm>
        </p:grpSpPr>
        <mc:AlternateContent xmlns:mc="http://schemas.openxmlformats.org/markup-compatibility/2006">
          <mc:Choice xmlns:a14="http://schemas.microsoft.com/office/drawing/2010/main" Requires="a14">
            <p:sp>
              <p:nvSpPr>
                <p:cNvPr id="6" name="Rectangle 5">
                  <a:extLst>
                    <a:ext uri="{FF2B5EF4-FFF2-40B4-BE49-F238E27FC236}">
                      <a16:creationId xmlns:a16="http://schemas.microsoft.com/office/drawing/2014/main" id="{516D34AC-D8C8-4DE6-9674-04D5881992D3}"/>
                    </a:ext>
                  </a:extLst>
                </p:cNvPr>
                <p:cNvSpPr/>
                <p:nvPr/>
              </p:nvSpPr>
              <p:spPr>
                <a:xfrm>
                  <a:off x="248739" y="131859"/>
                  <a:ext cx="2789410" cy="898964"/>
                </a:xfrm>
                <a:prstGeom prst="rect">
                  <a:avLst/>
                </a:prstGeom>
              </p:spPr>
              <p:txBody>
                <a:bodyPr wrap="square">
                  <a:spAutoFit/>
                </a:bodyPr>
                <a:lstStyle/>
                <a:p>
                  <a:pPr/>
                  <a14:m>
                    <m:oMathPara xmlns:m="http://schemas.openxmlformats.org/officeDocument/2006/math">
                      <m:oMathParaPr>
                        <m:jc m:val="left"/>
                      </m:oMathParaPr>
                      <m:oMath xmlns:m="http://schemas.openxmlformats.org/officeDocument/2006/math">
                        <m:sSub>
                          <m:sSubPr>
                            <m:ctrlPr>
                              <a:rPr lang="en-GB" sz="2800" i="1" smtClean="0">
                                <a:latin typeface="Cambria Math" panose="02040503050406030204" pitchFamily="18" charset="0"/>
                              </a:rPr>
                            </m:ctrlPr>
                          </m:sSubPr>
                          <m:e>
                            <m:r>
                              <a:rPr lang="en-GB" sz="2800" i="1">
                                <a:latin typeface="Cambria Math" panose="02040503050406030204" pitchFamily="18" charset="0"/>
                              </a:rPr>
                              <m:t>𝑆</m:t>
                            </m:r>
                          </m:e>
                          <m:sub>
                            <m:r>
                              <a:rPr lang="en-GB" sz="2800">
                                <a:latin typeface="Cambria Math" panose="02040503050406030204" pitchFamily="18" charset="0"/>
                              </a:rPr>
                              <m:t>1</m:t>
                            </m:r>
                          </m:sub>
                        </m:sSub>
                        <m:r>
                          <a:rPr lang="en-GB" sz="2800">
                            <a:latin typeface="Cambria Math" panose="02040503050406030204" pitchFamily="18" charset="0"/>
                          </a:rPr>
                          <m:t>=</m:t>
                        </m:r>
                        <m:f>
                          <m:fPr>
                            <m:ctrlPr>
                              <a:rPr lang="en-GB" sz="2800" i="1" smtClean="0">
                                <a:latin typeface="Cambria Math" panose="02040503050406030204" pitchFamily="18" charset="0"/>
                              </a:rPr>
                            </m:ctrlPr>
                          </m:fPr>
                          <m:num>
                            <m:r>
                              <a:rPr lang="en-GB" sz="2800" b="0" i="1" smtClean="0">
                                <a:latin typeface="Cambria Math" panose="02040503050406030204" pitchFamily="18" charset="0"/>
                              </a:rPr>
                              <m:t>1</m:t>
                            </m:r>
                          </m:num>
                          <m:den>
                            <m:r>
                              <a:rPr lang="en-GB" sz="2800" b="0" i="1" smtClean="0">
                                <a:latin typeface="Cambria Math" panose="02040503050406030204" pitchFamily="18" charset="0"/>
                              </a:rPr>
                              <m:t>2</m:t>
                            </m:r>
                          </m:den>
                        </m:f>
                        <m:r>
                          <a:rPr lang="en-GB" sz="2800" i="1">
                            <a:latin typeface="Cambria Math" panose="02040503050406030204" pitchFamily="18" charset="0"/>
                          </a:rPr>
                          <m:t>𝑛</m:t>
                        </m:r>
                        <m:d>
                          <m:dPr>
                            <m:ctrlPr>
                              <a:rPr lang="en-GB" sz="2800" i="1">
                                <a:latin typeface="Cambria Math" panose="02040503050406030204" pitchFamily="18" charset="0"/>
                              </a:rPr>
                            </m:ctrlPr>
                          </m:dPr>
                          <m:e>
                            <m:r>
                              <a:rPr lang="en-GB" sz="2800" i="1">
                                <a:latin typeface="Cambria Math" panose="02040503050406030204" pitchFamily="18" charset="0"/>
                              </a:rPr>
                              <m:t>𝑛</m:t>
                            </m:r>
                            <m:r>
                              <a:rPr lang="en-GB" sz="2800" i="1">
                                <a:latin typeface="Cambria Math" panose="02040503050406030204" pitchFamily="18" charset="0"/>
                              </a:rPr>
                              <m:t>+1</m:t>
                            </m:r>
                          </m:e>
                        </m:d>
                      </m:oMath>
                    </m:oMathPara>
                  </a14:m>
                  <a:endParaRPr lang="en-GB" sz="2800" dirty="0"/>
                </a:p>
              </p:txBody>
            </p:sp>
          </mc:Choice>
          <mc:Fallback>
            <p:sp>
              <p:nvSpPr>
                <p:cNvPr id="6" name="Rectangle 5">
                  <a:extLst>
                    <a:ext uri="{FF2B5EF4-FFF2-40B4-BE49-F238E27FC236}">
                      <a16:creationId xmlns:a16="http://schemas.microsoft.com/office/drawing/2014/main" id="{516D34AC-D8C8-4DE6-9674-04D5881992D3}"/>
                    </a:ext>
                  </a:extLst>
                </p:cNvPr>
                <p:cNvSpPr>
                  <a:spLocks noRot="1" noChangeAspect="1" noMove="1" noResize="1" noEditPoints="1" noAdjustHandles="1" noChangeArrowheads="1" noChangeShapeType="1" noTextEdit="1"/>
                </p:cNvSpPr>
                <p:nvPr/>
              </p:nvSpPr>
              <p:spPr>
                <a:xfrm>
                  <a:off x="248739" y="131859"/>
                  <a:ext cx="2789410" cy="898964"/>
                </a:xfrm>
                <a:prstGeom prst="rect">
                  <a:avLst/>
                </a:prstGeom>
                <a:blipFill>
                  <a:blip r:embed="rId4"/>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9" name="Rectangle 8">
                  <a:extLst>
                    <a:ext uri="{FF2B5EF4-FFF2-40B4-BE49-F238E27FC236}">
                      <a16:creationId xmlns:a16="http://schemas.microsoft.com/office/drawing/2014/main" id="{2CEA6BB0-EF28-4251-9769-001A817367CD}"/>
                    </a:ext>
                  </a:extLst>
                </p:cNvPr>
                <p:cNvSpPr/>
                <p:nvPr/>
              </p:nvSpPr>
              <p:spPr>
                <a:xfrm>
                  <a:off x="248739" y="909638"/>
                  <a:ext cx="4020075" cy="901785"/>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sSub>
                          <m:sSubPr>
                            <m:ctrlPr>
                              <a:rPr lang="en-GB" sz="2800" i="1" smtClean="0">
                                <a:latin typeface="Cambria Math" panose="02040503050406030204" pitchFamily="18" charset="0"/>
                              </a:rPr>
                            </m:ctrlPr>
                          </m:sSubPr>
                          <m:e>
                            <m:r>
                              <a:rPr lang="en-GB" sz="2800" i="1">
                                <a:latin typeface="Cambria Math" panose="02040503050406030204" pitchFamily="18" charset="0"/>
                              </a:rPr>
                              <m:t>𝑆</m:t>
                            </m:r>
                          </m:e>
                          <m:sub>
                            <m:r>
                              <a:rPr lang="en-GB" sz="2800" i="1">
                                <a:latin typeface="Cambria Math" panose="02040503050406030204" pitchFamily="18" charset="0"/>
                              </a:rPr>
                              <m:t>2</m:t>
                            </m:r>
                          </m:sub>
                        </m:sSub>
                        <m:r>
                          <a:rPr lang="en-GB" sz="2800" i="1">
                            <a:latin typeface="Cambria Math" panose="02040503050406030204" pitchFamily="18" charset="0"/>
                          </a:rPr>
                          <m:t>=</m:t>
                        </m:r>
                        <m:f>
                          <m:fPr>
                            <m:ctrlPr>
                              <a:rPr lang="en-GB" sz="2800" i="1" smtClean="0">
                                <a:latin typeface="Cambria Math" panose="02040503050406030204" pitchFamily="18" charset="0"/>
                              </a:rPr>
                            </m:ctrlPr>
                          </m:fPr>
                          <m:num>
                            <m:r>
                              <a:rPr lang="en-GB" sz="2800" b="0" i="1" smtClean="0">
                                <a:latin typeface="Cambria Math" panose="02040503050406030204" pitchFamily="18" charset="0"/>
                              </a:rPr>
                              <m:t>1</m:t>
                            </m:r>
                          </m:num>
                          <m:den>
                            <m:r>
                              <a:rPr lang="en-GB" sz="2800" b="0" i="1" smtClean="0">
                                <a:latin typeface="Cambria Math" panose="02040503050406030204" pitchFamily="18" charset="0"/>
                              </a:rPr>
                              <m:t>6</m:t>
                            </m:r>
                          </m:den>
                        </m:f>
                        <m:r>
                          <a:rPr lang="en-GB" sz="2800" i="1">
                            <a:latin typeface="Cambria Math" panose="02040503050406030204" pitchFamily="18" charset="0"/>
                          </a:rPr>
                          <m:t>𝑛</m:t>
                        </m:r>
                        <m:d>
                          <m:dPr>
                            <m:ctrlPr>
                              <a:rPr lang="en-GB" sz="2800" i="1">
                                <a:latin typeface="Cambria Math" panose="02040503050406030204" pitchFamily="18" charset="0"/>
                              </a:rPr>
                            </m:ctrlPr>
                          </m:dPr>
                          <m:e>
                            <m:r>
                              <a:rPr lang="en-GB" sz="2800" i="1">
                                <a:latin typeface="Cambria Math" panose="02040503050406030204" pitchFamily="18" charset="0"/>
                              </a:rPr>
                              <m:t>𝑛</m:t>
                            </m:r>
                            <m:r>
                              <a:rPr lang="en-GB" sz="2800" i="1">
                                <a:latin typeface="Cambria Math" panose="02040503050406030204" pitchFamily="18" charset="0"/>
                              </a:rPr>
                              <m:t>+1</m:t>
                            </m:r>
                          </m:e>
                        </m:d>
                        <m:d>
                          <m:dPr>
                            <m:ctrlPr>
                              <a:rPr lang="en-GB" sz="2800" i="1">
                                <a:latin typeface="Cambria Math" panose="02040503050406030204" pitchFamily="18" charset="0"/>
                              </a:rPr>
                            </m:ctrlPr>
                          </m:dPr>
                          <m:e>
                            <m:r>
                              <a:rPr lang="en-GB" sz="2800" i="1">
                                <a:latin typeface="Cambria Math" panose="02040503050406030204" pitchFamily="18" charset="0"/>
                              </a:rPr>
                              <m:t>2</m:t>
                            </m:r>
                            <m:r>
                              <a:rPr lang="en-GB" sz="2800" i="1">
                                <a:latin typeface="Cambria Math" panose="02040503050406030204" pitchFamily="18" charset="0"/>
                              </a:rPr>
                              <m:t>𝑛</m:t>
                            </m:r>
                            <m:r>
                              <a:rPr lang="en-GB" sz="2800" i="1">
                                <a:latin typeface="Cambria Math" panose="02040503050406030204" pitchFamily="18" charset="0"/>
                              </a:rPr>
                              <m:t>+1</m:t>
                            </m:r>
                          </m:e>
                        </m:d>
                      </m:oMath>
                    </m:oMathPara>
                  </a14:m>
                  <a:endParaRPr lang="en-GB" sz="2800" dirty="0"/>
                </a:p>
              </p:txBody>
            </p:sp>
          </mc:Choice>
          <mc:Fallback>
            <p:sp>
              <p:nvSpPr>
                <p:cNvPr id="9" name="Rectangle 8">
                  <a:extLst>
                    <a:ext uri="{FF2B5EF4-FFF2-40B4-BE49-F238E27FC236}">
                      <a16:creationId xmlns:a16="http://schemas.microsoft.com/office/drawing/2014/main" id="{2CEA6BB0-EF28-4251-9769-001A817367CD}"/>
                    </a:ext>
                  </a:extLst>
                </p:cNvPr>
                <p:cNvSpPr>
                  <a:spLocks noRot="1" noChangeAspect="1" noMove="1" noResize="1" noEditPoints="1" noAdjustHandles="1" noChangeArrowheads="1" noChangeShapeType="1" noTextEdit="1"/>
                </p:cNvSpPr>
                <p:nvPr/>
              </p:nvSpPr>
              <p:spPr>
                <a:xfrm>
                  <a:off x="248739" y="909638"/>
                  <a:ext cx="4020075" cy="901785"/>
                </a:xfrm>
                <a:prstGeom prst="rect">
                  <a:avLst/>
                </a:prstGeom>
                <a:blipFill>
                  <a:blip r:embed="rId5"/>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11" name="Rectangle 10">
                  <a:extLst>
                    <a:ext uri="{FF2B5EF4-FFF2-40B4-BE49-F238E27FC236}">
                      <a16:creationId xmlns:a16="http://schemas.microsoft.com/office/drawing/2014/main" id="{0168F0EC-BE49-4F77-8DB8-4EB91E6F03CC}"/>
                    </a:ext>
                  </a:extLst>
                </p:cNvPr>
                <p:cNvSpPr/>
                <p:nvPr/>
              </p:nvSpPr>
              <p:spPr>
                <a:xfrm>
                  <a:off x="248739" y="1775708"/>
                  <a:ext cx="3018647" cy="898964"/>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sSub>
                          <m:sSubPr>
                            <m:ctrlPr>
                              <a:rPr lang="en-GB" sz="2800" i="1" smtClean="0">
                                <a:latin typeface="Cambria Math" panose="02040503050406030204" pitchFamily="18" charset="0"/>
                              </a:rPr>
                            </m:ctrlPr>
                          </m:sSubPr>
                          <m:e>
                            <m:r>
                              <a:rPr lang="en-GB" sz="2800" i="1">
                                <a:latin typeface="Cambria Math" panose="02040503050406030204" pitchFamily="18" charset="0"/>
                              </a:rPr>
                              <m:t>𝑆</m:t>
                            </m:r>
                          </m:e>
                          <m:sub>
                            <m:r>
                              <a:rPr lang="en-GB" sz="2800" i="1">
                                <a:latin typeface="Cambria Math" panose="02040503050406030204" pitchFamily="18" charset="0"/>
                              </a:rPr>
                              <m:t>3</m:t>
                            </m:r>
                          </m:sub>
                        </m:sSub>
                        <m:r>
                          <a:rPr lang="en-GB" sz="2800" i="1">
                            <a:latin typeface="Cambria Math" panose="02040503050406030204" pitchFamily="18" charset="0"/>
                          </a:rPr>
                          <m:t>=</m:t>
                        </m:r>
                        <m:f>
                          <m:fPr>
                            <m:ctrlPr>
                              <a:rPr lang="en-GB" sz="2800" i="1" smtClean="0">
                                <a:latin typeface="Cambria Math" panose="02040503050406030204" pitchFamily="18" charset="0"/>
                              </a:rPr>
                            </m:ctrlPr>
                          </m:fPr>
                          <m:num>
                            <m:r>
                              <a:rPr lang="en-GB" sz="2800" b="0" i="1" smtClean="0">
                                <a:latin typeface="Cambria Math" panose="02040503050406030204" pitchFamily="18" charset="0"/>
                              </a:rPr>
                              <m:t>1</m:t>
                            </m:r>
                          </m:num>
                          <m:den>
                            <m:r>
                              <a:rPr lang="en-GB" sz="2800" b="0" i="1" smtClean="0">
                                <a:latin typeface="Cambria Math" panose="02040503050406030204" pitchFamily="18" charset="0"/>
                              </a:rPr>
                              <m:t>4</m:t>
                            </m:r>
                          </m:den>
                        </m:f>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i="1">
                                <a:latin typeface="Cambria Math" panose="02040503050406030204" pitchFamily="18" charset="0"/>
                              </a:rPr>
                              <m:t>2</m:t>
                            </m:r>
                          </m:sup>
                        </m:sSup>
                        <m:sSup>
                          <m:sSupPr>
                            <m:ctrlPr>
                              <a:rPr lang="en-GB" sz="2800" i="1">
                                <a:latin typeface="Cambria Math" panose="02040503050406030204" pitchFamily="18" charset="0"/>
                              </a:rPr>
                            </m:ctrlPr>
                          </m:sSupPr>
                          <m:e>
                            <m:d>
                              <m:dPr>
                                <m:ctrlPr>
                                  <a:rPr lang="en-GB" sz="2800" i="1">
                                    <a:latin typeface="Cambria Math" panose="02040503050406030204" pitchFamily="18" charset="0"/>
                                  </a:rPr>
                                </m:ctrlPr>
                              </m:dPr>
                              <m:e>
                                <m:r>
                                  <a:rPr lang="en-GB" sz="2800" i="1">
                                    <a:latin typeface="Cambria Math" panose="02040503050406030204" pitchFamily="18" charset="0"/>
                                  </a:rPr>
                                  <m:t>𝑛</m:t>
                                </m:r>
                                <m:r>
                                  <a:rPr lang="en-GB" sz="2800" i="1">
                                    <a:latin typeface="Cambria Math" panose="02040503050406030204" pitchFamily="18" charset="0"/>
                                  </a:rPr>
                                  <m:t>+1</m:t>
                                </m:r>
                              </m:e>
                            </m:d>
                          </m:e>
                          <m:sup>
                            <m:r>
                              <a:rPr lang="en-GB" sz="2800" i="1">
                                <a:latin typeface="Cambria Math" panose="02040503050406030204" pitchFamily="18" charset="0"/>
                              </a:rPr>
                              <m:t>2</m:t>
                            </m:r>
                          </m:sup>
                        </m:sSup>
                      </m:oMath>
                    </m:oMathPara>
                  </a14:m>
                  <a:endParaRPr lang="en-GB" sz="2800" dirty="0"/>
                </a:p>
              </p:txBody>
            </p:sp>
          </mc:Choice>
          <mc:Fallback>
            <p:sp>
              <p:nvSpPr>
                <p:cNvPr id="11" name="Rectangle 10">
                  <a:extLst>
                    <a:ext uri="{FF2B5EF4-FFF2-40B4-BE49-F238E27FC236}">
                      <a16:creationId xmlns:a16="http://schemas.microsoft.com/office/drawing/2014/main" id="{0168F0EC-BE49-4F77-8DB8-4EB91E6F03CC}"/>
                    </a:ext>
                  </a:extLst>
                </p:cNvPr>
                <p:cNvSpPr>
                  <a:spLocks noRot="1" noChangeAspect="1" noMove="1" noResize="1" noEditPoints="1" noAdjustHandles="1" noChangeArrowheads="1" noChangeShapeType="1" noTextEdit="1"/>
                </p:cNvSpPr>
                <p:nvPr/>
              </p:nvSpPr>
              <p:spPr>
                <a:xfrm>
                  <a:off x="248739" y="1775708"/>
                  <a:ext cx="3018647" cy="898964"/>
                </a:xfrm>
                <a:prstGeom prst="rect">
                  <a:avLst/>
                </a:prstGeom>
                <a:blipFill>
                  <a:blip r:embed="rId6"/>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13" name="Rectangle 12">
                  <a:extLst>
                    <a:ext uri="{FF2B5EF4-FFF2-40B4-BE49-F238E27FC236}">
                      <a16:creationId xmlns:a16="http://schemas.microsoft.com/office/drawing/2014/main" id="{444B7EA5-AADC-4EEF-92B8-7B647885E92B}"/>
                    </a:ext>
                  </a:extLst>
                </p:cNvPr>
                <p:cNvSpPr/>
                <p:nvPr/>
              </p:nvSpPr>
              <p:spPr>
                <a:xfrm>
                  <a:off x="248739" y="2553487"/>
                  <a:ext cx="6560835" cy="901785"/>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sSub>
                          <m:sSubPr>
                            <m:ctrlPr>
                              <a:rPr lang="en-GB" sz="2800" i="1" smtClean="0">
                                <a:latin typeface="Cambria Math" panose="02040503050406030204" pitchFamily="18" charset="0"/>
                              </a:rPr>
                            </m:ctrlPr>
                          </m:sSubPr>
                          <m:e>
                            <m:r>
                              <a:rPr lang="en-GB" sz="2800" i="1">
                                <a:latin typeface="Cambria Math" panose="02040503050406030204" pitchFamily="18" charset="0"/>
                              </a:rPr>
                              <m:t>𝑆</m:t>
                            </m:r>
                          </m:e>
                          <m:sub>
                            <m:r>
                              <a:rPr lang="en-GB" sz="2800" b="0" i="1" smtClean="0">
                                <a:latin typeface="Cambria Math" panose="02040503050406030204" pitchFamily="18" charset="0"/>
                              </a:rPr>
                              <m:t>4</m:t>
                            </m:r>
                          </m:sub>
                        </m:sSub>
                        <m:r>
                          <a:rPr lang="en-GB" sz="2800" i="1">
                            <a:latin typeface="Cambria Math" panose="02040503050406030204" pitchFamily="18" charset="0"/>
                          </a:rPr>
                          <m:t>=</m:t>
                        </m:r>
                        <m:f>
                          <m:fPr>
                            <m:ctrlPr>
                              <a:rPr lang="en-GB" sz="2800" i="1" smtClean="0">
                                <a:latin typeface="Cambria Math" panose="02040503050406030204" pitchFamily="18" charset="0"/>
                              </a:rPr>
                            </m:ctrlPr>
                          </m:fPr>
                          <m:num>
                            <m:r>
                              <a:rPr lang="en-GB" sz="2800" b="0" i="1" smtClean="0">
                                <a:latin typeface="Cambria Math" panose="02040503050406030204" pitchFamily="18" charset="0"/>
                              </a:rPr>
                              <m:t>1</m:t>
                            </m:r>
                          </m:num>
                          <m:den>
                            <m:r>
                              <a:rPr lang="en-GB" sz="2800" b="0" i="1" smtClean="0">
                                <a:latin typeface="Cambria Math" panose="02040503050406030204" pitchFamily="18" charset="0"/>
                              </a:rPr>
                              <m:t>30</m:t>
                            </m:r>
                          </m:den>
                        </m:f>
                        <m:r>
                          <a:rPr lang="en-GB" sz="2800" i="1">
                            <a:latin typeface="Cambria Math" panose="02040503050406030204" pitchFamily="18" charset="0"/>
                          </a:rPr>
                          <m:t>𝑛</m:t>
                        </m:r>
                        <m:d>
                          <m:dPr>
                            <m:ctrlPr>
                              <a:rPr lang="en-GB" sz="2800" i="1">
                                <a:latin typeface="Cambria Math" panose="02040503050406030204" pitchFamily="18" charset="0"/>
                              </a:rPr>
                            </m:ctrlPr>
                          </m:dPr>
                          <m:e>
                            <m:r>
                              <a:rPr lang="en-GB" sz="2800" i="1">
                                <a:latin typeface="Cambria Math" panose="02040503050406030204" pitchFamily="18" charset="0"/>
                              </a:rPr>
                              <m:t>𝑛</m:t>
                            </m:r>
                            <m:r>
                              <a:rPr lang="en-GB" sz="2800" i="1">
                                <a:latin typeface="Cambria Math" panose="02040503050406030204" pitchFamily="18" charset="0"/>
                              </a:rPr>
                              <m:t>+1</m:t>
                            </m:r>
                          </m:e>
                        </m:d>
                        <m:r>
                          <a:rPr lang="en-GB" sz="2800" b="0" i="1" smtClean="0">
                            <a:latin typeface="Cambria Math" panose="02040503050406030204" pitchFamily="18" charset="0"/>
                          </a:rPr>
                          <m:t>(2</m:t>
                        </m:r>
                        <m:r>
                          <a:rPr lang="en-GB" sz="2800" b="0" i="1" smtClean="0">
                            <a:latin typeface="Cambria Math" panose="02040503050406030204" pitchFamily="18" charset="0"/>
                          </a:rPr>
                          <m:t>𝑛</m:t>
                        </m:r>
                        <m:r>
                          <a:rPr lang="en-GB" sz="2800" b="0" i="1" smtClean="0">
                            <a:latin typeface="Cambria Math" panose="02040503050406030204" pitchFamily="18" charset="0"/>
                          </a:rPr>
                          <m:t>+1)</m:t>
                        </m:r>
                        <m:d>
                          <m:dPr>
                            <m:ctrlPr>
                              <a:rPr lang="en-GB" sz="2800" i="1">
                                <a:latin typeface="Cambria Math" panose="02040503050406030204" pitchFamily="18" charset="0"/>
                              </a:rPr>
                            </m:ctrlPr>
                          </m:dPr>
                          <m:e>
                            <m:r>
                              <a:rPr lang="en-GB" sz="2800" b="0" i="1" smtClean="0">
                                <a:latin typeface="Cambria Math" panose="02040503050406030204" pitchFamily="18" charset="0"/>
                              </a:rPr>
                              <m:t>3</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i="1">
                                    <a:latin typeface="Cambria Math" panose="02040503050406030204" pitchFamily="18" charset="0"/>
                                  </a:rPr>
                                  <m:t>2</m:t>
                                </m:r>
                              </m:sup>
                            </m:sSup>
                            <m:r>
                              <a:rPr lang="en-GB" sz="2800" i="1">
                                <a:latin typeface="Cambria Math" panose="02040503050406030204" pitchFamily="18" charset="0"/>
                              </a:rPr>
                              <m:t>+</m:t>
                            </m:r>
                            <m:r>
                              <a:rPr lang="en-GB" sz="2800" b="0" i="1" smtClean="0">
                                <a:latin typeface="Cambria Math" panose="02040503050406030204" pitchFamily="18" charset="0"/>
                              </a:rPr>
                              <m:t>3</m:t>
                            </m:r>
                            <m:r>
                              <a:rPr lang="en-GB" sz="2800" i="1">
                                <a:latin typeface="Cambria Math" panose="02040503050406030204" pitchFamily="18" charset="0"/>
                              </a:rPr>
                              <m:t>𝑛</m:t>
                            </m:r>
                            <m:r>
                              <a:rPr lang="en-GB" sz="2800" b="0" i="1" smtClean="0">
                                <a:latin typeface="Cambria Math" panose="02040503050406030204" pitchFamily="18" charset="0"/>
                              </a:rPr>
                              <m:t>−</m:t>
                            </m:r>
                            <m:r>
                              <a:rPr lang="en-GB" sz="2800" i="1">
                                <a:latin typeface="Cambria Math" panose="02040503050406030204" pitchFamily="18" charset="0"/>
                              </a:rPr>
                              <m:t>1</m:t>
                            </m:r>
                          </m:e>
                        </m:d>
                      </m:oMath>
                    </m:oMathPara>
                  </a14:m>
                  <a:endParaRPr lang="en-GB" sz="2800" dirty="0"/>
                </a:p>
              </p:txBody>
            </p:sp>
          </mc:Choice>
          <mc:Fallback>
            <p:sp>
              <p:nvSpPr>
                <p:cNvPr id="13" name="Rectangle 12">
                  <a:extLst>
                    <a:ext uri="{FF2B5EF4-FFF2-40B4-BE49-F238E27FC236}">
                      <a16:creationId xmlns:a16="http://schemas.microsoft.com/office/drawing/2014/main" id="{444B7EA5-AADC-4EEF-92B8-7B647885E92B}"/>
                    </a:ext>
                  </a:extLst>
                </p:cNvPr>
                <p:cNvSpPr>
                  <a:spLocks noRot="1" noChangeAspect="1" noMove="1" noResize="1" noEditPoints="1" noAdjustHandles="1" noChangeArrowheads="1" noChangeShapeType="1" noTextEdit="1"/>
                </p:cNvSpPr>
                <p:nvPr/>
              </p:nvSpPr>
              <p:spPr>
                <a:xfrm>
                  <a:off x="248739" y="2553487"/>
                  <a:ext cx="6560835" cy="901785"/>
                </a:xfrm>
                <a:prstGeom prst="rect">
                  <a:avLst/>
                </a:prstGeom>
                <a:blipFill>
                  <a:blip r:embed="rId7"/>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18" name="Rectangle 17">
                  <a:extLst>
                    <a:ext uri="{FF2B5EF4-FFF2-40B4-BE49-F238E27FC236}">
                      <a16:creationId xmlns:a16="http://schemas.microsoft.com/office/drawing/2014/main" id="{8409D08F-A0B7-4AD2-9A48-5B0D95F65D06}"/>
                    </a:ext>
                  </a:extLst>
                </p:cNvPr>
                <p:cNvSpPr/>
                <p:nvPr/>
              </p:nvSpPr>
              <p:spPr>
                <a:xfrm>
                  <a:off x="248739" y="3376598"/>
                  <a:ext cx="5559279" cy="898964"/>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sSub>
                          <m:sSubPr>
                            <m:ctrlPr>
                              <a:rPr lang="en-GB" sz="2800" i="1" smtClean="0">
                                <a:latin typeface="Cambria Math" panose="02040503050406030204" pitchFamily="18" charset="0"/>
                              </a:rPr>
                            </m:ctrlPr>
                          </m:sSubPr>
                          <m:e>
                            <m:r>
                              <a:rPr lang="en-GB" sz="2800" i="1">
                                <a:latin typeface="Cambria Math" panose="02040503050406030204" pitchFamily="18" charset="0"/>
                              </a:rPr>
                              <m:t>𝑆</m:t>
                            </m:r>
                          </m:e>
                          <m:sub>
                            <m:r>
                              <a:rPr lang="en-GB" sz="2800" b="0" i="1" smtClean="0">
                                <a:latin typeface="Cambria Math" panose="02040503050406030204" pitchFamily="18" charset="0"/>
                              </a:rPr>
                              <m:t>5</m:t>
                            </m:r>
                          </m:sub>
                        </m:sSub>
                        <m:r>
                          <a:rPr lang="en-GB" sz="2800" i="1">
                            <a:latin typeface="Cambria Math" panose="02040503050406030204" pitchFamily="18" charset="0"/>
                          </a:rPr>
                          <m:t>=</m:t>
                        </m:r>
                        <m:f>
                          <m:fPr>
                            <m:ctrlPr>
                              <a:rPr lang="en-GB" sz="2800" i="1" smtClean="0">
                                <a:latin typeface="Cambria Math" panose="02040503050406030204" pitchFamily="18" charset="0"/>
                              </a:rPr>
                            </m:ctrlPr>
                          </m:fPr>
                          <m:num>
                            <m:r>
                              <a:rPr lang="en-GB" sz="2800" b="0" i="1" smtClean="0">
                                <a:latin typeface="Cambria Math" panose="02040503050406030204" pitchFamily="18" charset="0"/>
                              </a:rPr>
                              <m:t>1</m:t>
                            </m:r>
                          </m:num>
                          <m:den>
                            <m:r>
                              <a:rPr lang="en-GB" sz="2800" b="0" i="1" smtClean="0">
                                <a:latin typeface="Cambria Math" panose="02040503050406030204" pitchFamily="18" charset="0"/>
                              </a:rPr>
                              <m:t>12</m:t>
                            </m:r>
                          </m:den>
                        </m:f>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i="1">
                                <a:latin typeface="Cambria Math" panose="02040503050406030204" pitchFamily="18" charset="0"/>
                              </a:rPr>
                              <m:t>2</m:t>
                            </m:r>
                          </m:sup>
                        </m:sSup>
                        <m:sSup>
                          <m:sSupPr>
                            <m:ctrlPr>
                              <a:rPr lang="en-GB" sz="2800" i="1">
                                <a:latin typeface="Cambria Math" panose="02040503050406030204" pitchFamily="18" charset="0"/>
                              </a:rPr>
                            </m:ctrlPr>
                          </m:sSupPr>
                          <m:e>
                            <m:d>
                              <m:dPr>
                                <m:ctrlPr>
                                  <a:rPr lang="en-GB" sz="2800" i="1">
                                    <a:latin typeface="Cambria Math" panose="02040503050406030204" pitchFamily="18" charset="0"/>
                                  </a:rPr>
                                </m:ctrlPr>
                              </m:dPr>
                              <m:e>
                                <m:r>
                                  <a:rPr lang="en-GB" sz="2800" i="1">
                                    <a:latin typeface="Cambria Math" panose="02040503050406030204" pitchFamily="18" charset="0"/>
                                  </a:rPr>
                                  <m:t>𝑛</m:t>
                                </m:r>
                                <m:r>
                                  <a:rPr lang="en-GB" sz="2800" i="1">
                                    <a:latin typeface="Cambria Math" panose="02040503050406030204" pitchFamily="18" charset="0"/>
                                  </a:rPr>
                                  <m:t>+1</m:t>
                                </m:r>
                              </m:e>
                            </m:d>
                          </m:e>
                          <m:sup>
                            <m:r>
                              <a:rPr lang="en-GB" sz="2800" i="1">
                                <a:latin typeface="Cambria Math" panose="02040503050406030204" pitchFamily="18" charset="0"/>
                              </a:rPr>
                              <m:t>2</m:t>
                            </m:r>
                          </m:sup>
                        </m:sSup>
                        <m:d>
                          <m:dPr>
                            <m:ctrlPr>
                              <a:rPr lang="en-GB" sz="2800" i="1">
                                <a:latin typeface="Cambria Math" panose="02040503050406030204" pitchFamily="18" charset="0"/>
                              </a:rPr>
                            </m:ctrlPr>
                          </m:dPr>
                          <m:e>
                            <m:r>
                              <a:rPr lang="en-GB" sz="2800" b="0" i="1" smtClean="0">
                                <a:latin typeface="Cambria Math" panose="02040503050406030204" pitchFamily="18" charset="0"/>
                              </a:rPr>
                              <m:t>2</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i="1">
                                    <a:latin typeface="Cambria Math" panose="02040503050406030204" pitchFamily="18" charset="0"/>
                                  </a:rPr>
                                  <m:t>2</m:t>
                                </m:r>
                              </m:sup>
                            </m:sSup>
                            <m:r>
                              <a:rPr lang="en-GB" sz="2800" i="1">
                                <a:latin typeface="Cambria Math" panose="02040503050406030204" pitchFamily="18" charset="0"/>
                              </a:rPr>
                              <m:t>+</m:t>
                            </m:r>
                            <m:r>
                              <a:rPr lang="en-GB" sz="2800" b="0" i="1" smtClean="0">
                                <a:latin typeface="Cambria Math" panose="02040503050406030204" pitchFamily="18" charset="0"/>
                              </a:rPr>
                              <m:t>2</m:t>
                            </m:r>
                            <m:r>
                              <a:rPr lang="en-GB" sz="2800" i="1">
                                <a:latin typeface="Cambria Math" panose="02040503050406030204" pitchFamily="18" charset="0"/>
                              </a:rPr>
                              <m:t>𝑛</m:t>
                            </m:r>
                            <m:r>
                              <a:rPr lang="en-GB" sz="2800" b="0" i="1" smtClean="0">
                                <a:latin typeface="Cambria Math" panose="02040503050406030204" pitchFamily="18" charset="0"/>
                              </a:rPr>
                              <m:t>−</m:t>
                            </m:r>
                            <m:r>
                              <a:rPr lang="en-GB" sz="2800" i="1">
                                <a:latin typeface="Cambria Math" panose="02040503050406030204" pitchFamily="18" charset="0"/>
                              </a:rPr>
                              <m:t>1</m:t>
                            </m:r>
                          </m:e>
                        </m:d>
                      </m:oMath>
                    </m:oMathPara>
                  </a14:m>
                  <a:endParaRPr lang="en-GB" sz="2800" dirty="0"/>
                </a:p>
              </p:txBody>
            </p:sp>
          </mc:Choice>
          <mc:Fallback>
            <p:sp>
              <p:nvSpPr>
                <p:cNvPr id="18" name="Rectangle 17">
                  <a:extLst>
                    <a:ext uri="{FF2B5EF4-FFF2-40B4-BE49-F238E27FC236}">
                      <a16:creationId xmlns:a16="http://schemas.microsoft.com/office/drawing/2014/main" id="{8409D08F-A0B7-4AD2-9A48-5B0D95F65D06}"/>
                    </a:ext>
                  </a:extLst>
                </p:cNvPr>
                <p:cNvSpPr>
                  <a:spLocks noRot="1" noChangeAspect="1" noMove="1" noResize="1" noEditPoints="1" noAdjustHandles="1" noChangeArrowheads="1" noChangeShapeType="1" noTextEdit="1"/>
                </p:cNvSpPr>
                <p:nvPr/>
              </p:nvSpPr>
              <p:spPr>
                <a:xfrm>
                  <a:off x="248739" y="3376598"/>
                  <a:ext cx="5559279" cy="898964"/>
                </a:xfrm>
                <a:prstGeom prst="rect">
                  <a:avLst/>
                </a:prstGeom>
                <a:blipFill>
                  <a:blip r:embed="rId8"/>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19" name="Rectangle 18">
                  <a:extLst>
                    <a:ext uri="{FF2B5EF4-FFF2-40B4-BE49-F238E27FC236}">
                      <a16:creationId xmlns:a16="http://schemas.microsoft.com/office/drawing/2014/main" id="{2120C5B7-9169-48A4-A48A-89309661ACD6}"/>
                    </a:ext>
                  </a:extLst>
                </p:cNvPr>
                <p:cNvSpPr/>
                <p:nvPr/>
              </p:nvSpPr>
              <p:spPr>
                <a:xfrm>
                  <a:off x="248739" y="4197336"/>
                  <a:ext cx="7566943" cy="898964"/>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sSub>
                          <m:sSubPr>
                            <m:ctrlPr>
                              <a:rPr lang="en-GB" sz="2800" i="1" smtClean="0">
                                <a:latin typeface="Cambria Math" panose="02040503050406030204" pitchFamily="18" charset="0"/>
                              </a:rPr>
                            </m:ctrlPr>
                          </m:sSubPr>
                          <m:e>
                            <m:r>
                              <a:rPr lang="en-GB" sz="2800" i="1">
                                <a:latin typeface="Cambria Math" panose="02040503050406030204" pitchFamily="18" charset="0"/>
                              </a:rPr>
                              <m:t>𝑆</m:t>
                            </m:r>
                          </m:e>
                          <m:sub>
                            <m:r>
                              <a:rPr lang="en-GB" sz="2800" b="0" i="1" smtClean="0">
                                <a:latin typeface="Cambria Math" panose="02040503050406030204" pitchFamily="18" charset="0"/>
                              </a:rPr>
                              <m:t>6</m:t>
                            </m:r>
                          </m:sub>
                        </m:sSub>
                        <m:r>
                          <a:rPr lang="en-GB" sz="2800" i="1">
                            <a:latin typeface="Cambria Math" panose="02040503050406030204" pitchFamily="18" charset="0"/>
                          </a:rPr>
                          <m:t>=</m:t>
                        </m:r>
                        <m:f>
                          <m:fPr>
                            <m:ctrlPr>
                              <a:rPr lang="en-GB" sz="2800" i="1" smtClean="0">
                                <a:latin typeface="Cambria Math" panose="02040503050406030204" pitchFamily="18" charset="0"/>
                              </a:rPr>
                            </m:ctrlPr>
                          </m:fPr>
                          <m:num>
                            <m:r>
                              <a:rPr lang="en-GB" sz="2800" b="0" i="1" smtClean="0">
                                <a:latin typeface="Cambria Math" panose="02040503050406030204" pitchFamily="18" charset="0"/>
                              </a:rPr>
                              <m:t>1</m:t>
                            </m:r>
                          </m:num>
                          <m:den>
                            <m:r>
                              <a:rPr lang="en-GB" sz="2800" b="0" i="1" smtClean="0">
                                <a:latin typeface="Cambria Math" panose="02040503050406030204" pitchFamily="18" charset="0"/>
                              </a:rPr>
                              <m:t>42</m:t>
                            </m:r>
                          </m:den>
                        </m:f>
                        <m:r>
                          <a:rPr lang="en-GB" sz="2800" i="1">
                            <a:latin typeface="Cambria Math" panose="02040503050406030204" pitchFamily="18" charset="0"/>
                          </a:rPr>
                          <m:t>𝑛</m:t>
                        </m:r>
                        <m:d>
                          <m:dPr>
                            <m:ctrlPr>
                              <a:rPr lang="en-GB" sz="2800" i="1">
                                <a:latin typeface="Cambria Math" panose="02040503050406030204" pitchFamily="18" charset="0"/>
                              </a:rPr>
                            </m:ctrlPr>
                          </m:dPr>
                          <m:e>
                            <m:r>
                              <a:rPr lang="en-GB" sz="2800" i="1">
                                <a:latin typeface="Cambria Math" panose="02040503050406030204" pitchFamily="18" charset="0"/>
                              </a:rPr>
                              <m:t>𝑛</m:t>
                            </m:r>
                            <m:r>
                              <a:rPr lang="en-GB" sz="2800" i="1">
                                <a:latin typeface="Cambria Math" panose="02040503050406030204" pitchFamily="18" charset="0"/>
                              </a:rPr>
                              <m:t>+1</m:t>
                            </m:r>
                          </m:e>
                        </m:d>
                        <m:r>
                          <a:rPr lang="en-GB" sz="2800" b="0" i="1" smtClean="0">
                            <a:latin typeface="Cambria Math" panose="02040503050406030204" pitchFamily="18" charset="0"/>
                          </a:rPr>
                          <m:t>(2</m:t>
                        </m:r>
                        <m:r>
                          <a:rPr lang="en-GB" sz="2800" b="0" i="1" smtClean="0">
                            <a:latin typeface="Cambria Math" panose="02040503050406030204" pitchFamily="18" charset="0"/>
                          </a:rPr>
                          <m:t>𝑛</m:t>
                        </m:r>
                        <m:r>
                          <a:rPr lang="en-GB" sz="2800" b="0" i="1" smtClean="0">
                            <a:latin typeface="Cambria Math" panose="02040503050406030204" pitchFamily="18" charset="0"/>
                          </a:rPr>
                          <m:t>+1)</m:t>
                        </m:r>
                        <m:d>
                          <m:dPr>
                            <m:ctrlPr>
                              <a:rPr lang="en-GB" sz="2800" i="1">
                                <a:latin typeface="Cambria Math" panose="02040503050406030204" pitchFamily="18" charset="0"/>
                              </a:rPr>
                            </m:ctrlPr>
                          </m:dPr>
                          <m:e>
                            <m:r>
                              <a:rPr lang="en-GB" sz="2800" b="0" i="1" smtClean="0">
                                <a:latin typeface="Cambria Math" panose="02040503050406030204" pitchFamily="18" charset="0"/>
                              </a:rPr>
                              <m:t>3</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b="0" i="1" smtClean="0">
                                    <a:latin typeface="Cambria Math" panose="02040503050406030204" pitchFamily="18" charset="0"/>
                                  </a:rPr>
                                  <m:t>4</m:t>
                                </m:r>
                              </m:sup>
                            </m:sSup>
                            <m:r>
                              <a:rPr lang="en-GB" sz="2800" i="1">
                                <a:latin typeface="Cambria Math" panose="02040503050406030204" pitchFamily="18" charset="0"/>
                              </a:rPr>
                              <m:t>+</m:t>
                            </m:r>
                            <m:r>
                              <a:rPr lang="en-GB" sz="2800" b="0" i="1" smtClean="0">
                                <a:latin typeface="Cambria Math" panose="02040503050406030204" pitchFamily="18" charset="0"/>
                              </a:rPr>
                              <m:t>6</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b="0" i="1" smtClean="0">
                                    <a:latin typeface="Cambria Math" panose="02040503050406030204" pitchFamily="18" charset="0"/>
                                  </a:rPr>
                                  <m:t>3</m:t>
                                </m:r>
                              </m:sup>
                            </m:sSup>
                            <m:r>
                              <a:rPr lang="en-GB" sz="2800" b="0" i="1" smtClean="0">
                                <a:latin typeface="Cambria Math" panose="02040503050406030204" pitchFamily="18" charset="0"/>
                              </a:rPr>
                              <m:t>−3</m:t>
                            </m:r>
                            <m:r>
                              <a:rPr lang="en-GB" sz="2800" i="1">
                                <a:latin typeface="Cambria Math" panose="02040503050406030204" pitchFamily="18" charset="0"/>
                              </a:rPr>
                              <m:t>𝑛</m:t>
                            </m:r>
                            <m:r>
                              <a:rPr lang="en-GB" sz="2800" i="1">
                                <a:latin typeface="Cambria Math" panose="02040503050406030204" pitchFamily="18" charset="0"/>
                              </a:rPr>
                              <m:t>+1</m:t>
                            </m:r>
                          </m:e>
                        </m:d>
                      </m:oMath>
                    </m:oMathPara>
                  </a14:m>
                  <a:endParaRPr lang="en-GB" sz="2800" dirty="0"/>
                </a:p>
              </p:txBody>
            </p:sp>
          </mc:Choice>
          <mc:Fallback>
            <p:sp>
              <p:nvSpPr>
                <p:cNvPr id="19" name="Rectangle 18">
                  <a:extLst>
                    <a:ext uri="{FF2B5EF4-FFF2-40B4-BE49-F238E27FC236}">
                      <a16:creationId xmlns:a16="http://schemas.microsoft.com/office/drawing/2014/main" id="{2120C5B7-9169-48A4-A48A-89309661ACD6}"/>
                    </a:ext>
                  </a:extLst>
                </p:cNvPr>
                <p:cNvSpPr>
                  <a:spLocks noRot="1" noChangeAspect="1" noMove="1" noResize="1" noEditPoints="1" noAdjustHandles="1" noChangeArrowheads="1" noChangeShapeType="1" noTextEdit="1"/>
                </p:cNvSpPr>
                <p:nvPr/>
              </p:nvSpPr>
              <p:spPr>
                <a:xfrm>
                  <a:off x="248739" y="4197336"/>
                  <a:ext cx="7566943" cy="898964"/>
                </a:xfrm>
                <a:prstGeom prst="rect">
                  <a:avLst/>
                </a:prstGeom>
                <a:blipFill>
                  <a:blip r:embed="rId9"/>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20" name="Rectangle 19">
                  <a:extLst>
                    <a:ext uri="{FF2B5EF4-FFF2-40B4-BE49-F238E27FC236}">
                      <a16:creationId xmlns:a16="http://schemas.microsoft.com/office/drawing/2014/main" id="{D26A8538-D910-4971-AA45-140FB8BB17D1}"/>
                    </a:ext>
                  </a:extLst>
                </p:cNvPr>
                <p:cNvSpPr/>
                <p:nvPr/>
              </p:nvSpPr>
              <p:spPr>
                <a:xfrm>
                  <a:off x="248739" y="5018074"/>
                  <a:ext cx="7372724" cy="898964"/>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sSub>
                          <m:sSubPr>
                            <m:ctrlPr>
                              <a:rPr lang="en-GB" sz="2800" i="1" smtClean="0">
                                <a:latin typeface="Cambria Math" panose="02040503050406030204" pitchFamily="18" charset="0"/>
                              </a:rPr>
                            </m:ctrlPr>
                          </m:sSubPr>
                          <m:e>
                            <m:r>
                              <a:rPr lang="en-GB" sz="2800" i="1">
                                <a:latin typeface="Cambria Math" panose="02040503050406030204" pitchFamily="18" charset="0"/>
                              </a:rPr>
                              <m:t>𝑆</m:t>
                            </m:r>
                          </m:e>
                          <m:sub>
                            <m:r>
                              <a:rPr lang="en-GB" sz="2800" b="0" i="1" smtClean="0">
                                <a:latin typeface="Cambria Math" panose="02040503050406030204" pitchFamily="18" charset="0"/>
                              </a:rPr>
                              <m:t>7</m:t>
                            </m:r>
                          </m:sub>
                        </m:sSub>
                        <m:r>
                          <a:rPr lang="en-GB" sz="2800" i="1">
                            <a:latin typeface="Cambria Math" panose="02040503050406030204" pitchFamily="18" charset="0"/>
                          </a:rPr>
                          <m:t>=</m:t>
                        </m:r>
                        <m:f>
                          <m:fPr>
                            <m:ctrlPr>
                              <a:rPr lang="en-GB" sz="2800" i="1" smtClean="0">
                                <a:latin typeface="Cambria Math" panose="02040503050406030204" pitchFamily="18" charset="0"/>
                              </a:rPr>
                            </m:ctrlPr>
                          </m:fPr>
                          <m:num>
                            <m:r>
                              <a:rPr lang="en-GB" sz="2800" b="0" i="1" smtClean="0">
                                <a:latin typeface="Cambria Math" panose="02040503050406030204" pitchFamily="18" charset="0"/>
                              </a:rPr>
                              <m:t>1</m:t>
                            </m:r>
                          </m:num>
                          <m:den>
                            <m:r>
                              <a:rPr lang="en-GB" sz="2800" b="0" i="1" smtClean="0">
                                <a:latin typeface="Cambria Math" panose="02040503050406030204" pitchFamily="18" charset="0"/>
                              </a:rPr>
                              <m:t>24</m:t>
                            </m:r>
                          </m:den>
                        </m:f>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i="1">
                                <a:latin typeface="Cambria Math" panose="02040503050406030204" pitchFamily="18" charset="0"/>
                              </a:rPr>
                              <m:t>2</m:t>
                            </m:r>
                          </m:sup>
                        </m:sSup>
                        <m:sSup>
                          <m:sSupPr>
                            <m:ctrlPr>
                              <a:rPr lang="en-GB" sz="2800" i="1">
                                <a:latin typeface="Cambria Math" panose="02040503050406030204" pitchFamily="18" charset="0"/>
                              </a:rPr>
                            </m:ctrlPr>
                          </m:sSupPr>
                          <m:e>
                            <m:d>
                              <m:dPr>
                                <m:ctrlPr>
                                  <a:rPr lang="en-GB" sz="2800" i="1">
                                    <a:latin typeface="Cambria Math" panose="02040503050406030204" pitchFamily="18" charset="0"/>
                                  </a:rPr>
                                </m:ctrlPr>
                              </m:dPr>
                              <m:e>
                                <m:r>
                                  <a:rPr lang="en-GB" sz="2800" i="1">
                                    <a:latin typeface="Cambria Math" panose="02040503050406030204" pitchFamily="18" charset="0"/>
                                  </a:rPr>
                                  <m:t>𝑛</m:t>
                                </m:r>
                                <m:r>
                                  <a:rPr lang="en-GB" sz="2800" i="1">
                                    <a:latin typeface="Cambria Math" panose="02040503050406030204" pitchFamily="18" charset="0"/>
                                  </a:rPr>
                                  <m:t>+1</m:t>
                                </m:r>
                              </m:e>
                            </m:d>
                          </m:e>
                          <m:sup>
                            <m:r>
                              <a:rPr lang="en-GB" sz="2800" i="1">
                                <a:latin typeface="Cambria Math" panose="02040503050406030204" pitchFamily="18" charset="0"/>
                              </a:rPr>
                              <m:t>2</m:t>
                            </m:r>
                          </m:sup>
                        </m:sSup>
                        <m:d>
                          <m:dPr>
                            <m:ctrlPr>
                              <a:rPr lang="en-GB" sz="2800" i="1">
                                <a:latin typeface="Cambria Math" panose="02040503050406030204" pitchFamily="18" charset="0"/>
                              </a:rPr>
                            </m:ctrlPr>
                          </m:dPr>
                          <m:e>
                            <m:r>
                              <a:rPr lang="en-GB" sz="2800" b="0" i="1" smtClean="0">
                                <a:latin typeface="Cambria Math" panose="02040503050406030204" pitchFamily="18" charset="0"/>
                              </a:rPr>
                              <m:t>3</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b="0" i="1" smtClean="0">
                                    <a:latin typeface="Cambria Math" panose="02040503050406030204" pitchFamily="18" charset="0"/>
                                  </a:rPr>
                                  <m:t>4</m:t>
                                </m:r>
                              </m:sup>
                            </m:sSup>
                            <m:r>
                              <a:rPr lang="en-GB" sz="2800" i="1">
                                <a:latin typeface="Cambria Math" panose="02040503050406030204" pitchFamily="18" charset="0"/>
                              </a:rPr>
                              <m:t>+</m:t>
                            </m:r>
                            <m:r>
                              <a:rPr lang="en-GB" sz="2800" b="0" i="1" smtClean="0">
                                <a:latin typeface="Cambria Math" panose="02040503050406030204" pitchFamily="18" charset="0"/>
                              </a:rPr>
                              <m:t>6</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b="0" i="1" smtClean="0">
                                    <a:latin typeface="Cambria Math" panose="02040503050406030204" pitchFamily="18" charset="0"/>
                                  </a:rPr>
                                  <m:t>3</m:t>
                                </m:r>
                              </m:sup>
                            </m:sSup>
                            <m:r>
                              <a:rPr lang="en-GB" sz="2800" b="0" i="1" smtClean="0">
                                <a:latin typeface="Cambria Math" panose="02040503050406030204" pitchFamily="18" charset="0"/>
                              </a:rPr>
                              <m:t>−</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b="0" i="1" smtClean="0">
                                    <a:latin typeface="Cambria Math" panose="02040503050406030204" pitchFamily="18" charset="0"/>
                                  </a:rPr>
                                  <m:t>2</m:t>
                                </m:r>
                              </m:sup>
                            </m:sSup>
                            <m:r>
                              <a:rPr lang="en-GB" sz="2800" b="0" i="1" smtClean="0">
                                <a:latin typeface="Cambria Math" panose="02040503050406030204" pitchFamily="18" charset="0"/>
                              </a:rPr>
                              <m:t>−4</m:t>
                            </m:r>
                            <m:r>
                              <a:rPr lang="en-GB" sz="2800" i="1">
                                <a:latin typeface="Cambria Math" panose="02040503050406030204" pitchFamily="18" charset="0"/>
                              </a:rPr>
                              <m:t>𝑛</m:t>
                            </m:r>
                            <m:r>
                              <a:rPr lang="en-GB" sz="2800" i="1">
                                <a:latin typeface="Cambria Math" panose="02040503050406030204" pitchFamily="18" charset="0"/>
                              </a:rPr>
                              <m:t>+2</m:t>
                            </m:r>
                          </m:e>
                        </m:d>
                      </m:oMath>
                    </m:oMathPara>
                  </a14:m>
                  <a:endParaRPr lang="en-GB" sz="2800" dirty="0"/>
                </a:p>
              </p:txBody>
            </p:sp>
          </mc:Choice>
          <mc:Fallback>
            <p:sp>
              <p:nvSpPr>
                <p:cNvPr id="20" name="Rectangle 19">
                  <a:extLst>
                    <a:ext uri="{FF2B5EF4-FFF2-40B4-BE49-F238E27FC236}">
                      <a16:creationId xmlns:a16="http://schemas.microsoft.com/office/drawing/2014/main" id="{D26A8538-D910-4971-AA45-140FB8BB17D1}"/>
                    </a:ext>
                  </a:extLst>
                </p:cNvPr>
                <p:cNvSpPr>
                  <a:spLocks noRot="1" noChangeAspect="1" noMove="1" noResize="1" noEditPoints="1" noAdjustHandles="1" noChangeArrowheads="1" noChangeShapeType="1" noTextEdit="1"/>
                </p:cNvSpPr>
                <p:nvPr/>
              </p:nvSpPr>
              <p:spPr>
                <a:xfrm>
                  <a:off x="248739" y="5018074"/>
                  <a:ext cx="7372724" cy="898964"/>
                </a:xfrm>
                <a:prstGeom prst="rect">
                  <a:avLst/>
                </a:prstGeom>
                <a:blipFill>
                  <a:blip r:embed="rId10"/>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21" name="Rectangle 20">
                  <a:extLst>
                    <a:ext uri="{FF2B5EF4-FFF2-40B4-BE49-F238E27FC236}">
                      <a16:creationId xmlns:a16="http://schemas.microsoft.com/office/drawing/2014/main" id="{810C78B9-40A8-43B4-B22F-E6DC4D5589E9}"/>
                    </a:ext>
                  </a:extLst>
                </p:cNvPr>
                <p:cNvSpPr/>
                <p:nvPr/>
              </p:nvSpPr>
              <p:spPr>
                <a:xfrm>
                  <a:off x="248739" y="5838814"/>
                  <a:ext cx="10783914" cy="901785"/>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sSub>
                          <m:sSubPr>
                            <m:ctrlPr>
                              <a:rPr lang="en-GB" sz="2800" i="1" smtClean="0">
                                <a:latin typeface="Cambria Math" panose="02040503050406030204" pitchFamily="18" charset="0"/>
                              </a:rPr>
                            </m:ctrlPr>
                          </m:sSubPr>
                          <m:e>
                            <m:r>
                              <a:rPr lang="en-GB" sz="2800" i="1">
                                <a:latin typeface="Cambria Math" panose="02040503050406030204" pitchFamily="18" charset="0"/>
                              </a:rPr>
                              <m:t>𝑆</m:t>
                            </m:r>
                          </m:e>
                          <m:sub>
                            <m:r>
                              <a:rPr lang="en-GB" sz="2800" b="0" i="1" smtClean="0">
                                <a:latin typeface="Cambria Math" panose="02040503050406030204" pitchFamily="18" charset="0"/>
                              </a:rPr>
                              <m:t>8</m:t>
                            </m:r>
                          </m:sub>
                        </m:sSub>
                        <m:r>
                          <a:rPr lang="en-GB" sz="2800" i="1">
                            <a:latin typeface="Cambria Math" panose="02040503050406030204" pitchFamily="18" charset="0"/>
                          </a:rPr>
                          <m:t>=</m:t>
                        </m:r>
                        <m:f>
                          <m:fPr>
                            <m:ctrlPr>
                              <a:rPr lang="en-GB" sz="2800" i="1" smtClean="0">
                                <a:latin typeface="Cambria Math" panose="02040503050406030204" pitchFamily="18" charset="0"/>
                              </a:rPr>
                            </m:ctrlPr>
                          </m:fPr>
                          <m:num>
                            <m:r>
                              <a:rPr lang="en-GB" sz="2800" b="0" i="1" smtClean="0">
                                <a:latin typeface="Cambria Math" panose="02040503050406030204" pitchFamily="18" charset="0"/>
                              </a:rPr>
                              <m:t>1</m:t>
                            </m:r>
                          </m:num>
                          <m:den>
                            <m:r>
                              <a:rPr lang="en-GB" sz="2800" b="0" i="1" smtClean="0">
                                <a:latin typeface="Cambria Math" panose="02040503050406030204" pitchFamily="18" charset="0"/>
                              </a:rPr>
                              <m:t>90</m:t>
                            </m:r>
                          </m:den>
                        </m:f>
                        <m:r>
                          <a:rPr lang="en-GB" sz="2800" i="1">
                            <a:latin typeface="Cambria Math" panose="02040503050406030204" pitchFamily="18" charset="0"/>
                          </a:rPr>
                          <m:t>𝑛</m:t>
                        </m:r>
                        <m:d>
                          <m:dPr>
                            <m:ctrlPr>
                              <a:rPr lang="en-GB" sz="2800" i="1">
                                <a:latin typeface="Cambria Math" panose="02040503050406030204" pitchFamily="18" charset="0"/>
                              </a:rPr>
                            </m:ctrlPr>
                          </m:dPr>
                          <m:e>
                            <m:r>
                              <a:rPr lang="en-GB" sz="2800" i="1">
                                <a:latin typeface="Cambria Math" panose="02040503050406030204" pitchFamily="18" charset="0"/>
                              </a:rPr>
                              <m:t>𝑛</m:t>
                            </m:r>
                            <m:r>
                              <a:rPr lang="en-GB" sz="2800" i="1">
                                <a:latin typeface="Cambria Math" panose="02040503050406030204" pitchFamily="18" charset="0"/>
                              </a:rPr>
                              <m:t>+1</m:t>
                            </m:r>
                          </m:e>
                        </m:d>
                        <m:d>
                          <m:dPr>
                            <m:ctrlPr>
                              <a:rPr lang="en-GB" sz="2800" i="1">
                                <a:latin typeface="Cambria Math" panose="02040503050406030204" pitchFamily="18" charset="0"/>
                              </a:rPr>
                            </m:ctrlPr>
                          </m:dPr>
                          <m:e>
                            <m:r>
                              <a:rPr lang="en-GB" sz="2800" b="0" i="1" smtClean="0">
                                <a:latin typeface="Cambria Math" panose="02040503050406030204" pitchFamily="18" charset="0"/>
                              </a:rPr>
                              <m:t>2</m:t>
                            </m:r>
                            <m:r>
                              <a:rPr lang="en-GB" sz="2800" i="1">
                                <a:latin typeface="Cambria Math" panose="02040503050406030204" pitchFamily="18" charset="0"/>
                              </a:rPr>
                              <m:t>𝑛</m:t>
                            </m:r>
                            <m:r>
                              <a:rPr lang="en-GB" sz="2800" i="1">
                                <a:latin typeface="Cambria Math" panose="02040503050406030204" pitchFamily="18" charset="0"/>
                              </a:rPr>
                              <m:t>+1</m:t>
                            </m:r>
                          </m:e>
                        </m:d>
                        <m:d>
                          <m:dPr>
                            <m:ctrlPr>
                              <a:rPr lang="en-GB" sz="2800" i="1">
                                <a:latin typeface="Cambria Math" panose="02040503050406030204" pitchFamily="18" charset="0"/>
                              </a:rPr>
                            </m:ctrlPr>
                          </m:dPr>
                          <m:e>
                            <m:r>
                              <a:rPr lang="en-GB" sz="2800" b="0" i="1" smtClean="0">
                                <a:latin typeface="Cambria Math" panose="02040503050406030204" pitchFamily="18" charset="0"/>
                              </a:rPr>
                              <m:t>5</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b="0" i="1" smtClean="0">
                                    <a:latin typeface="Cambria Math" panose="02040503050406030204" pitchFamily="18" charset="0"/>
                                  </a:rPr>
                                  <m:t>6</m:t>
                                </m:r>
                              </m:sup>
                            </m:sSup>
                            <m:r>
                              <a:rPr lang="en-GB" sz="2800" i="1">
                                <a:latin typeface="Cambria Math" panose="02040503050406030204" pitchFamily="18" charset="0"/>
                              </a:rPr>
                              <m:t>+</m:t>
                            </m:r>
                            <m:r>
                              <a:rPr lang="en-GB" sz="2800" b="0" i="1" smtClean="0">
                                <a:latin typeface="Cambria Math" panose="02040503050406030204" pitchFamily="18" charset="0"/>
                              </a:rPr>
                              <m:t>1</m:t>
                            </m:r>
                            <m:r>
                              <a:rPr lang="en-GB" sz="2800" i="1">
                                <a:latin typeface="Cambria Math" panose="02040503050406030204" pitchFamily="18" charset="0"/>
                              </a:rPr>
                              <m:t>5</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b="0" i="1" smtClean="0">
                                    <a:latin typeface="Cambria Math" panose="02040503050406030204" pitchFamily="18" charset="0"/>
                                  </a:rPr>
                                  <m:t>5</m:t>
                                </m:r>
                              </m:sup>
                            </m:sSup>
                            <m:r>
                              <a:rPr lang="en-GB" sz="2800" i="1">
                                <a:latin typeface="Cambria Math" panose="02040503050406030204" pitchFamily="18" charset="0"/>
                              </a:rPr>
                              <m:t>+5</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b="0" i="1" smtClean="0">
                                    <a:latin typeface="Cambria Math" panose="02040503050406030204" pitchFamily="18" charset="0"/>
                                  </a:rPr>
                                  <m:t>4</m:t>
                                </m:r>
                              </m:sup>
                            </m:sSup>
                            <m:r>
                              <a:rPr lang="en-GB" sz="2800" b="0" i="1" smtClean="0">
                                <a:latin typeface="Cambria Math" panose="02040503050406030204" pitchFamily="18" charset="0"/>
                              </a:rPr>
                              <m:t>−1</m:t>
                            </m:r>
                            <m:r>
                              <a:rPr lang="en-GB" sz="2800" i="1">
                                <a:latin typeface="Cambria Math" panose="02040503050406030204" pitchFamily="18" charset="0"/>
                              </a:rPr>
                              <m:t>5</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b="0" i="1" smtClean="0">
                                    <a:latin typeface="Cambria Math" panose="02040503050406030204" pitchFamily="18" charset="0"/>
                                  </a:rPr>
                                  <m:t>3</m:t>
                                </m:r>
                              </m:sup>
                            </m:sSup>
                            <m:r>
                              <a:rPr lang="en-GB" sz="2800" b="0" i="1" smtClean="0">
                                <a:latin typeface="Cambria Math" panose="02040503050406030204" pitchFamily="18" charset="0"/>
                              </a:rPr>
                              <m:t>−</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i="1">
                                    <a:latin typeface="Cambria Math" panose="02040503050406030204" pitchFamily="18" charset="0"/>
                                  </a:rPr>
                                  <m:t>2</m:t>
                                </m:r>
                              </m:sup>
                            </m:sSup>
                            <m:r>
                              <a:rPr lang="en-GB" sz="2800" i="1">
                                <a:latin typeface="Cambria Math" panose="02040503050406030204" pitchFamily="18" charset="0"/>
                              </a:rPr>
                              <m:t>+</m:t>
                            </m:r>
                            <m:r>
                              <a:rPr lang="en-GB" sz="2800" b="0" i="1" smtClean="0">
                                <a:latin typeface="Cambria Math" panose="02040503050406030204" pitchFamily="18" charset="0"/>
                              </a:rPr>
                              <m:t>9</m:t>
                            </m:r>
                            <m:r>
                              <a:rPr lang="en-GB" sz="2800" i="1">
                                <a:latin typeface="Cambria Math" panose="02040503050406030204" pitchFamily="18" charset="0"/>
                              </a:rPr>
                              <m:t>𝑛</m:t>
                            </m:r>
                            <m:r>
                              <a:rPr lang="en-GB" sz="2800" b="0" i="1" smtClean="0">
                                <a:latin typeface="Cambria Math" panose="02040503050406030204" pitchFamily="18" charset="0"/>
                              </a:rPr>
                              <m:t>−3</m:t>
                            </m:r>
                          </m:e>
                        </m:d>
                      </m:oMath>
                    </m:oMathPara>
                  </a14:m>
                  <a:endParaRPr lang="en-GB" sz="2800" dirty="0"/>
                </a:p>
              </p:txBody>
            </p:sp>
          </mc:Choice>
          <mc:Fallback>
            <p:sp>
              <p:nvSpPr>
                <p:cNvPr id="21" name="Rectangle 20">
                  <a:extLst>
                    <a:ext uri="{FF2B5EF4-FFF2-40B4-BE49-F238E27FC236}">
                      <a16:creationId xmlns:a16="http://schemas.microsoft.com/office/drawing/2014/main" id="{810C78B9-40A8-43B4-B22F-E6DC4D5589E9}"/>
                    </a:ext>
                  </a:extLst>
                </p:cNvPr>
                <p:cNvSpPr>
                  <a:spLocks noRot="1" noChangeAspect="1" noMove="1" noResize="1" noEditPoints="1" noAdjustHandles="1" noChangeArrowheads="1" noChangeShapeType="1" noTextEdit="1"/>
                </p:cNvSpPr>
                <p:nvPr/>
              </p:nvSpPr>
              <p:spPr>
                <a:xfrm>
                  <a:off x="248739" y="5838814"/>
                  <a:ext cx="10783914" cy="901785"/>
                </a:xfrm>
                <a:prstGeom prst="rect">
                  <a:avLst/>
                </a:prstGeom>
                <a:blipFill>
                  <a:blip r:embed="rId11"/>
                  <a:stretch>
                    <a:fillRect/>
                  </a:stretch>
                </a:blipFill>
              </p:spPr>
              <p:txBody>
                <a:bodyPr/>
                <a:lstStyle/>
                <a:p>
                  <a:r>
                    <a:rPr lang="en-GB">
                      <a:noFill/>
                    </a:rPr>
                    <a:t> </a:t>
                  </a:r>
                </a:p>
              </p:txBody>
            </p:sp>
          </mc:Fallback>
        </mc:AlternateContent>
      </p:grpSp>
      <p:grpSp>
        <p:nvGrpSpPr>
          <p:cNvPr id="3" name="Group 2">
            <a:extLst>
              <a:ext uri="{FF2B5EF4-FFF2-40B4-BE49-F238E27FC236}">
                <a16:creationId xmlns:a16="http://schemas.microsoft.com/office/drawing/2014/main" id="{FD8A81AB-6D70-4353-8E1C-66E001D6828C}"/>
              </a:ext>
            </a:extLst>
          </p:cNvPr>
          <p:cNvGrpSpPr/>
          <p:nvPr/>
        </p:nvGrpSpPr>
        <p:grpSpPr>
          <a:xfrm>
            <a:off x="248739" y="915630"/>
            <a:ext cx="10783914" cy="5830961"/>
            <a:chOff x="247029" y="907928"/>
            <a:chExt cx="10783914" cy="5830961"/>
          </a:xfrm>
        </p:grpSpPr>
        <mc:AlternateContent xmlns:mc="http://schemas.openxmlformats.org/markup-compatibility/2006">
          <mc:Choice xmlns:a14="http://schemas.microsoft.com/office/drawing/2010/main" Requires="a14">
            <p:sp>
              <p:nvSpPr>
                <p:cNvPr id="16" name="Rectangle 15">
                  <a:extLst>
                    <a:ext uri="{FF2B5EF4-FFF2-40B4-BE49-F238E27FC236}">
                      <a16:creationId xmlns:a16="http://schemas.microsoft.com/office/drawing/2014/main" id="{A2A4BF7A-5F14-4A3E-AB80-76666F951AC7}"/>
                    </a:ext>
                  </a:extLst>
                </p:cNvPr>
                <p:cNvSpPr/>
                <p:nvPr/>
              </p:nvSpPr>
              <p:spPr>
                <a:xfrm>
                  <a:off x="247029" y="907928"/>
                  <a:ext cx="4020075" cy="901785"/>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sSub>
                          <m:sSubPr>
                            <m:ctrlPr>
                              <a:rPr lang="en-GB" sz="2800" i="1" smtClean="0">
                                <a:solidFill>
                                  <a:srgbClr val="0000FF"/>
                                </a:solidFill>
                                <a:latin typeface="Cambria Math" panose="02040503050406030204" pitchFamily="18" charset="0"/>
                              </a:rPr>
                            </m:ctrlPr>
                          </m:sSubPr>
                          <m:e>
                            <m:r>
                              <a:rPr lang="en-GB" sz="2800" i="1">
                                <a:solidFill>
                                  <a:srgbClr val="0000FF"/>
                                </a:solidFill>
                                <a:latin typeface="Cambria Math" panose="02040503050406030204" pitchFamily="18" charset="0"/>
                              </a:rPr>
                              <m:t>𝑆</m:t>
                            </m:r>
                          </m:e>
                          <m:sub>
                            <m:r>
                              <a:rPr lang="en-GB" sz="2800" i="1">
                                <a:solidFill>
                                  <a:srgbClr val="0000FF"/>
                                </a:solidFill>
                                <a:latin typeface="Cambria Math" panose="02040503050406030204" pitchFamily="18" charset="0"/>
                              </a:rPr>
                              <m:t>2</m:t>
                            </m:r>
                          </m:sub>
                        </m:sSub>
                        <m:r>
                          <a:rPr lang="en-GB" sz="2800" i="1">
                            <a:solidFill>
                              <a:srgbClr val="0000FF"/>
                            </a:solidFill>
                            <a:latin typeface="Cambria Math" panose="02040503050406030204" pitchFamily="18" charset="0"/>
                          </a:rPr>
                          <m:t>=</m:t>
                        </m:r>
                        <m:f>
                          <m:fPr>
                            <m:ctrlPr>
                              <a:rPr lang="en-GB" sz="2800" i="1" smtClean="0">
                                <a:solidFill>
                                  <a:srgbClr val="0000FF"/>
                                </a:solidFill>
                                <a:latin typeface="Cambria Math" panose="02040503050406030204" pitchFamily="18" charset="0"/>
                              </a:rPr>
                            </m:ctrlPr>
                          </m:fPr>
                          <m:num>
                            <m:r>
                              <a:rPr lang="en-GB" sz="2800" b="0" i="1" smtClean="0">
                                <a:solidFill>
                                  <a:srgbClr val="0000FF"/>
                                </a:solidFill>
                                <a:latin typeface="Cambria Math" panose="02040503050406030204" pitchFamily="18" charset="0"/>
                              </a:rPr>
                              <m:t>1</m:t>
                            </m:r>
                          </m:num>
                          <m:den>
                            <m:r>
                              <a:rPr lang="en-GB" sz="2800" b="0" i="1" smtClean="0">
                                <a:solidFill>
                                  <a:srgbClr val="0000FF"/>
                                </a:solidFill>
                                <a:latin typeface="Cambria Math" panose="02040503050406030204" pitchFamily="18" charset="0"/>
                              </a:rPr>
                              <m:t>6</m:t>
                            </m:r>
                          </m:den>
                        </m:f>
                        <m:r>
                          <a:rPr lang="en-GB" sz="2800" i="1">
                            <a:solidFill>
                              <a:srgbClr val="0000FF"/>
                            </a:solidFill>
                            <a:latin typeface="Cambria Math" panose="02040503050406030204" pitchFamily="18" charset="0"/>
                          </a:rPr>
                          <m:t>𝑛</m:t>
                        </m:r>
                        <m:d>
                          <m:dPr>
                            <m:ctrlPr>
                              <a:rPr lang="en-GB" sz="2800" i="1">
                                <a:solidFill>
                                  <a:srgbClr val="0000FF"/>
                                </a:solidFill>
                                <a:latin typeface="Cambria Math" panose="02040503050406030204" pitchFamily="18" charset="0"/>
                              </a:rPr>
                            </m:ctrlPr>
                          </m:dPr>
                          <m:e>
                            <m:r>
                              <a:rPr lang="en-GB" sz="2800" i="1">
                                <a:solidFill>
                                  <a:srgbClr val="0000FF"/>
                                </a:solidFill>
                                <a:latin typeface="Cambria Math" panose="02040503050406030204" pitchFamily="18" charset="0"/>
                              </a:rPr>
                              <m:t>𝑛</m:t>
                            </m:r>
                            <m:r>
                              <a:rPr lang="en-GB" sz="2800" i="1">
                                <a:solidFill>
                                  <a:srgbClr val="0000FF"/>
                                </a:solidFill>
                                <a:latin typeface="Cambria Math" panose="02040503050406030204" pitchFamily="18" charset="0"/>
                              </a:rPr>
                              <m:t>+1</m:t>
                            </m:r>
                          </m:e>
                        </m:d>
                        <m:d>
                          <m:dPr>
                            <m:ctrlPr>
                              <a:rPr lang="en-GB" sz="2800" i="1">
                                <a:solidFill>
                                  <a:srgbClr val="0000FF"/>
                                </a:solidFill>
                                <a:latin typeface="Cambria Math" panose="02040503050406030204" pitchFamily="18" charset="0"/>
                              </a:rPr>
                            </m:ctrlPr>
                          </m:dPr>
                          <m:e>
                            <m:r>
                              <a:rPr lang="en-GB" sz="2800" i="1">
                                <a:solidFill>
                                  <a:srgbClr val="0000FF"/>
                                </a:solidFill>
                                <a:latin typeface="Cambria Math" panose="02040503050406030204" pitchFamily="18" charset="0"/>
                              </a:rPr>
                              <m:t>2</m:t>
                            </m:r>
                            <m:r>
                              <a:rPr lang="en-GB" sz="2800" i="1">
                                <a:solidFill>
                                  <a:srgbClr val="0000FF"/>
                                </a:solidFill>
                                <a:latin typeface="Cambria Math" panose="02040503050406030204" pitchFamily="18" charset="0"/>
                              </a:rPr>
                              <m:t>𝑛</m:t>
                            </m:r>
                            <m:r>
                              <a:rPr lang="en-GB" sz="2800" i="1">
                                <a:solidFill>
                                  <a:srgbClr val="0000FF"/>
                                </a:solidFill>
                                <a:latin typeface="Cambria Math" panose="02040503050406030204" pitchFamily="18" charset="0"/>
                              </a:rPr>
                              <m:t>+1</m:t>
                            </m:r>
                          </m:e>
                        </m:d>
                      </m:oMath>
                    </m:oMathPara>
                  </a14:m>
                  <a:endParaRPr lang="en-GB" sz="2800" dirty="0"/>
                </a:p>
              </p:txBody>
            </p:sp>
          </mc:Choice>
          <mc:Fallback>
            <p:sp>
              <p:nvSpPr>
                <p:cNvPr id="16" name="Rectangle 15">
                  <a:extLst>
                    <a:ext uri="{FF2B5EF4-FFF2-40B4-BE49-F238E27FC236}">
                      <a16:creationId xmlns:a16="http://schemas.microsoft.com/office/drawing/2014/main" id="{A2A4BF7A-5F14-4A3E-AB80-76666F951AC7}"/>
                    </a:ext>
                  </a:extLst>
                </p:cNvPr>
                <p:cNvSpPr>
                  <a:spLocks noRot="1" noChangeAspect="1" noMove="1" noResize="1" noEditPoints="1" noAdjustHandles="1" noChangeArrowheads="1" noChangeShapeType="1" noTextEdit="1"/>
                </p:cNvSpPr>
                <p:nvPr/>
              </p:nvSpPr>
              <p:spPr>
                <a:xfrm>
                  <a:off x="247029" y="907928"/>
                  <a:ext cx="4020075" cy="901785"/>
                </a:xfrm>
                <a:prstGeom prst="rect">
                  <a:avLst/>
                </a:prstGeom>
                <a:blipFill>
                  <a:blip r:embed="rId12"/>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17" name="Rectangle 16">
                  <a:extLst>
                    <a:ext uri="{FF2B5EF4-FFF2-40B4-BE49-F238E27FC236}">
                      <a16:creationId xmlns:a16="http://schemas.microsoft.com/office/drawing/2014/main" id="{AFA5DE1E-64C7-4D5C-842D-4190D22C06D8}"/>
                    </a:ext>
                  </a:extLst>
                </p:cNvPr>
                <p:cNvSpPr/>
                <p:nvPr/>
              </p:nvSpPr>
              <p:spPr>
                <a:xfrm>
                  <a:off x="247029" y="2551777"/>
                  <a:ext cx="6560835" cy="901785"/>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sSub>
                          <m:sSubPr>
                            <m:ctrlPr>
                              <a:rPr lang="en-GB" sz="2800" i="1" smtClean="0">
                                <a:latin typeface="Cambria Math" panose="02040503050406030204" pitchFamily="18" charset="0"/>
                              </a:rPr>
                            </m:ctrlPr>
                          </m:sSubPr>
                          <m:e>
                            <m:r>
                              <a:rPr lang="en-GB" sz="2800" i="1">
                                <a:latin typeface="Cambria Math" panose="02040503050406030204" pitchFamily="18" charset="0"/>
                              </a:rPr>
                              <m:t>𝑆</m:t>
                            </m:r>
                          </m:e>
                          <m:sub>
                            <m:r>
                              <a:rPr lang="en-GB" sz="2800" b="0" i="1" smtClean="0">
                                <a:latin typeface="Cambria Math" panose="02040503050406030204" pitchFamily="18" charset="0"/>
                              </a:rPr>
                              <m:t>4</m:t>
                            </m:r>
                          </m:sub>
                        </m:sSub>
                        <m:r>
                          <a:rPr lang="en-GB" sz="2800" i="1">
                            <a:latin typeface="Cambria Math" panose="02040503050406030204" pitchFamily="18" charset="0"/>
                          </a:rPr>
                          <m:t>=</m:t>
                        </m:r>
                        <m:f>
                          <m:fPr>
                            <m:ctrlPr>
                              <a:rPr lang="en-GB" sz="2800" i="1" smtClean="0">
                                <a:solidFill>
                                  <a:srgbClr val="0000FF"/>
                                </a:solidFill>
                                <a:latin typeface="Cambria Math" panose="02040503050406030204" pitchFamily="18" charset="0"/>
                              </a:rPr>
                            </m:ctrlPr>
                          </m:fPr>
                          <m:num>
                            <m:r>
                              <a:rPr lang="en-GB" sz="2800" b="0" i="1" smtClean="0">
                                <a:solidFill>
                                  <a:srgbClr val="0000FF"/>
                                </a:solidFill>
                                <a:latin typeface="Cambria Math" panose="02040503050406030204" pitchFamily="18" charset="0"/>
                              </a:rPr>
                              <m:t>1</m:t>
                            </m:r>
                          </m:num>
                          <m:den>
                            <m:r>
                              <a:rPr lang="en-GB" sz="2800" b="0" i="1" smtClean="0">
                                <a:solidFill>
                                  <a:srgbClr val="0000FF"/>
                                </a:solidFill>
                                <a:latin typeface="Cambria Math" panose="02040503050406030204" pitchFamily="18" charset="0"/>
                              </a:rPr>
                              <m:t>30</m:t>
                            </m:r>
                          </m:den>
                        </m:f>
                        <m:r>
                          <a:rPr lang="en-GB" sz="2800" i="1" smtClean="0">
                            <a:solidFill>
                              <a:srgbClr val="0000FF"/>
                            </a:solidFill>
                            <a:latin typeface="Cambria Math" panose="02040503050406030204" pitchFamily="18" charset="0"/>
                          </a:rPr>
                          <m:t>𝑛</m:t>
                        </m:r>
                        <m:d>
                          <m:dPr>
                            <m:ctrlPr>
                              <a:rPr lang="en-GB" sz="2800" i="1">
                                <a:solidFill>
                                  <a:srgbClr val="0000FF"/>
                                </a:solidFill>
                                <a:latin typeface="Cambria Math" panose="02040503050406030204" pitchFamily="18" charset="0"/>
                              </a:rPr>
                            </m:ctrlPr>
                          </m:dPr>
                          <m:e>
                            <m:r>
                              <a:rPr lang="en-GB" sz="2800" i="1">
                                <a:solidFill>
                                  <a:srgbClr val="0000FF"/>
                                </a:solidFill>
                                <a:latin typeface="Cambria Math" panose="02040503050406030204" pitchFamily="18" charset="0"/>
                              </a:rPr>
                              <m:t>𝑛</m:t>
                            </m:r>
                            <m:r>
                              <a:rPr lang="en-GB" sz="2800" i="1">
                                <a:solidFill>
                                  <a:srgbClr val="0000FF"/>
                                </a:solidFill>
                                <a:latin typeface="Cambria Math" panose="02040503050406030204" pitchFamily="18" charset="0"/>
                              </a:rPr>
                              <m:t>+1</m:t>
                            </m:r>
                          </m:e>
                        </m:d>
                        <m:r>
                          <a:rPr lang="en-GB" sz="2800" b="0" i="1" smtClean="0">
                            <a:solidFill>
                              <a:srgbClr val="0000FF"/>
                            </a:solidFill>
                            <a:latin typeface="Cambria Math" panose="02040503050406030204" pitchFamily="18" charset="0"/>
                          </a:rPr>
                          <m:t>(2</m:t>
                        </m:r>
                        <m:r>
                          <a:rPr lang="en-GB" sz="2800" b="0" i="1" smtClean="0">
                            <a:solidFill>
                              <a:srgbClr val="0000FF"/>
                            </a:solidFill>
                            <a:latin typeface="Cambria Math" panose="02040503050406030204" pitchFamily="18" charset="0"/>
                          </a:rPr>
                          <m:t>𝑛</m:t>
                        </m:r>
                        <m:r>
                          <a:rPr lang="en-GB" sz="2800" b="0" i="1" smtClean="0">
                            <a:solidFill>
                              <a:srgbClr val="0000FF"/>
                            </a:solidFill>
                            <a:latin typeface="Cambria Math" panose="02040503050406030204" pitchFamily="18" charset="0"/>
                          </a:rPr>
                          <m:t>+1)</m:t>
                        </m:r>
                        <m:d>
                          <m:dPr>
                            <m:ctrlPr>
                              <a:rPr lang="en-GB" sz="2800" i="1">
                                <a:latin typeface="Cambria Math" panose="02040503050406030204" pitchFamily="18" charset="0"/>
                              </a:rPr>
                            </m:ctrlPr>
                          </m:dPr>
                          <m:e>
                            <m:r>
                              <a:rPr lang="en-GB" sz="2800" b="0" i="1" smtClean="0">
                                <a:latin typeface="Cambria Math" panose="02040503050406030204" pitchFamily="18" charset="0"/>
                              </a:rPr>
                              <m:t>3</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i="1">
                                    <a:latin typeface="Cambria Math" panose="02040503050406030204" pitchFamily="18" charset="0"/>
                                  </a:rPr>
                                  <m:t>2</m:t>
                                </m:r>
                              </m:sup>
                            </m:sSup>
                            <m:r>
                              <a:rPr lang="en-GB" sz="2800" i="1">
                                <a:latin typeface="Cambria Math" panose="02040503050406030204" pitchFamily="18" charset="0"/>
                              </a:rPr>
                              <m:t>+</m:t>
                            </m:r>
                            <m:r>
                              <a:rPr lang="en-GB" sz="2800" b="0" i="1" smtClean="0">
                                <a:latin typeface="Cambria Math" panose="02040503050406030204" pitchFamily="18" charset="0"/>
                              </a:rPr>
                              <m:t>3</m:t>
                            </m:r>
                            <m:r>
                              <a:rPr lang="en-GB" sz="2800" i="1">
                                <a:latin typeface="Cambria Math" panose="02040503050406030204" pitchFamily="18" charset="0"/>
                              </a:rPr>
                              <m:t>𝑛</m:t>
                            </m:r>
                            <m:r>
                              <a:rPr lang="en-GB" sz="2800" b="0" i="1" smtClean="0">
                                <a:latin typeface="Cambria Math" panose="02040503050406030204" pitchFamily="18" charset="0"/>
                              </a:rPr>
                              <m:t>−</m:t>
                            </m:r>
                            <m:r>
                              <a:rPr lang="en-GB" sz="2800" i="1">
                                <a:latin typeface="Cambria Math" panose="02040503050406030204" pitchFamily="18" charset="0"/>
                              </a:rPr>
                              <m:t>1</m:t>
                            </m:r>
                          </m:e>
                        </m:d>
                      </m:oMath>
                    </m:oMathPara>
                  </a14:m>
                  <a:endParaRPr lang="en-GB" sz="2800" dirty="0"/>
                </a:p>
              </p:txBody>
            </p:sp>
          </mc:Choice>
          <mc:Fallback>
            <p:sp>
              <p:nvSpPr>
                <p:cNvPr id="17" name="Rectangle 16">
                  <a:extLst>
                    <a:ext uri="{FF2B5EF4-FFF2-40B4-BE49-F238E27FC236}">
                      <a16:creationId xmlns:a16="http://schemas.microsoft.com/office/drawing/2014/main" id="{AFA5DE1E-64C7-4D5C-842D-4190D22C06D8}"/>
                    </a:ext>
                  </a:extLst>
                </p:cNvPr>
                <p:cNvSpPr>
                  <a:spLocks noRot="1" noChangeAspect="1" noMove="1" noResize="1" noEditPoints="1" noAdjustHandles="1" noChangeArrowheads="1" noChangeShapeType="1" noTextEdit="1"/>
                </p:cNvSpPr>
                <p:nvPr/>
              </p:nvSpPr>
              <p:spPr>
                <a:xfrm>
                  <a:off x="247029" y="2551777"/>
                  <a:ext cx="6560835" cy="901785"/>
                </a:xfrm>
                <a:prstGeom prst="rect">
                  <a:avLst/>
                </a:prstGeom>
                <a:blipFill>
                  <a:blip r:embed="rId13"/>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22" name="Rectangle 21">
                  <a:extLst>
                    <a:ext uri="{FF2B5EF4-FFF2-40B4-BE49-F238E27FC236}">
                      <a16:creationId xmlns:a16="http://schemas.microsoft.com/office/drawing/2014/main" id="{4127C55F-57EE-4E49-8BF8-17C921F245A3}"/>
                    </a:ext>
                  </a:extLst>
                </p:cNvPr>
                <p:cNvSpPr/>
                <p:nvPr/>
              </p:nvSpPr>
              <p:spPr>
                <a:xfrm>
                  <a:off x="247029" y="4195626"/>
                  <a:ext cx="7566943" cy="898964"/>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sSub>
                          <m:sSubPr>
                            <m:ctrlPr>
                              <a:rPr lang="en-GB" sz="2800" i="1" smtClean="0">
                                <a:latin typeface="Cambria Math" panose="02040503050406030204" pitchFamily="18" charset="0"/>
                              </a:rPr>
                            </m:ctrlPr>
                          </m:sSubPr>
                          <m:e>
                            <m:r>
                              <a:rPr lang="en-GB" sz="2800" i="1">
                                <a:latin typeface="Cambria Math" panose="02040503050406030204" pitchFamily="18" charset="0"/>
                              </a:rPr>
                              <m:t>𝑆</m:t>
                            </m:r>
                          </m:e>
                          <m:sub>
                            <m:r>
                              <a:rPr lang="en-GB" sz="2800" b="0" i="1" smtClean="0">
                                <a:latin typeface="Cambria Math" panose="02040503050406030204" pitchFamily="18" charset="0"/>
                              </a:rPr>
                              <m:t>6</m:t>
                            </m:r>
                          </m:sub>
                        </m:sSub>
                        <m:r>
                          <a:rPr lang="en-GB" sz="2800" i="1">
                            <a:latin typeface="Cambria Math" panose="02040503050406030204" pitchFamily="18" charset="0"/>
                          </a:rPr>
                          <m:t>=</m:t>
                        </m:r>
                        <m:f>
                          <m:fPr>
                            <m:ctrlPr>
                              <a:rPr lang="en-GB" sz="2800" i="1" smtClean="0">
                                <a:solidFill>
                                  <a:srgbClr val="0000FF"/>
                                </a:solidFill>
                                <a:latin typeface="Cambria Math" panose="02040503050406030204" pitchFamily="18" charset="0"/>
                              </a:rPr>
                            </m:ctrlPr>
                          </m:fPr>
                          <m:num>
                            <m:r>
                              <a:rPr lang="en-GB" sz="2800" b="0" i="1" smtClean="0">
                                <a:solidFill>
                                  <a:srgbClr val="0000FF"/>
                                </a:solidFill>
                                <a:latin typeface="Cambria Math" panose="02040503050406030204" pitchFamily="18" charset="0"/>
                              </a:rPr>
                              <m:t>1</m:t>
                            </m:r>
                          </m:num>
                          <m:den>
                            <m:r>
                              <a:rPr lang="en-GB" sz="2800" b="0" i="1" smtClean="0">
                                <a:solidFill>
                                  <a:srgbClr val="0000FF"/>
                                </a:solidFill>
                                <a:latin typeface="Cambria Math" panose="02040503050406030204" pitchFamily="18" charset="0"/>
                              </a:rPr>
                              <m:t>42</m:t>
                            </m:r>
                          </m:den>
                        </m:f>
                        <m:r>
                          <a:rPr lang="en-GB" sz="2800" i="1" smtClean="0">
                            <a:solidFill>
                              <a:srgbClr val="0000FF"/>
                            </a:solidFill>
                            <a:latin typeface="Cambria Math" panose="02040503050406030204" pitchFamily="18" charset="0"/>
                          </a:rPr>
                          <m:t>𝑛</m:t>
                        </m:r>
                        <m:d>
                          <m:dPr>
                            <m:ctrlPr>
                              <a:rPr lang="en-GB" sz="2800" i="1">
                                <a:solidFill>
                                  <a:srgbClr val="0000FF"/>
                                </a:solidFill>
                                <a:latin typeface="Cambria Math" panose="02040503050406030204" pitchFamily="18" charset="0"/>
                              </a:rPr>
                            </m:ctrlPr>
                          </m:dPr>
                          <m:e>
                            <m:r>
                              <a:rPr lang="en-GB" sz="2800" i="1">
                                <a:solidFill>
                                  <a:srgbClr val="0000FF"/>
                                </a:solidFill>
                                <a:latin typeface="Cambria Math" panose="02040503050406030204" pitchFamily="18" charset="0"/>
                              </a:rPr>
                              <m:t>𝑛</m:t>
                            </m:r>
                            <m:r>
                              <a:rPr lang="en-GB" sz="2800" i="1">
                                <a:solidFill>
                                  <a:srgbClr val="0000FF"/>
                                </a:solidFill>
                                <a:latin typeface="Cambria Math" panose="02040503050406030204" pitchFamily="18" charset="0"/>
                              </a:rPr>
                              <m:t>+1</m:t>
                            </m:r>
                          </m:e>
                        </m:d>
                        <m:r>
                          <a:rPr lang="en-GB" sz="2800" b="0" i="1" smtClean="0">
                            <a:solidFill>
                              <a:srgbClr val="0000FF"/>
                            </a:solidFill>
                            <a:latin typeface="Cambria Math" panose="02040503050406030204" pitchFamily="18" charset="0"/>
                          </a:rPr>
                          <m:t>(2</m:t>
                        </m:r>
                        <m:r>
                          <a:rPr lang="en-GB" sz="2800" b="0" i="1" smtClean="0">
                            <a:solidFill>
                              <a:srgbClr val="0000FF"/>
                            </a:solidFill>
                            <a:latin typeface="Cambria Math" panose="02040503050406030204" pitchFamily="18" charset="0"/>
                          </a:rPr>
                          <m:t>𝑛</m:t>
                        </m:r>
                        <m:r>
                          <a:rPr lang="en-GB" sz="2800" b="0" i="1" smtClean="0">
                            <a:solidFill>
                              <a:srgbClr val="0000FF"/>
                            </a:solidFill>
                            <a:latin typeface="Cambria Math" panose="02040503050406030204" pitchFamily="18" charset="0"/>
                          </a:rPr>
                          <m:t>+1)</m:t>
                        </m:r>
                        <m:d>
                          <m:dPr>
                            <m:ctrlPr>
                              <a:rPr lang="en-GB" sz="2800" i="1">
                                <a:latin typeface="Cambria Math" panose="02040503050406030204" pitchFamily="18" charset="0"/>
                              </a:rPr>
                            </m:ctrlPr>
                          </m:dPr>
                          <m:e>
                            <m:r>
                              <a:rPr lang="en-GB" sz="2800" b="0" i="1" smtClean="0">
                                <a:latin typeface="Cambria Math" panose="02040503050406030204" pitchFamily="18" charset="0"/>
                              </a:rPr>
                              <m:t>3</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b="0" i="1" smtClean="0">
                                    <a:latin typeface="Cambria Math" panose="02040503050406030204" pitchFamily="18" charset="0"/>
                                  </a:rPr>
                                  <m:t>4</m:t>
                                </m:r>
                              </m:sup>
                            </m:sSup>
                            <m:r>
                              <a:rPr lang="en-GB" sz="2800" i="1">
                                <a:latin typeface="Cambria Math" panose="02040503050406030204" pitchFamily="18" charset="0"/>
                              </a:rPr>
                              <m:t>+</m:t>
                            </m:r>
                            <m:r>
                              <a:rPr lang="en-GB" sz="2800" b="0" i="1" smtClean="0">
                                <a:latin typeface="Cambria Math" panose="02040503050406030204" pitchFamily="18" charset="0"/>
                              </a:rPr>
                              <m:t>6</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b="0" i="1" smtClean="0">
                                    <a:latin typeface="Cambria Math" panose="02040503050406030204" pitchFamily="18" charset="0"/>
                                  </a:rPr>
                                  <m:t>3</m:t>
                                </m:r>
                              </m:sup>
                            </m:sSup>
                            <m:r>
                              <a:rPr lang="en-GB" sz="2800" b="0" i="1" smtClean="0">
                                <a:latin typeface="Cambria Math" panose="02040503050406030204" pitchFamily="18" charset="0"/>
                              </a:rPr>
                              <m:t>−3</m:t>
                            </m:r>
                            <m:r>
                              <a:rPr lang="en-GB" sz="2800" i="1">
                                <a:latin typeface="Cambria Math" panose="02040503050406030204" pitchFamily="18" charset="0"/>
                              </a:rPr>
                              <m:t>𝑛</m:t>
                            </m:r>
                            <m:r>
                              <a:rPr lang="en-GB" sz="2800" i="1">
                                <a:latin typeface="Cambria Math" panose="02040503050406030204" pitchFamily="18" charset="0"/>
                              </a:rPr>
                              <m:t>+1</m:t>
                            </m:r>
                          </m:e>
                        </m:d>
                      </m:oMath>
                    </m:oMathPara>
                  </a14:m>
                  <a:endParaRPr lang="en-GB" sz="2800" dirty="0"/>
                </a:p>
              </p:txBody>
            </p:sp>
          </mc:Choice>
          <mc:Fallback>
            <p:sp>
              <p:nvSpPr>
                <p:cNvPr id="22" name="Rectangle 21">
                  <a:extLst>
                    <a:ext uri="{FF2B5EF4-FFF2-40B4-BE49-F238E27FC236}">
                      <a16:creationId xmlns:a16="http://schemas.microsoft.com/office/drawing/2014/main" id="{4127C55F-57EE-4E49-8BF8-17C921F245A3}"/>
                    </a:ext>
                  </a:extLst>
                </p:cNvPr>
                <p:cNvSpPr>
                  <a:spLocks noRot="1" noChangeAspect="1" noMove="1" noResize="1" noEditPoints="1" noAdjustHandles="1" noChangeArrowheads="1" noChangeShapeType="1" noTextEdit="1"/>
                </p:cNvSpPr>
                <p:nvPr/>
              </p:nvSpPr>
              <p:spPr>
                <a:xfrm>
                  <a:off x="247029" y="4195626"/>
                  <a:ext cx="7566943" cy="898964"/>
                </a:xfrm>
                <a:prstGeom prst="rect">
                  <a:avLst/>
                </a:prstGeom>
                <a:blipFill>
                  <a:blip r:embed="rId14"/>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23" name="Rectangle 22">
                  <a:extLst>
                    <a:ext uri="{FF2B5EF4-FFF2-40B4-BE49-F238E27FC236}">
                      <a16:creationId xmlns:a16="http://schemas.microsoft.com/office/drawing/2014/main" id="{1C803ED1-A47F-4813-B974-52B9AF071696}"/>
                    </a:ext>
                  </a:extLst>
                </p:cNvPr>
                <p:cNvSpPr/>
                <p:nvPr/>
              </p:nvSpPr>
              <p:spPr>
                <a:xfrm>
                  <a:off x="247029" y="5837104"/>
                  <a:ext cx="10783914" cy="901785"/>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sSub>
                          <m:sSubPr>
                            <m:ctrlPr>
                              <a:rPr lang="en-GB" sz="2800" i="1" smtClean="0">
                                <a:latin typeface="Cambria Math" panose="02040503050406030204" pitchFamily="18" charset="0"/>
                              </a:rPr>
                            </m:ctrlPr>
                          </m:sSubPr>
                          <m:e>
                            <m:r>
                              <a:rPr lang="en-GB" sz="2800" i="1">
                                <a:latin typeface="Cambria Math" panose="02040503050406030204" pitchFamily="18" charset="0"/>
                              </a:rPr>
                              <m:t>𝑆</m:t>
                            </m:r>
                          </m:e>
                          <m:sub>
                            <m:r>
                              <a:rPr lang="en-GB" sz="2800" b="0" i="1" smtClean="0">
                                <a:latin typeface="Cambria Math" panose="02040503050406030204" pitchFamily="18" charset="0"/>
                              </a:rPr>
                              <m:t>8</m:t>
                            </m:r>
                          </m:sub>
                        </m:sSub>
                        <m:r>
                          <a:rPr lang="en-GB" sz="2800" i="1">
                            <a:latin typeface="Cambria Math" panose="02040503050406030204" pitchFamily="18" charset="0"/>
                          </a:rPr>
                          <m:t>=</m:t>
                        </m:r>
                        <m:f>
                          <m:fPr>
                            <m:ctrlPr>
                              <a:rPr lang="en-GB" sz="2800" i="1" smtClean="0">
                                <a:solidFill>
                                  <a:srgbClr val="0000FF"/>
                                </a:solidFill>
                                <a:latin typeface="Cambria Math" panose="02040503050406030204" pitchFamily="18" charset="0"/>
                              </a:rPr>
                            </m:ctrlPr>
                          </m:fPr>
                          <m:num>
                            <m:r>
                              <a:rPr lang="en-GB" sz="2800" b="0" i="1" smtClean="0">
                                <a:solidFill>
                                  <a:srgbClr val="0000FF"/>
                                </a:solidFill>
                                <a:latin typeface="Cambria Math" panose="02040503050406030204" pitchFamily="18" charset="0"/>
                              </a:rPr>
                              <m:t>1</m:t>
                            </m:r>
                          </m:num>
                          <m:den>
                            <m:r>
                              <a:rPr lang="en-GB" sz="2800" b="0" i="1" smtClean="0">
                                <a:solidFill>
                                  <a:srgbClr val="0000FF"/>
                                </a:solidFill>
                                <a:latin typeface="Cambria Math" panose="02040503050406030204" pitchFamily="18" charset="0"/>
                              </a:rPr>
                              <m:t>90</m:t>
                            </m:r>
                          </m:den>
                        </m:f>
                        <m:r>
                          <a:rPr lang="en-GB" sz="2800" i="1" smtClean="0">
                            <a:solidFill>
                              <a:srgbClr val="0000FF"/>
                            </a:solidFill>
                            <a:latin typeface="Cambria Math" panose="02040503050406030204" pitchFamily="18" charset="0"/>
                          </a:rPr>
                          <m:t>𝑛</m:t>
                        </m:r>
                        <m:d>
                          <m:dPr>
                            <m:ctrlPr>
                              <a:rPr lang="en-GB" sz="2800" i="1">
                                <a:solidFill>
                                  <a:srgbClr val="0000FF"/>
                                </a:solidFill>
                                <a:latin typeface="Cambria Math" panose="02040503050406030204" pitchFamily="18" charset="0"/>
                              </a:rPr>
                            </m:ctrlPr>
                          </m:dPr>
                          <m:e>
                            <m:r>
                              <a:rPr lang="en-GB" sz="2800" i="1">
                                <a:solidFill>
                                  <a:srgbClr val="0000FF"/>
                                </a:solidFill>
                                <a:latin typeface="Cambria Math" panose="02040503050406030204" pitchFamily="18" charset="0"/>
                              </a:rPr>
                              <m:t>𝑛</m:t>
                            </m:r>
                            <m:r>
                              <a:rPr lang="en-GB" sz="2800" i="1">
                                <a:solidFill>
                                  <a:srgbClr val="0000FF"/>
                                </a:solidFill>
                                <a:latin typeface="Cambria Math" panose="02040503050406030204" pitchFamily="18" charset="0"/>
                              </a:rPr>
                              <m:t>+1</m:t>
                            </m:r>
                          </m:e>
                        </m:d>
                        <m:d>
                          <m:dPr>
                            <m:ctrlPr>
                              <a:rPr lang="en-GB" sz="2800" i="1">
                                <a:solidFill>
                                  <a:srgbClr val="0000FF"/>
                                </a:solidFill>
                                <a:latin typeface="Cambria Math" panose="02040503050406030204" pitchFamily="18" charset="0"/>
                              </a:rPr>
                            </m:ctrlPr>
                          </m:dPr>
                          <m:e>
                            <m:r>
                              <a:rPr lang="en-GB" sz="2800" b="0" i="1" smtClean="0">
                                <a:solidFill>
                                  <a:srgbClr val="0000FF"/>
                                </a:solidFill>
                                <a:latin typeface="Cambria Math" panose="02040503050406030204" pitchFamily="18" charset="0"/>
                              </a:rPr>
                              <m:t>2</m:t>
                            </m:r>
                            <m:r>
                              <a:rPr lang="en-GB" sz="2800" i="1">
                                <a:solidFill>
                                  <a:srgbClr val="0000FF"/>
                                </a:solidFill>
                                <a:latin typeface="Cambria Math" panose="02040503050406030204" pitchFamily="18" charset="0"/>
                              </a:rPr>
                              <m:t>𝑛</m:t>
                            </m:r>
                            <m:r>
                              <a:rPr lang="en-GB" sz="2800" i="1">
                                <a:solidFill>
                                  <a:srgbClr val="0000FF"/>
                                </a:solidFill>
                                <a:latin typeface="Cambria Math" panose="02040503050406030204" pitchFamily="18" charset="0"/>
                              </a:rPr>
                              <m:t>+1</m:t>
                            </m:r>
                          </m:e>
                        </m:d>
                        <m:d>
                          <m:dPr>
                            <m:ctrlPr>
                              <a:rPr lang="en-GB" sz="2800" i="1">
                                <a:latin typeface="Cambria Math" panose="02040503050406030204" pitchFamily="18" charset="0"/>
                              </a:rPr>
                            </m:ctrlPr>
                          </m:dPr>
                          <m:e>
                            <m:r>
                              <a:rPr lang="en-GB" sz="2800" b="0" i="1" smtClean="0">
                                <a:latin typeface="Cambria Math" panose="02040503050406030204" pitchFamily="18" charset="0"/>
                              </a:rPr>
                              <m:t>5</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b="0" i="1" smtClean="0">
                                    <a:latin typeface="Cambria Math" panose="02040503050406030204" pitchFamily="18" charset="0"/>
                                  </a:rPr>
                                  <m:t>6</m:t>
                                </m:r>
                              </m:sup>
                            </m:sSup>
                            <m:r>
                              <a:rPr lang="en-GB" sz="2800" i="1">
                                <a:latin typeface="Cambria Math" panose="02040503050406030204" pitchFamily="18" charset="0"/>
                              </a:rPr>
                              <m:t>+</m:t>
                            </m:r>
                            <m:r>
                              <a:rPr lang="en-GB" sz="2800" b="0" i="1" smtClean="0">
                                <a:latin typeface="Cambria Math" panose="02040503050406030204" pitchFamily="18" charset="0"/>
                              </a:rPr>
                              <m:t>1</m:t>
                            </m:r>
                            <m:r>
                              <a:rPr lang="en-GB" sz="2800" i="1">
                                <a:latin typeface="Cambria Math" panose="02040503050406030204" pitchFamily="18" charset="0"/>
                              </a:rPr>
                              <m:t>5</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b="0" i="1" smtClean="0">
                                    <a:latin typeface="Cambria Math" panose="02040503050406030204" pitchFamily="18" charset="0"/>
                                  </a:rPr>
                                  <m:t>5</m:t>
                                </m:r>
                              </m:sup>
                            </m:sSup>
                            <m:r>
                              <a:rPr lang="en-GB" sz="2800" i="1">
                                <a:latin typeface="Cambria Math" panose="02040503050406030204" pitchFamily="18" charset="0"/>
                              </a:rPr>
                              <m:t>+5</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b="0" i="1" smtClean="0">
                                    <a:latin typeface="Cambria Math" panose="02040503050406030204" pitchFamily="18" charset="0"/>
                                  </a:rPr>
                                  <m:t>4</m:t>
                                </m:r>
                              </m:sup>
                            </m:sSup>
                            <m:r>
                              <a:rPr lang="en-GB" sz="2800" b="0" i="1" smtClean="0">
                                <a:latin typeface="Cambria Math" panose="02040503050406030204" pitchFamily="18" charset="0"/>
                              </a:rPr>
                              <m:t>−1</m:t>
                            </m:r>
                            <m:r>
                              <a:rPr lang="en-GB" sz="2800" i="1">
                                <a:latin typeface="Cambria Math" panose="02040503050406030204" pitchFamily="18" charset="0"/>
                              </a:rPr>
                              <m:t>5</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b="0" i="1" smtClean="0">
                                    <a:latin typeface="Cambria Math" panose="02040503050406030204" pitchFamily="18" charset="0"/>
                                  </a:rPr>
                                  <m:t>3</m:t>
                                </m:r>
                              </m:sup>
                            </m:sSup>
                            <m:r>
                              <a:rPr lang="en-GB" sz="2800" b="0" i="1" smtClean="0">
                                <a:latin typeface="Cambria Math" panose="02040503050406030204" pitchFamily="18" charset="0"/>
                              </a:rPr>
                              <m:t>−</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i="1">
                                    <a:latin typeface="Cambria Math" panose="02040503050406030204" pitchFamily="18" charset="0"/>
                                  </a:rPr>
                                  <m:t>2</m:t>
                                </m:r>
                              </m:sup>
                            </m:sSup>
                            <m:r>
                              <a:rPr lang="en-GB" sz="2800" i="1">
                                <a:latin typeface="Cambria Math" panose="02040503050406030204" pitchFamily="18" charset="0"/>
                              </a:rPr>
                              <m:t>+</m:t>
                            </m:r>
                            <m:r>
                              <a:rPr lang="en-GB" sz="2800" b="0" i="1" smtClean="0">
                                <a:latin typeface="Cambria Math" panose="02040503050406030204" pitchFamily="18" charset="0"/>
                              </a:rPr>
                              <m:t>9</m:t>
                            </m:r>
                            <m:r>
                              <a:rPr lang="en-GB" sz="2800" i="1">
                                <a:latin typeface="Cambria Math" panose="02040503050406030204" pitchFamily="18" charset="0"/>
                              </a:rPr>
                              <m:t>𝑛</m:t>
                            </m:r>
                            <m:r>
                              <a:rPr lang="en-GB" sz="2800" b="0" i="1" smtClean="0">
                                <a:latin typeface="Cambria Math" panose="02040503050406030204" pitchFamily="18" charset="0"/>
                              </a:rPr>
                              <m:t>−3</m:t>
                            </m:r>
                          </m:e>
                        </m:d>
                      </m:oMath>
                    </m:oMathPara>
                  </a14:m>
                  <a:endParaRPr lang="en-GB" sz="2800" dirty="0"/>
                </a:p>
              </p:txBody>
            </p:sp>
          </mc:Choice>
          <mc:Fallback>
            <p:sp>
              <p:nvSpPr>
                <p:cNvPr id="23" name="Rectangle 22">
                  <a:extLst>
                    <a:ext uri="{FF2B5EF4-FFF2-40B4-BE49-F238E27FC236}">
                      <a16:creationId xmlns:a16="http://schemas.microsoft.com/office/drawing/2014/main" id="{1C803ED1-A47F-4813-B974-52B9AF071696}"/>
                    </a:ext>
                  </a:extLst>
                </p:cNvPr>
                <p:cNvSpPr>
                  <a:spLocks noRot="1" noChangeAspect="1" noMove="1" noResize="1" noEditPoints="1" noAdjustHandles="1" noChangeArrowheads="1" noChangeShapeType="1" noTextEdit="1"/>
                </p:cNvSpPr>
                <p:nvPr/>
              </p:nvSpPr>
              <p:spPr>
                <a:xfrm>
                  <a:off x="247029" y="5837104"/>
                  <a:ext cx="10783914" cy="901785"/>
                </a:xfrm>
                <a:prstGeom prst="rect">
                  <a:avLst/>
                </a:prstGeom>
                <a:blipFill>
                  <a:blip r:embed="rId15"/>
                  <a:stretch>
                    <a:fillRect/>
                  </a:stretch>
                </a:blipFill>
              </p:spPr>
              <p:txBody>
                <a:bodyPr/>
                <a:lstStyle/>
                <a:p>
                  <a:r>
                    <a:rPr lang="en-GB">
                      <a:noFill/>
                    </a:rPr>
                    <a:t> </a:t>
                  </a:r>
                </a:p>
              </p:txBody>
            </p:sp>
          </mc:Fallback>
        </mc:AlternateContent>
      </p:grpSp>
      <p:sp>
        <p:nvSpPr>
          <p:cNvPr id="5" name="Title 4">
            <a:extLst>
              <a:ext uri="{FF2B5EF4-FFF2-40B4-BE49-F238E27FC236}">
                <a16:creationId xmlns:a16="http://schemas.microsoft.com/office/drawing/2014/main" id="{C96AE800-80D4-4CFF-AD30-390C39EB912C}"/>
              </a:ext>
            </a:extLst>
          </p:cNvPr>
          <p:cNvSpPr>
            <a:spLocks noGrp="1"/>
          </p:cNvSpPr>
          <p:nvPr>
            <p:ph type="title"/>
          </p:nvPr>
        </p:nvSpPr>
        <p:spPr>
          <a:xfrm>
            <a:off x="6896100" y="47625"/>
            <a:ext cx="4745851" cy="1158875"/>
          </a:xfrm>
        </p:spPr>
        <p:txBody>
          <a:bodyPr>
            <a:normAutofit/>
          </a:bodyPr>
          <a:lstStyle/>
          <a:p>
            <a:r>
              <a:rPr lang="en-GB" sz="7200" dirty="0"/>
              <a:t>Factorised</a:t>
            </a:r>
          </a:p>
        </p:txBody>
      </p:sp>
      <p:sp>
        <p:nvSpPr>
          <p:cNvPr id="7" name="Content Placeholder 6">
            <a:extLst>
              <a:ext uri="{FF2B5EF4-FFF2-40B4-BE49-F238E27FC236}">
                <a16:creationId xmlns:a16="http://schemas.microsoft.com/office/drawing/2014/main" id="{07E995CE-21AC-46B6-B184-3CF9CFA329F3}"/>
              </a:ext>
            </a:extLst>
          </p:cNvPr>
          <p:cNvSpPr>
            <a:spLocks noGrp="1"/>
          </p:cNvSpPr>
          <p:nvPr>
            <p:ph idx="1"/>
          </p:nvPr>
        </p:nvSpPr>
        <p:spPr>
          <a:xfrm>
            <a:off x="6896100" y="1254125"/>
            <a:ext cx="4745850" cy="2111797"/>
          </a:xfrm>
        </p:spPr>
        <p:txBody>
          <a:bodyPr>
            <a:noAutofit/>
          </a:bodyPr>
          <a:lstStyle/>
          <a:p>
            <a:pPr marL="0" indent="0">
              <a:buNone/>
            </a:pPr>
            <a:r>
              <a:rPr lang="en-GB" sz="4000" dirty="0" err="1">
                <a:solidFill>
                  <a:srgbClr val="FF0000"/>
                </a:solidFill>
              </a:rPr>
              <a:t>Faulhaber’s</a:t>
            </a:r>
            <a:r>
              <a:rPr lang="en-GB" sz="4000" dirty="0">
                <a:solidFill>
                  <a:srgbClr val="FF0000"/>
                </a:solidFill>
              </a:rPr>
              <a:t> theorem:</a:t>
            </a:r>
          </a:p>
          <a:p>
            <a:pPr marL="0" indent="0">
              <a:buNone/>
            </a:pPr>
            <a:r>
              <a:rPr lang="en-GB" sz="4000" dirty="0">
                <a:solidFill>
                  <a:srgbClr val="FF0000"/>
                </a:solidFill>
              </a:rPr>
              <a:t>Sums of odd powers are polynomials in S</a:t>
            </a:r>
            <a:r>
              <a:rPr lang="en-GB" sz="4000" baseline="-25000" dirty="0">
                <a:solidFill>
                  <a:srgbClr val="FF0000"/>
                </a:solidFill>
              </a:rPr>
              <a:t>1</a:t>
            </a:r>
            <a:r>
              <a:rPr lang="en-GB" sz="4000" dirty="0">
                <a:solidFill>
                  <a:srgbClr val="FF0000"/>
                </a:solidFill>
              </a:rPr>
              <a:t>.</a:t>
            </a:r>
          </a:p>
        </p:txBody>
      </p:sp>
      <mc:AlternateContent xmlns:mc="http://schemas.openxmlformats.org/markup-compatibility/2006" xmlns:a14="http://schemas.microsoft.com/office/drawing/2010/main">
        <mc:Choice Requires="a14">
          <p:sp>
            <p:nvSpPr>
              <p:cNvPr id="24" name="Rectangle 23">
                <a:extLst>
                  <a:ext uri="{FF2B5EF4-FFF2-40B4-BE49-F238E27FC236}">
                    <a16:creationId xmlns:a16="http://schemas.microsoft.com/office/drawing/2014/main" id="{2583F6CD-11D6-4B8A-98B7-692E53178AD6}"/>
                  </a:ext>
                </a:extLst>
              </p:cNvPr>
              <p:cNvSpPr/>
              <p:nvPr/>
            </p:nvSpPr>
            <p:spPr>
              <a:xfrm>
                <a:off x="3127049" y="1894349"/>
                <a:ext cx="1127040" cy="590611"/>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r>
                        <a:rPr lang="en-GB" sz="3200" i="1" smtClean="0">
                          <a:solidFill>
                            <a:srgbClr val="FF0000"/>
                          </a:solidFill>
                          <a:latin typeface="Cambria Math" panose="02040503050406030204" pitchFamily="18" charset="0"/>
                        </a:rPr>
                        <m:t>=</m:t>
                      </m:r>
                      <m:sSubSup>
                        <m:sSubSupPr>
                          <m:ctrlPr>
                            <a:rPr lang="en-GB" sz="3200" i="1" smtClean="0">
                              <a:solidFill>
                                <a:srgbClr val="FF0000"/>
                              </a:solidFill>
                              <a:latin typeface="Cambria Math" panose="02040503050406030204" pitchFamily="18" charset="0"/>
                            </a:rPr>
                          </m:ctrlPr>
                        </m:sSubSupPr>
                        <m:e>
                          <m:r>
                            <a:rPr lang="en-GB" sz="3200" b="0" i="1" smtClean="0">
                              <a:solidFill>
                                <a:srgbClr val="FF0000"/>
                              </a:solidFill>
                              <a:latin typeface="Cambria Math" panose="02040503050406030204" pitchFamily="18" charset="0"/>
                            </a:rPr>
                            <m:t>𝑆</m:t>
                          </m:r>
                        </m:e>
                        <m:sub>
                          <m:r>
                            <a:rPr lang="en-GB" sz="3200" b="0" i="1" smtClean="0">
                              <a:solidFill>
                                <a:srgbClr val="FF0000"/>
                              </a:solidFill>
                              <a:latin typeface="Cambria Math" panose="02040503050406030204" pitchFamily="18" charset="0"/>
                            </a:rPr>
                            <m:t>1</m:t>
                          </m:r>
                        </m:sub>
                        <m:sup>
                          <m:r>
                            <a:rPr lang="en-GB" sz="3200" b="0" i="1" smtClean="0">
                              <a:solidFill>
                                <a:srgbClr val="FF0000"/>
                              </a:solidFill>
                              <a:latin typeface="Cambria Math" panose="02040503050406030204" pitchFamily="18" charset="0"/>
                            </a:rPr>
                            <m:t>2</m:t>
                          </m:r>
                        </m:sup>
                      </m:sSubSup>
                    </m:oMath>
                  </m:oMathPara>
                </a14:m>
                <a:endParaRPr lang="en-GB" sz="3200" dirty="0">
                  <a:solidFill>
                    <a:srgbClr val="FF0000"/>
                  </a:solidFill>
                </a:endParaRPr>
              </a:p>
            </p:txBody>
          </p:sp>
        </mc:Choice>
        <mc:Fallback xmlns="">
          <p:sp>
            <p:nvSpPr>
              <p:cNvPr id="24" name="Rectangle 23">
                <a:extLst>
                  <a:ext uri="{FF2B5EF4-FFF2-40B4-BE49-F238E27FC236}">
                    <a16:creationId xmlns:a16="http://schemas.microsoft.com/office/drawing/2014/main" id="{2583F6CD-11D6-4B8A-98B7-692E53178AD6}"/>
                  </a:ext>
                </a:extLst>
              </p:cNvPr>
              <p:cNvSpPr>
                <a:spLocks noRot="1" noChangeAspect="1" noMove="1" noResize="1" noEditPoints="1" noAdjustHandles="1" noChangeArrowheads="1" noChangeShapeType="1" noTextEdit="1"/>
              </p:cNvSpPr>
              <p:nvPr/>
            </p:nvSpPr>
            <p:spPr>
              <a:xfrm>
                <a:off x="3127049" y="1894349"/>
                <a:ext cx="1127040" cy="590611"/>
              </a:xfrm>
              <a:prstGeom prst="rect">
                <a:avLst/>
              </a:prstGeom>
              <a:blipFill>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5" name="Rectangle 24">
                <a:extLst>
                  <a:ext uri="{FF2B5EF4-FFF2-40B4-BE49-F238E27FC236}">
                    <a16:creationId xmlns:a16="http://schemas.microsoft.com/office/drawing/2014/main" id="{91299EF4-2E32-494A-81B6-4920F0FB44B3}"/>
                  </a:ext>
                </a:extLst>
              </p:cNvPr>
              <p:cNvSpPr/>
              <p:nvPr/>
            </p:nvSpPr>
            <p:spPr>
              <a:xfrm>
                <a:off x="5578756" y="3320358"/>
                <a:ext cx="2909066" cy="1017523"/>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r>
                        <a:rPr lang="en-GB" sz="3200" i="1" smtClean="0">
                          <a:solidFill>
                            <a:srgbClr val="FF0000"/>
                          </a:solidFill>
                          <a:latin typeface="Cambria Math" panose="02040503050406030204" pitchFamily="18" charset="0"/>
                        </a:rPr>
                        <m:t>=</m:t>
                      </m:r>
                      <m:f>
                        <m:fPr>
                          <m:ctrlPr>
                            <a:rPr lang="en-GB" sz="3200" i="1" smtClean="0">
                              <a:solidFill>
                                <a:srgbClr val="FF0000"/>
                              </a:solidFill>
                              <a:latin typeface="Cambria Math" panose="02040503050406030204" pitchFamily="18" charset="0"/>
                            </a:rPr>
                          </m:ctrlPr>
                        </m:fPr>
                        <m:num>
                          <m:r>
                            <a:rPr lang="en-GB" sz="3200" b="0" i="1" smtClean="0">
                              <a:solidFill>
                                <a:srgbClr val="FF0000"/>
                              </a:solidFill>
                              <a:latin typeface="Cambria Math" panose="02040503050406030204" pitchFamily="18" charset="0"/>
                            </a:rPr>
                            <m:t>1</m:t>
                          </m:r>
                        </m:num>
                        <m:den>
                          <m:r>
                            <a:rPr lang="en-GB" sz="3200" b="0" i="1" smtClean="0">
                              <a:solidFill>
                                <a:srgbClr val="FF0000"/>
                              </a:solidFill>
                              <a:latin typeface="Cambria Math" panose="02040503050406030204" pitchFamily="18" charset="0"/>
                            </a:rPr>
                            <m:t>3</m:t>
                          </m:r>
                        </m:den>
                      </m:f>
                      <m:d>
                        <m:dPr>
                          <m:ctrlPr>
                            <a:rPr lang="en-GB" sz="3200" i="1">
                              <a:solidFill>
                                <a:srgbClr val="FF0000"/>
                              </a:solidFill>
                              <a:latin typeface="Cambria Math" panose="02040503050406030204" pitchFamily="18" charset="0"/>
                            </a:rPr>
                          </m:ctrlPr>
                        </m:dPr>
                        <m:e>
                          <m:r>
                            <a:rPr lang="en-GB" sz="3200" b="0" i="1" smtClean="0">
                              <a:solidFill>
                                <a:srgbClr val="FF0000"/>
                              </a:solidFill>
                              <a:latin typeface="Cambria Math" panose="02040503050406030204" pitchFamily="18" charset="0"/>
                            </a:rPr>
                            <m:t>4</m:t>
                          </m:r>
                          <m:sSubSup>
                            <m:sSubSupPr>
                              <m:ctrlPr>
                                <a:rPr lang="en-GB" sz="3200" b="0" i="1" smtClean="0">
                                  <a:solidFill>
                                    <a:srgbClr val="FF0000"/>
                                  </a:solidFill>
                                  <a:latin typeface="Cambria Math" panose="02040503050406030204" pitchFamily="18" charset="0"/>
                                </a:rPr>
                              </m:ctrlPr>
                            </m:sSubSupPr>
                            <m:e>
                              <m:r>
                                <a:rPr lang="en-GB" sz="3200" b="0" i="1" smtClean="0">
                                  <a:solidFill>
                                    <a:srgbClr val="FF0000"/>
                                  </a:solidFill>
                                  <a:latin typeface="Cambria Math" panose="02040503050406030204" pitchFamily="18" charset="0"/>
                                </a:rPr>
                                <m:t>𝑆</m:t>
                              </m:r>
                            </m:e>
                            <m:sub>
                              <m:r>
                                <a:rPr lang="en-GB" sz="3200" b="0" i="1" smtClean="0">
                                  <a:solidFill>
                                    <a:srgbClr val="FF0000"/>
                                  </a:solidFill>
                                  <a:latin typeface="Cambria Math" panose="02040503050406030204" pitchFamily="18" charset="0"/>
                                </a:rPr>
                                <m:t>1</m:t>
                              </m:r>
                            </m:sub>
                            <m:sup>
                              <m:r>
                                <a:rPr lang="en-GB" sz="3200" b="0" i="1" smtClean="0">
                                  <a:solidFill>
                                    <a:srgbClr val="FF0000"/>
                                  </a:solidFill>
                                  <a:latin typeface="Cambria Math" panose="02040503050406030204" pitchFamily="18" charset="0"/>
                                </a:rPr>
                                <m:t>3</m:t>
                              </m:r>
                            </m:sup>
                          </m:sSubSup>
                          <m:r>
                            <a:rPr lang="en-GB" sz="3200" b="0" i="1" smtClean="0">
                              <a:solidFill>
                                <a:srgbClr val="FF0000"/>
                              </a:solidFill>
                              <a:latin typeface="Cambria Math" panose="02040503050406030204" pitchFamily="18" charset="0"/>
                            </a:rPr>
                            <m:t>−</m:t>
                          </m:r>
                          <m:sSubSup>
                            <m:sSubSupPr>
                              <m:ctrlPr>
                                <a:rPr lang="en-GB" sz="3200" i="1">
                                  <a:solidFill>
                                    <a:srgbClr val="FF0000"/>
                                  </a:solidFill>
                                  <a:latin typeface="Cambria Math" panose="02040503050406030204" pitchFamily="18" charset="0"/>
                                </a:rPr>
                              </m:ctrlPr>
                            </m:sSubSupPr>
                            <m:e>
                              <m:r>
                                <a:rPr lang="en-GB" sz="3200" b="0" i="1" smtClean="0">
                                  <a:solidFill>
                                    <a:srgbClr val="FF0000"/>
                                  </a:solidFill>
                                  <a:latin typeface="Cambria Math" panose="02040503050406030204" pitchFamily="18" charset="0"/>
                                </a:rPr>
                                <m:t>𝑆</m:t>
                              </m:r>
                            </m:e>
                            <m:sub>
                              <m:r>
                                <a:rPr lang="en-GB" sz="3200" b="0" i="1" smtClean="0">
                                  <a:solidFill>
                                    <a:srgbClr val="FF0000"/>
                                  </a:solidFill>
                                  <a:latin typeface="Cambria Math" panose="02040503050406030204" pitchFamily="18" charset="0"/>
                                </a:rPr>
                                <m:t>1</m:t>
                              </m:r>
                            </m:sub>
                            <m:sup>
                              <m:r>
                                <a:rPr lang="en-GB" sz="3200" b="0" i="1" smtClean="0">
                                  <a:solidFill>
                                    <a:srgbClr val="FF0000"/>
                                  </a:solidFill>
                                  <a:latin typeface="Cambria Math" panose="02040503050406030204" pitchFamily="18" charset="0"/>
                                </a:rPr>
                                <m:t>2</m:t>
                              </m:r>
                            </m:sup>
                          </m:sSubSup>
                        </m:e>
                      </m:d>
                    </m:oMath>
                  </m:oMathPara>
                </a14:m>
                <a:endParaRPr lang="en-GB" sz="3200" dirty="0">
                  <a:solidFill>
                    <a:srgbClr val="FF0000"/>
                  </a:solidFill>
                </a:endParaRPr>
              </a:p>
            </p:txBody>
          </p:sp>
        </mc:Choice>
        <mc:Fallback xmlns="">
          <p:sp>
            <p:nvSpPr>
              <p:cNvPr id="25" name="Rectangle 24">
                <a:extLst>
                  <a:ext uri="{FF2B5EF4-FFF2-40B4-BE49-F238E27FC236}">
                    <a16:creationId xmlns:a16="http://schemas.microsoft.com/office/drawing/2014/main" id="{91299EF4-2E32-494A-81B6-4920F0FB44B3}"/>
                  </a:ext>
                </a:extLst>
              </p:cNvPr>
              <p:cNvSpPr>
                <a:spLocks noRot="1" noChangeAspect="1" noMove="1" noResize="1" noEditPoints="1" noAdjustHandles="1" noChangeArrowheads="1" noChangeShapeType="1" noTextEdit="1"/>
              </p:cNvSpPr>
              <p:nvPr/>
            </p:nvSpPr>
            <p:spPr>
              <a:xfrm>
                <a:off x="5578756" y="3320358"/>
                <a:ext cx="2909066" cy="1017523"/>
              </a:xfrm>
              <a:prstGeom prst="rect">
                <a:avLst/>
              </a:prstGeom>
              <a:blipFill>
                <a:blip r:embed="rId1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6" name="Rectangle 25">
                <a:extLst>
                  <a:ext uri="{FF2B5EF4-FFF2-40B4-BE49-F238E27FC236}">
                    <a16:creationId xmlns:a16="http://schemas.microsoft.com/office/drawing/2014/main" id="{18BAB271-C3AF-46ED-BAB3-886331D21BF0}"/>
                  </a:ext>
                </a:extLst>
              </p:cNvPr>
              <p:cNvSpPr/>
              <p:nvPr/>
            </p:nvSpPr>
            <p:spPr>
              <a:xfrm>
                <a:off x="7419579" y="4961834"/>
                <a:ext cx="4054443" cy="1017523"/>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r>
                        <a:rPr lang="en-GB" sz="3200" i="1" smtClean="0">
                          <a:solidFill>
                            <a:srgbClr val="FF0000"/>
                          </a:solidFill>
                          <a:latin typeface="Cambria Math" panose="02040503050406030204" pitchFamily="18" charset="0"/>
                        </a:rPr>
                        <m:t>=</m:t>
                      </m:r>
                      <m:f>
                        <m:fPr>
                          <m:ctrlPr>
                            <a:rPr lang="en-GB" sz="3200" i="1" smtClean="0">
                              <a:solidFill>
                                <a:srgbClr val="FF0000"/>
                              </a:solidFill>
                              <a:latin typeface="Cambria Math" panose="02040503050406030204" pitchFamily="18" charset="0"/>
                            </a:rPr>
                          </m:ctrlPr>
                        </m:fPr>
                        <m:num>
                          <m:r>
                            <a:rPr lang="en-GB" sz="3200" b="0" i="1" smtClean="0">
                              <a:solidFill>
                                <a:srgbClr val="FF0000"/>
                              </a:solidFill>
                              <a:latin typeface="Cambria Math" panose="02040503050406030204" pitchFamily="18" charset="0"/>
                            </a:rPr>
                            <m:t>1</m:t>
                          </m:r>
                        </m:num>
                        <m:den>
                          <m:r>
                            <a:rPr lang="en-GB" sz="3200" b="0" i="1" smtClean="0">
                              <a:solidFill>
                                <a:srgbClr val="FF0000"/>
                              </a:solidFill>
                              <a:latin typeface="Cambria Math" panose="02040503050406030204" pitchFamily="18" charset="0"/>
                            </a:rPr>
                            <m:t>3</m:t>
                          </m:r>
                        </m:den>
                      </m:f>
                      <m:d>
                        <m:dPr>
                          <m:ctrlPr>
                            <a:rPr lang="en-GB" sz="3200" i="1">
                              <a:solidFill>
                                <a:srgbClr val="FF0000"/>
                              </a:solidFill>
                              <a:latin typeface="Cambria Math" panose="02040503050406030204" pitchFamily="18" charset="0"/>
                            </a:rPr>
                          </m:ctrlPr>
                        </m:dPr>
                        <m:e>
                          <m:r>
                            <a:rPr lang="en-GB" sz="3200" b="0" i="1" smtClean="0">
                              <a:solidFill>
                                <a:srgbClr val="FF0000"/>
                              </a:solidFill>
                              <a:latin typeface="Cambria Math" panose="02040503050406030204" pitchFamily="18" charset="0"/>
                            </a:rPr>
                            <m:t>6</m:t>
                          </m:r>
                          <m:sSubSup>
                            <m:sSubSupPr>
                              <m:ctrlPr>
                                <a:rPr lang="en-GB" sz="3200" i="1">
                                  <a:solidFill>
                                    <a:srgbClr val="FF0000"/>
                                  </a:solidFill>
                                  <a:latin typeface="Cambria Math" panose="02040503050406030204" pitchFamily="18" charset="0"/>
                                </a:rPr>
                              </m:ctrlPr>
                            </m:sSubSupPr>
                            <m:e>
                              <m:r>
                                <a:rPr lang="en-GB" sz="3200" i="1">
                                  <a:solidFill>
                                    <a:srgbClr val="FF0000"/>
                                  </a:solidFill>
                                  <a:latin typeface="Cambria Math" panose="02040503050406030204" pitchFamily="18" charset="0"/>
                                </a:rPr>
                                <m:t>𝑆</m:t>
                              </m:r>
                            </m:e>
                            <m:sub>
                              <m:r>
                                <a:rPr lang="en-GB" sz="3200" i="1">
                                  <a:solidFill>
                                    <a:srgbClr val="FF0000"/>
                                  </a:solidFill>
                                  <a:latin typeface="Cambria Math" panose="02040503050406030204" pitchFamily="18" charset="0"/>
                                </a:rPr>
                                <m:t>1</m:t>
                              </m:r>
                            </m:sub>
                            <m:sup>
                              <m:r>
                                <a:rPr lang="en-GB" sz="3200" b="0" i="1" smtClean="0">
                                  <a:solidFill>
                                    <a:srgbClr val="FF0000"/>
                                  </a:solidFill>
                                  <a:latin typeface="Cambria Math" panose="02040503050406030204" pitchFamily="18" charset="0"/>
                                </a:rPr>
                                <m:t>4</m:t>
                              </m:r>
                            </m:sup>
                          </m:sSubSup>
                          <m:r>
                            <a:rPr lang="en-GB" sz="3200" i="1">
                              <a:solidFill>
                                <a:srgbClr val="FF0000"/>
                              </a:solidFill>
                              <a:latin typeface="Cambria Math" panose="02040503050406030204" pitchFamily="18" charset="0"/>
                            </a:rPr>
                            <m:t>−</m:t>
                          </m:r>
                          <m:r>
                            <a:rPr lang="en-GB" sz="3200" b="0" i="1" smtClean="0">
                              <a:solidFill>
                                <a:srgbClr val="FF0000"/>
                              </a:solidFill>
                              <a:latin typeface="Cambria Math" panose="02040503050406030204" pitchFamily="18" charset="0"/>
                            </a:rPr>
                            <m:t>4</m:t>
                          </m:r>
                          <m:sSubSup>
                            <m:sSubSupPr>
                              <m:ctrlPr>
                                <a:rPr lang="en-GB" sz="3200" i="1">
                                  <a:solidFill>
                                    <a:srgbClr val="FF0000"/>
                                  </a:solidFill>
                                  <a:latin typeface="Cambria Math" panose="02040503050406030204" pitchFamily="18" charset="0"/>
                                </a:rPr>
                              </m:ctrlPr>
                            </m:sSubSupPr>
                            <m:e>
                              <m:r>
                                <a:rPr lang="en-GB" sz="3200" i="1">
                                  <a:solidFill>
                                    <a:srgbClr val="FF0000"/>
                                  </a:solidFill>
                                  <a:latin typeface="Cambria Math" panose="02040503050406030204" pitchFamily="18" charset="0"/>
                                </a:rPr>
                                <m:t>𝑆</m:t>
                              </m:r>
                            </m:e>
                            <m:sub>
                              <m:r>
                                <a:rPr lang="en-GB" sz="3200" i="1">
                                  <a:solidFill>
                                    <a:srgbClr val="FF0000"/>
                                  </a:solidFill>
                                  <a:latin typeface="Cambria Math" panose="02040503050406030204" pitchFamily="18" charset="0"/>
                                </a:rPr>
                                <m:t>1</m:t>
                              </m:r>
                            </m:sub>
                            <m:sup>
                              <m:r>
                                <a:rPr lang="en-GB" sz="3200" i="1">
                                  <a:solidFill>
                                    <a:srgbClr val="FF0000"/>
                                  </a:solidFill>
                                  <a:latin typeface="Cambria Math" panose="02040503050406030204" pitchFamily="18" charset="0"/>
                                </a:rPr>
                                <m:t>3</m:t>
                              </m:r>
                            </m:sup>
                          </m:sSubSup>
                          <m:r>
                            <a:rPr lang="en-GB" sz="3200" b="0" i="1" smtClean="0">
                              <a:solidFill>
                                <a:srgbClr val="FF0000"/>
                              </a:solidFill>
                              <a:latin typeface="Cambria Math" panose="02040503050406030204" pitchFamily="18" charset="0"/>
                            </a:rPr>
                            <m:t>+</m:t>
                          </m:r>
                          <m:sSubSup>
                            <m:sSubSupPr>
                              <m:ctrlPr>
                                <a:rPr lang="en-GB" sz="3200" i="1">
                                  <a:solidFill>
                                    <a:srgbClr val="FF0000"/>
                                  </a:solidFill>
                                  <a:latin typeface="Cambria Math" panose="02040503050406030204" pitchFamily="18" charset="0"/>
                                </a:rPr>
                              </m:ctrlPr>
                            </m:sSubSupPr>
                            <m:e>
                              <m:r>
                                <a:rPr lang="en-GB" sz="3200" i="1">
                                  <a:solidFill>
                                    <a:srgbClr val="FF0000"/>
                                  </a:solidFill>
                                  <a:latin typeface="Cambria Math" panose="02040503050406030204" pitchFamily="18" charset="0"/>
                                </a:rPr>
                                <m:t>𝑆</m:t>
                              </m:r>
                            </m:e>
                            <m:sub>
                              <m:r>
                                <a:rPr lang="en-GB" sz="3200" i="1">
                                  <a:solidFill>
                                    <a:srgbClr val="FF0000"/>
                                  </a:solidFill>
                                  <a:latin typeface="Cambria Math" panose="02040503050406030204" pitchFamily="18" charset="0"/>
                                </a:rPr>
                                <m:t>1</m:t>
                              </m:r>
                            </m:sub>
                            <m:sup>
                              <m:r>
                                <a:rPr lang="en-GB" sz="3200" i="1">
                                  <a:solidFill>
                                    <a:srgbClr val="FF0000"/>
                                  </a:solidFill>
                                  <a:latin typeface="Cambria Math" panose="02040503050406030204" pitchFamily="18" charset="0"/>
                                </a:rPr>
                                <m:t>2</m:t>
                              </m:r>
                            </m:sup>
                          </m:sSubSup>
                        </m:e>
                      </m:d>
                    </m:oMath>
                  </m:oMathPara>
                </a14:m>
                <a:endParaRPr lang="en-GB" sz="3200" dirty="0">
                  <a:solidFill>
                    <a:srgbClr val="FF0000"/>
                  </a:solidFill>
                </a:endParaRPr>
              </a:p>
            </p:txBody>
          </p:sp>
        </mc:Choice>
        <mc:Fallback xmlns="">
          <p:sp>
            <p:nvSpPr>
              <p:cNvPr id="26" name="Rectangle 25">
                <a:extLst>
                  <a:ext uri="{FF2B5EF4-FFF2-40B4-BE49-F238E27FC236}">
                    <a16:creationId xmlns:a16="http://schemas.microsoft.com/office/drawing/2014/main" id="{18BAB271-C3AF-46ED-BAB3-886331D21BF0}"/>
                  </a:ext>
                </a:extLst>
              </p:cNvPr>
              <p:cNvSpPr>
                <a:spLocks noRot="1" noChangeAspect="1" noMove="1" noResize="1" noEditPoints="1" noAdjustHandles="1" noChangeArrowheads="1" noChangeShapeType="1" noTextEdit="1"/>
              </p:cNvSpPr>
              <p:nvPr/>
            </p:nvSpPr>
            <p:spPr>
              <a:xfrm>
                <a:off x="7419579" y="4961834"/>
                <a:ext cx="4054443" cy="1017523"/>
              </a:xfrm>
              <a:prstGeom prst="rect">
                <a:avLst/>
              </a:prstGeom>
              <a:blipFill>
                <a:blip r:embed="rId18"/>
                <a:stretch>
                  <a:fillRect/>
                </a:stretch>
              </a:blipFill>
            </p:spPr>
            <p:txBody>
              <a:bodyPr/>
              <a:lstStyle/>
              <a:p>
                <a:r>
                  <a:rPr lang="en-GB">
                    <a:noFill/>
                  </a:rPr>
                  <a:t> </a:t>
                </a:r>
              </a:p>
            </p:txBody>
          </p:sp>
        </mc:Fallback>
      </mc:AlternateContent>
    </p:spTree>
    <p:custDataLst>
      <p:tags r:id="rId1"/>
    </p:custDataLst>
    <p:extLst>
      <p:ext uri="{BB962C8B-B14F-4D97-AF65-F5344CB8AC3E}">
        <p14:creationId xmlns:p14="http://schemas.microsoft.com/office/powerpoint/2010/main" val="790257080"/>
      </p:ext>
    </p:extLst>
  </p:cSld>
  <p:clrMapOvr>
    <a:masterClrMapping/>
  </p:clrMapOvr>
  <mc:AlternateContent xmlns:mc="http://schemas.openxmlformats.org/markup-compatibility/2006">
    <mc:Choice xmlns:p14="http://schemas.microsoft.com/office/powerpoint/2010/main" Requires="p14">
      <p:transition spd="slow" p14:dur="2000" advTm="27968"/>
    </mc:Choice>
    <mc:Fallback>
      <p:transition spd="slow" advTm="2796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childTnLst>
                          </p:cTn>
                        </p:par>
                        <p:par>
                          <p:cTn id="9" fill="hold">
                            <p:stCondLst>
                              <p:cond delay="0"/>
                            </p:stCondLst>
                            <p:childTnLst>
                              <p:par>
                                <p:cTn id="10" presetID="1" presetClass="entr" presetSubtype="0" fill="hold" grpId="0" nodeType="after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par>
                          <p:cTn id="12" fill="hold">
                            <p:stCondLst>
                              <p:cond delay="0"/>
                            </p:stCondLst>
                            <p:childTnLst>
                              <p:par>
                                <p:cTn id="13" presetID="1" presetClass="entr" presetSubtype="0" fill="hold" grpId="0" nodeType="after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grpId="0" nodeType="afterEffect">
                                  <p:stCondLst>
                                    <p:cond delay="0"/>
                                  </p:stCondLst>
                                  <p:childTnLst>
                                    <p:set>
                                      <p:cBhvr>
                                        <p:cTn id="17" dur="1" fill="hold">
                                          <p:stCondLst>
                                            <p:cond delay="0"/>
                                          </p:stCondLst>
                                        </p:cTn>
                                        <p:tgtEl>
                                          <p:spTgt spid="26"/>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p:bldP spid="24" grpId="0"/>
      <p:bldP spid="25" grpId="0"/>
      <p:bldP spid="2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08802-2173-4ED2-B9F4-DECFD21B0496}"/>
              </a:ext>
            </a:extLst>
          </p:cNvPr>
          <p:cNvSpPr>
            <a:spLocks noGrp="1"/>
          </p:cNvSpPr>
          <p:nvPr>
            <p:ph type="title"/>
          </p:nvPr>
        </p:nvSpPr>
        <p:spPr>
          <a:xfrm>
            <a:off x="838200" y="-139370"/>
            <a:ext cx="10515600" cy="1325563"/>
          </a:xfrm>
        </p:spPr>
        <p:txBody>
          <a:bodyPr>
            <a:normAutofit/>
          </a:bodyPr>
          <a:lstStyle/>
          <a:p>
            <a:r>
              <a:rPr lang="en-GB" sz="7200" dirty="0"/>
              <a:t>Some nice relationships</a:t>
            </a:r>
          </a:p>
        </p:txBody>
      </p:sp>
      <mc:AlternateContent xmlns:mc="http://schemas.openxmlformats.org/markup-compatibility/2006">
        <mc:Choice xmlns:a14="http://schemas.microsoft.com/office/drawing/2010/main" Requires="a14">
          <p:sp>
            <p:nvSpPr>
              <p:cNvPr id="4" name="Content Placeholder 3">
                <a:extLst>
                  <a:ext uri="{FF2B5EF4-FFF2-40B4-BE49-F238E27FC236}">
                    <a16:creationId xmlns:a16="http://schemas.microsoft.com/office/drawing/2014/main" id="{BFA260B6-1496-4A3E-9E17-45401326E10F}"/>
                  </a:ext>
                </a:extLst>
              </p:cNvPr>
              <p:cNvSpPr txBox="1">
                <a:spLocks/>
              </p:cNvSpPr>
              <p:nvPr/>
            </p:nvSpPr>
            <p:spPr>
              <a:xfrm>
                <a:off x="2239248" y="1473208"/>
                <a:ext cx="7688519" cy="132556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14:m>
                  <m:oMathPara xmlns:m="http://schemas.openxmlformats.org/officeDocument/2006/math">
                    <m:oMathParaPr>
                      <m:jc m:val="centerGroup"/>
                    </m:oMathParaPr>
                    <m:oMath xmlns:m="http://schemas.openxmlformats.org/officeDocument/2006/math">
                      <m:sSub>
                        <m:sSubPr>
                          <m:ctrlPr>
                            <a:rPr lang="en-GB" sz="8000" i="1" smtClean="0">
                              <a:latin typeface="Cambria Math" panose="02040503050406030204" pitchFamily="18" charset="0"/>
                            </a:rPr>
                          </m:ctrlPr>
                        </m:sSubPr>
                        <m:e>
                          <m:r>
                            <a:rPr lang="en-GB" sz="8000" i="1">
                              <a:latin typeface="Cambria Math" panose="02040503050406030204" pitchFamily="18" charset="0"/>
                            </a:rPr>
                            <m:t>𝑆</m:t>
                          </m:r>
                        </m:e>
                        <m:sub>
                          <m:r>
                            <a:rPr lang="en-GB" sz="8000" i="1">
                              <a:latin typeface="Cambria Math" panose="02040503050406030204" pitchFamily="18" charset="0"/>
                            </a:rPr>
                            <m:t>3</m:t>
                          </m:r>
                        </m:sub>
                      </m:sSub>
                      <m:r>
                        <a:rPr lang="en-GB" sz="8000" i="1">
                          <a:latin typeface="Cambria Math" panose="02040503050406030204" pitchFamily="18" charset="0"/>
                        </a:rPr>
                        <m:t>=</m:t>
                      </m:r>
                      <m:sSubSup>
                        <m:sSubSupPr>
                          <m:ctrlPr>
                            <a:rPr lang="en-GB" sz="8000" i="1">
                              <a:latin typeface="Cambria Math" panose="02040503050406030204" pitchFamily="18" charset="0"/>
                            </a:rPr>
                          </m:ctrlPr>
                        </m:sSubSupPr>
                        <m:e>
                          <m:r>
                            <a:rPr lang="en-GB" sz="8000" i="1">
                              <a:latin typeface="Cambria Math" panose="02040503050406030204" pitchFamily="18" charset="0"/>
                            </a:rPr>
                            <m:t>𝑆</m:t>
                          </m:r>
                        </m:e>
                        <m:sub>
                          <m:r>
                            <a:rPr lang="en-GB" sz="8000" i="1">
                              <a:latin typeface="Cambria Math" panose="02040503050406030204" pitchFamily="18" charset="0"/>
                            </a:rPr>
                            <m:t>1</m:t>
                          </m:r>
                        </m:sub>
                        <m:sup>
                          <m:r>
                            <a:rPr lang="en-GB" sz="8000" i="1">
                              <a:latin typeface="Cambria Math" panose="02040503050406030204" pitchFamily="18" charset="0"/>
                            </a:rPr>
                            <m:t>2</m:t>
                          </m:r>
                        </m:sup>
                      </m:sSubSup>
                    </m:oMath>
                  </m:oMathPara>
                </a14:m>
                <a:endParaRPr lang="en-GB" sz="8000" i="1" dirty="0">
                  <a:latin typeface="Cambria Math" panose="02040503050406030204" pitchFamily="18" charset="0"/>
                </a:endParaRPr>
              </a:p>
            </p:txBody>
          </p:sp>
        </mc:Choice>
        <mc:Fallback>
          <p:sp>
            <p:nvSpPr>
              <p:cNvPr id="4" name="Content Placeholder 3">
                <a:extLst>
                  <a:ext uri="{FF2B5EF4-FFF2-40B4-BE49-F238E27FC236}">
                    <a16:creationId xmlns:a16="http://schemas.microsoft.com/office/drawing/2014/main" id="{BFA260B6-1496-4A3E-9E17-45401326E10F}"/>
                  </a:ext>
                </a:extLst>
              </p:cNvPr>
              <p:cNvSpPr txBox="1">
                <a:spLocks noRot="1" noChangeAspect="1" noMove="1" noResize="1" noEditPoints="1" noAdjustHandles="1" noChangeArrowheads="1" noChangeShapeType="1" noTextEdit="1"/>
              </p:cNvSpPr>
              <p:nvPr/>
            </p:nvSpPr>
            <p:spPr>
              <a:xfrm>
                <a:off x="2239248" y="1473208"/>
                <a:ext cx="7688519" cy="1325564"/>
              </a:xfrm>
              <a:prstGeom prst="rect">
                <a:avLst/>
              </a:prstGeom>
              <a:blipFill>
                <a:blip r:embed="rId4"/>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8" name="Content Placeholder 3">
                <a:extLst>
                  <a:ext uri="{FF2B5EF4-FFF2-40B4-BE49-F238E27FC236}">
                    <a16:creationId xmlns:a16="http://schemas.microsoft.com/office/drawing/2014/main" id="{474659FC-D4AF-43C3-8281-EDEAAAA25FE1}"/>
                  </a:ext>
                </a:extLst>
              </p:cNvPr>
              <p:cNvSpPr txBox="1">
                <a:spLocks/>
              </p:cNvSpPr>
              <p:nvPr/>
            </p:nvSpPr>
            <p:spPr>
              <a:xfrm>
                <a:off x="2239248" y="4495474"/>
                <a:ext cx="7688519" cy="132556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14:m>
                  <m:oMathPara xmlns:m="http://schemas.openxmlformats.org/officeDocument/2006/math">
                    <m:oMathParaPr>
                      <m:jc m:val="centerGroup"/>
                    </m:oMathParaPr>
                    <m:oMath xmlns:m="http://schemas.openxmlformats.org/officeDocument/2006/math">
                      <m:sSub>
                        <m:sSubPr>
                          <m:ctrlPr>
                            <a:rPr lang="en-GB" sz="8000" i="1" smtClean="0">
                              <a:latin typeface="Cambria Math" panose="02040503050406030204" pitchFamily="18" charset="0"/>
                            </a:rPr>
                          </m:ctrlPr>
                        </m:sSubPr>
                        <m:e>
                          <m:r>
                            <a:rPr lang="en-GB" sz="8000" i="1" smtClean="0">
                              <a:latin typeface="Cambria Math" panose="02040503050406030204" pitchFamily="18" charset="0"/>
                            </a:rPr>
                            <m:t>𝑆</m:t>
                          </m:r>
                        </m:e>
                        <m:sub>
                          <m:r>
                            <a:rPr lang="en-GB" sz="8000" i="1">
                              <a:latin typeface="Cambria Math" panose="02040503050406030204" pitchFamily="18" charset="0"/>
                            </a:rPr>
                            <m:t>5</m:t>
                          </m:r>
                        </m:sub>
                      </m:sSub>
                      <m:r>
                        <a:rPr lang="en-GB" sz="8000" i="1">
                          <a:latin typeface="Cambria Math" panose="02040503050406030204" pitchFamily="18" charset="0"/>
                        </a:rPr>
                        <m:t>+</m:t>
                      </m:r>
                      <m:sSub>
                        <m:sSubPr>
                          <m:ctrlPr>
                            <a:rPr lang="en-GB" sz="8000" i="1">
                              <a:latin typeface="Cambria Math" panose="02040503050406030204" pitchFamily="18" charset="0"/>
                            </a:rPr>
                          </m:ctrlPr>
                        </m:sSubPr>
                        <m:e>
                          <m:r>
                            <a:rPr lang="en-GB" sz="8000" i="1">
                              <a:latin typeface="Cambria Math" panose="02040503050406030204" pitchFamily="18" charset="0"/>
                            </a:rPr>
                            <m:t>𝑆</m:t>
                          </m:r>
                        </m:e>
                        <m:sub>
                          <m:r>
                            <a:rPr lang="en-GB" sz="8000" i="1">
                              <a:latin typeface="Cambria Math" panose="02040503050406030204" pitchFamily="18" charset="0"/>
                            </a:rPr>
                            <m:t>7</m:t>
                          </m:r>
                        </m:sub>
                      </m:sSub>
                      <m:r>
                        <a:rPr lang="en-GB" sz="8000" b="0" i="1" smtClean="0">
                          <a:latin typeface="Cambria Math" panose="02040503050406030204" pitchFamily="18" charset="0"/>
                        </a:rPr>
                        <m:t>=</m:t>
                      </m:r>
                      <m:r>
                        <a:rPr lang="en-GB" sz="8000" i="1">
                          <a:latin typeface="Cambria Math" panose="02040503050406030204" pitchFamily="18" charset="0"/>
                        </a:rPr>
                        <m:t>2</m:t>
                      </m:r>
                      <m:sSubSup>
                        <m:sSubSupPr>
                          <m:ctrlPr>
                            <a:rPr lang="en-GB" sz="8000" i="1">
                              <a:latin typeface="Cambria Math" panose="02040503050406030204" pitchFamily="18" charset="0"/>
                            </a:rPr>
                          </m:ctrlPr>
                        </m:sSubSupPr>
                        <m:e>
                          <m:r>
                            <a:rPr lang="en-GB" sz="8000" i="1">
                              <a:latin typeface="Cambria Math" panose="02040503050406030204" pitchFamily="18" charset="0"/>
                            </a:rPr>
                            <m:t>𝑆</m:t>
                          </m:r>
                        </m:e>
                        <m:sub>
                          <m:r>
                            <a:rPr lang="en-GB" sz="8000" b="0" i="1" smtClean="0">
                              <a:latin typeface="Cambria Math" panose="02040503050406030204" pitchFamily="18" charset="0"/>
                            </a:rPr>
                            <m:t>1</m:t>
                          </m:r>
                        </m:sub>
                        <m:sup>
                          <m:r>
                            <a:rPr lang="en-GB" sz="8000" b="0" i="1" smtClean="0">
                              <a:latin typeface="Cambria Math" panose="02040503050406030204" pitchFamily="18" charset="0"/>
                            </a:rPr>
                            <m:t>4</m:t>
                          </m:r>
                        </m:sup>
                      </m:sSubSup>
                    </m:oMath>
                  </m:oMathPara>
                </a14:m>
                <a:endParaRPr lang="en-GB" sz="8000" i="1" dirty="0">
                  <a:latin typeface="Cambria Math" panose="02040503050406030204" pitchFamily="18" charset="0"/>
                </a:endParaRPr>
              </a:p>
            </p:txBody>
          </p:sp>
        </mc:Choice>
        <mc:Fallback>
          <p:sp>
            <p:nvSpPr>
              <p:cNvPr id="8" name="Content Placeholder 3">
                <a:extLst>
                  <a:ext uri="{FF2B5EF4-FFF2-40B4-BE49-F238E27FC236}">
                    <a16:creationId xmlns:a16="http://schemas.microsoft.com/office/drawing/2014/main" id="{474659FC-D4AF-43C3-8281-EDEAAAA25FE1}"/>
                  </a:ext>
                </a:extLst>
              </p:cNvPr>
              <p:cNvSpPr txBox="1">
                <a:spLocks noRot="1" noChangeAspect="1" noMove="1" noResize="1" noEditPoints="1" noAdjustHandles="1" noChangeArrowheads="1" noChangeShapeType="1" noTextEdit="1"/>
              </p:cNvSpPr>
              <p:nvPr/>
            </p:nvSpPr>
            <p:spPr>
              <a:xfrm>
                <a:off x="2239248" y="4495474"/>
                <a:ext cx="7688519" cy="1325564"/>
              </a:xfrm>
              <a:prstGeom prst="rect">
                <a:avLst/>
              </a:prstGeom>
              <a:blipFill>
                <a:blip r:embed="rId5"/>
                <a:stretch>
                  <a:fillRect/>
                </a:stretch>
              </a:blipFill>
            </p:spPr>
            <p:txBody>
              <a:bodyPr/>
              <a:lstStyle/>
              <a:p>
                <a:r>
                  <a:rPr lang="en-GB">
                    <a:noFill/>
                  </a:rPr>
                  <a:t> </a:t>
                </a:r>
              </a:p>
            </p:txBody>
          </p:sp>
        </mc:Fallback>
      </mc:AlternateContent>
      <p:sp>
        <p:nvSpPr>
          <p:cNvPr id="10" name="TextBox 9">
            <a:extLst>
              <a:ext uri="{FF2B5EF4-FFF2-40B4-BE49-F238E27FC236}">
                <a16:creationId xmlns:a16="http://schemas.microsoft.com/office/drawing/2014/main" id="{058707B1-98B1-424A-9B02-54DA29C6FE5D}"/>
              </a:ext>
            </a:extLst>
          </p:cNvPr>
          <p:cNvSpPr txBox="1"/>
          <p:nvPr/>
        </p:nvSpPr>
        <p:spPr>
          <a:xfrm>
            <a:off x="2292801" y="2769859"/>
            <a:ext cx="7555300" cy="830997"/>
          </a:xfrm>
          <a:prstGeom prst="rect">
            <a:avLst/>
          </a:prstGeom>
          <a:noFill/>
        </p:spPr>
        <p:txBody>
          <a:bodyPr wrap="square" rtlCol="0">
            <a:spAutoFit/>
          </a:bodyPr>
          <a:lstStyle/>
          <a:p>
            <a:pPr algn="ctr"/>
            <a:r>
              <a:rPr lang="en-GB" sz="4800" dirty="0" err="1">
                <a:solidFill>
                  <a:srgbClr val="FF0000"/>
                </a:solidFill>
              </a:rPr>
              <a:t>Nicomachus’s</a:t>
            </a:r>
            <a:r>
              <a:rPr lang="en-GB" sz="4800" dirty="0">
                <a:solidFill>
                  <a:srgbClr val="FF0000"/>
                </a:solidFill>
              </a:rPr>
              <a:t> theorem</a:t>
            </a:r>
            <a:endParaRPr lang="en-GB" sz="4800" baseline="-25000" dirty="0">
              <a:solidFill>
                <a:srgbClr val="FF0000"/>
              </a:solidFill>
            </a:endParaRPr>
          </a:p>
        </p:txBody>
      </p:sp>
    </p:spTree>
    <p:custDataLst>
      <p:tags r:id="rId1"/>
    </p:custDataLst>
    <p:extLst>
      <p:ext uri="{BB962C8B-B14F-4D97-AF65-F5344CB8AC3E}">
        <p14:creationId xmlns:p14="http://schemas.microsoft.com/office/powerpoint/2010/main" val="451708438"/>
      </p:ext>
    </p:extLst>
  </p:cSld>
  <p:clrMapOvr>
    <a:masterClrMapping/>
  </p:clrMapOvr>
  <mc:AlternateContent xmlns:mc="http://schemas.openxmlformats.org/markup-compatibility/2006">
    <mc:Choice xmlns:p14="http://schemas.microsoft.com/office/powerpoint/2010/main" Requires="p14">
      <p:transition spd="slow" p14:dur="2000" advTm="16271"/>
    </mc:Choice>
    <mc:Fallback>
      <p:transition spd="slow" advTm="1627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8AA34-E46C-45E2-A95A-F46A43378948}"/>
              </a:ext>
            </a:extLst>
          </p:cNvPr>
          <p:cNvSpPr>
            <a:spLocks noGrp="1"/>
          </p:cNvSpPr>
          <p:nvPr>
            <p:ph type="title"/>
          </p:nvPr>
        </p:nvSpPr>
        <p:spPr>
          <a:xfrm>
            <a:off x="838200" y="74840"/>
            <a:ext cx="10515600" cy="1325563"/>
          </a:xfrm>
        </p:spPr>
        <p:txBody>
          <a:bodyPr>
            <a:normAutofit/>
          </a:bodyPr>
          <a:lstStyle/>
          <a:p>
            <a:r>
              <a:rPr lang="en-GB" sz="6600" dirty="0"/>
              <a:t>References</a:t>
            </a:r>
          </a:p>
        </p:txBody>
      </p:sp>
      <p:sp>
        <p:nvSpPr>
          <p:cNvPr id="3" name="Content Placeholder 2">
            <a:extLst>
              <a:ext uri="{FF2B5EF4-FFF2-40B4-BE49-F238E27FC236}">
                <a16:creationId xmlns:a16="http://schemas.microsoft.com/office/drawing/2014/main" id="{EFA0102B-9FB8-4CEA-8F8A-D44F2A6A4C2B}"/>
              </a:ext>
            </a:extLst>
          </p:cNvPr>
          <p:cNvSpPr>
            <a:spLocks noGrp="1"/>
          </p:cNvSpPr>
          <p:nvPr>
            <p:ph idx="1"/>
          </p:nvPr>
        </p:nvSpPr>
        <p:spPr>
          <a:xfrm>
            <a:off x="174172" y="1233714"/>
            <a:ext cx="11916228" cy="5549445"/>
          </a:xfrm>
        </p:spPr>
        <p:txBody>
          <a:bodyPr>
            <a:normAutofit/>
          </a:bodyPr>
          <a:lstStyle/>
          <a:p>
            <a:r>
              <a:rPr lang="en-GB" sz="2400" dirty="0" err="1"/>
              <a:t>Mathologer</a:t>
            </a:r>
            <a:r>
              <a:rPr lang="en-GB" sz="2400" dirty="0"/>
              <a:t>, </a:t>
            </a:r>
            <a:r>
              <a:rPr lang="en-GB" sz="2400" dirty="0" err="1"/>
              <a:t>Youtube</a:t>
            </a:r>
            <a:r>
              <a:rPr lang="en-GB" sz="2400" dirty="0"/>
              <a:t>, </a:t>
            </a:r>
            <a:r>
              <a:rPr lang="en-GB" sz="2400" b="1" dirty="0"/>
              <a:t>Power sum masterclass: How to sum quadrillions of powers…by hand! (Euler Maclaurin formula)</a:t>
            </a:r>
            <a:r>
              <a:rPr lang="en-GB" sz="2400" dirty="0"/>
              <a:t> </a:t>
            </a:r>
            <a:r>
              <a:rPr lang="en-GB" sz="2400" dirty="0">
                <a:hlinkClick r:id="rId3"/>
              </a:rPr>
              <a:t>https://www.youtube.com/watch?v=fw1kRz83Fj0</a:t>
            </a:r>
            <a:endParaRPr lang="en-GB" sz="2400" dirty="0"/>
          </a:p>
          <a:p>
            <a:r>
              <a:rPr lang="en-GB" sz="2400" b="1" dirty="0" err="1"/>
              <a:t>Faulhaber’s</a:t>
            </a:r>
            <a:r>
              <a:rPr lang="en-GB" sz="2400" b="1" dirty="0"/>
              <a:t> formula</a:t>
            </a:r>
            <a:r>
              <a:rPr lang="en-GB" sz="2400" dirty="0"/>
              <a:t>, Wikipedia </a:t>
            </a:r>
            <a:r>
              <a:rPr lang="en-GB" sz="2400" dirty="0">
                <a:hlinkClick r:id="rId4"/>
              </a:rPr>
              <a:t>https://en.wikipedia.org/wiki/Faulhaber%27s_formula</a:t>
            </a:r>
            <a:endParaRPr lang="en-GB" sz="2400" dirty="0"/>
          </a:p>
          <a:p>
            <a:r>
              <a:rPr lang="en-GB" sz="2400" dirty="0"/>
              <a:t>Bernd Kellner and Jonathan </a:t>
            </a:r>
            <a:r>
              <a:rPr lang="en-GB" sz="2400" dirty="0" err="1"/>
              <a:t>Sondow</a:t>
            </a:r>
            <a:r>
              <a:rPr lang="en-GB" sz="2400" dirty="0"/>
              <a:t> (2017), </a:t>
            </a:r>
            <a:r>
              <a:rPr lang="en-GB" sz="2400" b="1" dirty="0"/>
              <a:t>Power-sum denominators</a:t>
            </a:r>
            <a:r>
              <a:rPr lang="en-GB" sz="2400" dirty="0">
                <a:hlinkClick r:id="rId5"/>
              </a:rPr>
              <a:t> https://arxiv.org/pdf/1705.03857.pdf</a:t>
            </a:r>
            <a:endParaRPr lang="en-GB" sz="2400" dirty="0"/>
          </a:p>
          <a:p>
            <a:r>
              <a:rPr lang="en-GB" sz="2400" dirty="0"/>
              <a:t>Nigel Derby (2015) </a:t>
            </a:r>
            <a:r>
              <a:rPr lang="en-GB" sz="2400" b="1" dirty="0"/>
              <a:t>A search for sums of powers</a:t>
            </a:r>
            <a:r>
              <a:rPr lang="en-GB" sz="2400" dirty="0"/>
              <a:t>, Mathematical Gazette 99(546), 416-421 </a:t>
            </a:r>
            <a:r>
              <a:rPr lang="en-GB" sz="2400" dirty="0">
                <a:solidFill>
                  <a:srgbClr val="0070C0"/>
                </a:solidFill>
                <a:hlinkClick r:id="rId6">
                  <a:extLst>
                    <a:ext uri="{A12FA001-AC4F-418D-AE19-62706E023703}">
                      <ahyp:hlinkClr xmlns:ahyp="http://schemas.microsoft.com/office/drawing/2018/hyperlinkcolor" val="tx"/>
                    </a:ext>
                  </a:extLst>
                </a:hlinkClick>
              </a:rPr>
              <a:t>https://www.researchgate.net/publication/304207815_A_search_for_sums_of_powers</a:t>
            </a:r>
            <a:endParaRPr lang="en-GB" sz="2400" dirty="0">
              <a:solidFill>
                <a:srgbClr val="0070C0"/>
              </a:solidFill>
            </a:endParaRPr>
          </a:p>
          <a:p>
            <a:r>
              <a:rPr lang="en-GB" sz="2400" dirty="0"/>
              <a:t>A.F. </a:t>
            </a:r>
            <a:r>
              <a:rPr lang="en-GB" sz="2400" dirty="0" err="1"/>
              <a:t>Beardon</a:t>
            </a:r>
            <a:r>
              <a:rPr lang="en-GB" sz="2400" dirty="0"/>
              <a:t> (1996) </a:t>
            </a:r>
            <a:r>
              <a:rPr lang="en-GB" sz="2400" b="1" dirty="0"/>
              <a:t>Sums of powers of integers</a:t>
            </a:r>
            <a:r>
              <a:rPr lang="en-GB" sz="2400" dirty="0"/>
              <a:t>, The American Mathematical Monthly, March, 201-213 </a:t>
            </a:r>
            <a:r>
              <a:rPr lang="en-GB" sz="2400" dirty="0">
                <a:solidFill>
                  <a:srgbClr val="0070C0"/>
                </a:solidFill>
                <a:hlinkClick r:id="rId7">
                  <a:extLst>
                    <a:ext uri="{A12FA001-AC4F-418D-AE19-62706E023703}">
                      <ahyp:hlinkClr xmlns:ahyp="http://schemas.microsoft.com/office/drawing/2018/hyperlinkcolor" val="tx"/>
                    </a:ext>
                  </a:extLst>
                </a:hlinkClick>
              </a:rPr>
              <a:t>https://www.maa.org/sites/default/files/images/images/upload_library/22/2975368.pdf.bannered.pdf</a:t>
            </a:r>
            <a:endParaRPr lang="en-GB" sz="2400" dirty="0">
              <a:solidFill>
                <a:srgbClr val="0070C0"/>
              </a:solidFill>
            </a:endParaRPr>
          </a:p>
          <a:p>
            <a:r>
              <a:rPr lang="en-GB" sz="2400" b="1" dirty="0"/>
              <a:t>Generalising the sum of consecutive cubes to other odd powers</a:t>
            </a:r>
            <a:r>
              <a:rPr lang="en-GB" sz="2400" dirty="0"/>
              <a:t>, Stack Exchange </a:t>
            </a:r>
            <a:r>
              <a:rPr lang="en-GB" sz="2400" dirty="0">
                <a:solidFill>
                  <a:srgbClr val="0070C0"/>
                </a:solidFill>
                <a:hlinkClick r:id="rId8">
                  <a:extLst>
                    <a:ext uri="{A12FA001-AC4F-418D-AE19-62706E023703}">
                      <ahyp:hlinkClr xmlns:ahyp="http://schemas.microsoft.com/office/drawing/2018/hyperlinkcolor" val="tx"/>
                    </a:ext>
                  </a:extLst>
                </a:hlinkClick>
              </a:rPr>
              <a:t>https://math.stackexchange.com/questions/549823/generalizing-the-sum-of-consecutive-cubes-sum-k-1n-k3-big-sum-k-1n</a:t>
            </a:r>
            <a:endParaRPr lang="en-GB" sz="2400" dirty="0">
              <a:solidFill>
                <a:srgbClr val="0070C0"/>
              </a:solidFill>
            </a:endParaRPr>
          </a:p>
          <a:p>
            <a:pPr marL="0" indent="0">
              <a:buNone/>
            </a:pPr>
            <a:endParaRPr lang="en-GB" sz="2000" dirty="0"/>
          </a:p>
        </p:txBody>
      </p:sp>
    </p:spTree>
    <p:extLst>
      <p:ext uri="{BB962C8B-B14F-4D97-AF65-F5344CB8AC3E}">
        <p14:creationId xmlns:p14="http://schemas.microsoft.com/office/powerpoint/2010/main" val="438725912"/>
      </p:ext>
    </p:extLst>
  </p:cSld>
  <p:clrMapOvr>
    <a:masterClrMapping/>
  </p:clrMapOvr>
  <mc:AlternateContent xmlns:mc="http://schemas.openxmlformats.org/markup-compatibility/2006">
    <mc:Choice xmlns:p14="http://schemas.microsoft.com/office/powerpoint/2010/main" Requires="p14">
      <p:transition spd="slow" p14:dur="2000" advTm="29095"/>
    </mc:Choice>
    <mc:Fallback>
      <p:transition spd="slow" advTm="29095"/>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2307DA77-CF1E-41B3-A982-E90B4E340390}"/>
              </a:ext>
            </a:extLst>
          </p:cNvPr>
          <p:cNvSpPr/>
          <p:nvPr/>
        </p:nvSpPr>
        <p:spPr>
          <a:xfrm>
            <a:off x="241602" y="4091642"/>
            <a:ext cx="738899" cy="1769331"/>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9133DED8-CB4C-4DD3-9547-BDE4A7F7C4D8}"/>
              </a:ext>
            </a:extLst>
          </p:cNvPr>
          <p:cNvSpPr/>
          <p:nvPr/>
        </p:nvSpPr>
        <p:spPr>
          <a:xfrm>
            <a:off x="6493233" y="4091642"/>
            <a:ext cx="1256692" cy="1769331"/>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8" name="Rectangle 7">
                <a:extLst>
                  <a:ext uri="{FF2B5EF4-FFF2-40B4-BE49-F238E27FC236}">
                    <a16:creationId xmlns:a16="http://schemas.microsoft.com/office/drawing/2014/main" id="{5547AF36-676A-4C41-ACDF-1B3577386A99}"/>
                  </a:ext>
                </a:extLst>
              </p:cNvPr>
              <p:cNvSpPr/>
              <p:nvPr/>
            </p:nvSpPr>
            <p:spPr>
              <a:xfrm>
                <a:off x="3015774" y="317029"/>
                <a:ext cx="2753767" cy="1282980"/>
              </a:xfrm>
              <a:prstGeom prst="rect">
                <a:avLst/>
              </a:prstGeom>
            </p:spPr>
            <p:txBody>
              <a:bodyPr wrap="none">
                <a:spAutoFit/>
              </a:bodyPr>
              <a:lstStyle/>
              <a:p>
                <a:pPr algn="ctr"/>
                <a14:m>
                  <m:oMathPara xmlns:m="http://schemas.openxmlformats.org/officeDocument/2006/math">
                    <m:oMathParaPr>
                      <m:jc m:val="left"/>
                    </m:oMathParaPr>
                    <m:oMath xmlns:m="http://schemas.openxmlformats.org/officeDocument/2006/math">
                      <m:r>
                        <a:rPr lang="en-GB" sz="4000" i="1">
                          <a:latin typeface="Cambria Math" panose="02040503050406030204" pitchFamily="18" charset="0"/>
                        </a:rPr>
                        <m:t>=</m:t>
                      </m:r>
                      <m:f>
                        <m:fPr>
                          <m:ctrlPr>
                            <a:rPr lang="en-GB" sz="4000" i="1">
                              <a:latin typeface="Cambria Math" panose="02040503050406030204" pitchFamily="18" charset="0"/>
                            </a:rPr>
                          </m:ctrlPr>
                        </m:fPr>
                        <m:num>
                          <m:r>
                            <a:rPr lang="en-GB" sz="4000" i="1">
                              <a:latin typeface="Cambria Math" panose="02040503050406030204" pitchFamily="18" charset="0"/>
                            </a:rPr>
                            <m:t>𝑛</m:t>
                          </m:r>
                          <m:d>
                            <m:dPr>
                              <m:ctrlPr>
                                <a:rPr lang="en-GB" sz="4000" i="1">
                                  <a:latin typeface="Cambria Math" panose="02040503050406030204" pitchFamily="18" charset="0"/>
                                </a:rPr>
                              </m:ctrlPr>
                            </m:dPr>
                            <m:e>
                              <m:r>
                                <a:rPr lang="en-GB" sz="4000" i="1">
                                  <a:latin typeface="Cambria Math" panose="02040503050406030204" pitchFamily="18" charset="0"/>
                                </a:rPr>
                                <m:t>𝑛</m:t>
                              </m:r>
                              <m:r>
                                <a:rPr lang="en-GB" sz="4000" i="1">
                                  <a:latin typeface="Cambria Math" panose="02040503050406030204" pitchFamily="18" charset="0"/>
                                </a:rPr>
                                <m:t>+1</m:t>
                              </m:r>
                            </m:e>
                          </m:d>
                        </m:num>
                        <m:den>
                          <m:r>
                            <a:rPr lang="en-GB" sz="4000" i="1">
                              <a:latin typeface="Cambria Math" panose="02040503050406030204" pitchFamily="18" charset="0"/>
                            </a:rPr>
                            <m:t>2</m:t>
                          </m:r>
                        </m:den>
                      </m:f>
                    </m:oMath>
                  </m:oMathPara>
                </a14:m>
                <a:endParaRPr lang="en-GB" sz="4000" dirty="0"/>
              </a:p>
            </p:txBody>
          </p:sp>
        </mc:Choice>
        <mc:Fallback xmlns="">
          <p:sp>
            <p:nvSpPr>
              <p:cNvPr id="8" name="Rectangle 7">
                <a:extLst>
                  <a:ext uri="{FF2B5EF4-FFF2-40B4-BE49-F238E27FC236}">
                    <a16:creationId xmlns:a16="http://schemas.microsoft.com/office/drawing/2014/main" id="{5547AF36-676A-4C41-ACDF-1B3577386A99}"/>
                  </a:ext>
                </a:extLst>
              </p:cNvPr>
              <p:cNvSpPr>
                <a:spLocks noRot="1" noChangeAspect="1" noMove="1" noResize="1" noEditPoints="1" noAdjustHandles="1" noChangeArrowheads="1" noChangeShapeType="1" noTextEdit="1"/>
              </p:cNvSpPr>
              <p:nvPr/>
            </p:nvSpPr>
            <p:spPr>
              <a:xfrm>
                <a:off x="3015774" y="317029"/>
                <a:ext cx="2753767" cy="1282980"/>
              </a:xfrm>
              <a:prstGeom prst="rect">
                <a:avLst/>
              </a:prstGeom>
              <a:blipFill>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 name="Rectangle 9">
                <a:extLst>
                  <a:ext uri="{FF2B5EF4-FFF2-40B4-BE49-F238E27FC236}">
                    <a16:creationId xmlns:a16="http://schemas.microsoft.com/office/drawing/2014/main" id="{F79F34C6-57C4-48EF-B2E7-8A72F27995CA}"/>
                  </a:ext>
                </a:extLst>
              </p:cNvPr>
              <p:cNvSpPr/>
              <p:nvPr/>
            </p:nvSpPr>
            <p:spPr>
              <a:xfrm>
                <a:off x="3015774" y="2269957"/>
                <a:ext cx="4661854" cy="1286955"/>
              </a:xfrm>
              <a:prstGeom prst="rect">
                <a:avLst/>
              </a:prstGeom>
            </p:spPr>
            <p:txBody>
              <a:bodyPr wrap="none">
                <a:spAutoFit/>
              </a:bodyPr>
              <a:lstStyle/>
              <a:p>
                <a:pPr algn="ctr"/>
                <a14:m>
                  <m:oMathPara xmlns:m="http://schemas.openxmlformats.org/officeDocument/2006/math">
                    <m:oMathParaPr>
                      <m:jc m:val="left"/>
                    </m:oMathParaPr>
                    <m:oMath xmlns:m="http://schemas.openxmlformats.org/officeDocument/2006/math">
                      <m:r>
                        <m:rPr>
                          <m:aln/>
                        </m:rPr>
                        <a:rPr lang="en-GB" sz="4000">
                          <a:latin typeface="Cambria Math" panose="02040503050406030204" pitchFamily="18" charset="0"/>
                        </a:rPr>
                        <m:t>=</m:t>
                      </m:r>
                      <m:f>
                        <m:fPr>
                          <m:ctrlPr>
                            <a:rPr lang="en-GB" sz="4000" i="1">
                              <a:latin typeface="Cambria Math" panose="02040503050406030204" pitchFamily="18" charset="0"/>
                            </a:rPr>
                          </m:ctrlPr>
                        </m:fPr>
                        <m:num>
                          <m:r>
                            <a:rPr lang="en-GB" sz="4000" i="1">
                              <a:latin typeface="Cambria Math" panose="02040503050406030204" pitchFamily="18" charset="0"/>
                            </a:rPr>
                            <m:t>𝑛</m:t>
                          </m:r>
                          <m:d>
                            <m:dPr>
                              <m:ctrlPr>
                                <a:rPr lang="en-GB" sz="4000" i="1">
                                  <a:latin typeface="Cambria Math" panose="02040503050406030204" pitchFamily="18" charset="0"/>
                                </a:rPr>
                              </m:ctrlPr>
                            </m:dPr>
                            <m:e>
                              <m:r>
                                <a:rPr lang="en-GB" sz="4000" i="1">
                                  <a:latin typeface="Cambria Math" panose="02040503050406030204" pitchFamily="18" charset="0"/>
                                </a:rPr>
                                <m:t>𝑛</m:t>
                              </m:r>
                              <m:r>
                                <a:rPr lang="en-GB" sz="4000" i="1">
                                  <a:latin typeface="Cambria Math" panose="02040503050406030204" pitchFamily="18" charset="0"/>
                                </a:rPr>
                                <m:t>+1</m:t>
                              </m:r>
                            </m:e>
                          </m:d>
                          <m:d>
                            <m:dPr>
                              <m:ctrlPr>
                                <a:rPr lang="en-GB" sz="4000" i="1">
                                  <a:latin typeface="Cambria Math" panose="02040503050406030204" pitchFamily="18" charset="0"/>
                                </a:rPr>
                              </m:ctrlPr>
                            </m:dPr>
                            <m:e>
                              <m:r>
                                <a:rPr lang="en-GB" sz="4000" i="1">
                                  <a:latin typeface="Cambria Math" panose="02040503050406030204" pitchFamily="18" charset="0"/>
                                </a:rPr>
                                <m:t>2</m:t>
                              </m:r>
                              <m:r>
                                <a:rPr lang="en-GB" sz="4000" i="1">
                                  <a:latin typeface="Cambria Math" panose="02040503050406030204" pitchFamily="18" charset="0"/>
                                </a:rPr>
                                <m:t>𝑛</m:t>
                              </m:r>
                              <m:r>
                                <a:rPr lang="en-GB" sz="4000" i="1">
                                  <a:latin typeface="Cambria Math" panose="02040503050406030204" pitchFamily="18" charset="0"/>
                                </a:rPr>
                                <m:t>+1</m:t>
                              </m:r>
                            </m:e>
                          </m:d>
                        </m:num>
                        <m:den>
                          <m:r>
                            <a:rPr lang="en-GB" sz="4000" i="1">
                              <a:latin typeface="Cambria Math" panose="02040503050406030204" pitchFamily="18" charset="0"/>
                            </a:rPr>
                            <m:t>6</m:t>
                          </m:r>
                        </m:den>
                      </m:f>
                    </m:oMath>
                  </m:oMathPara>
                </a14:m>
                <a:endParaRPr lang="en-GB" sz="4000" dirty="0"/>
              </a:p>
            </p:txBody>
          </p:sp>
        </mc:Choice>
        <mc:Fallback xmlns="">
          <p:sp>
            <p:nvSpPr>
              <p:cNvPr id="10" name="Rectangle 9">
                <a:extLst>
                  <a:ext uri="{FF2B5EF4-FFF2-40B4-BE49-F238E27FC236}">
                    <a16:creationId xmlns:a16="http://schemas.microsoft.com/office/drawing/2014/main" id="{F79F34C6-57C4-48EF-B2E7-8A72F27995CA}"/>
                  </a:ext>
                </a:extLst>
              </p:cNvPr>
              <p:cNvSpPr>
                <a:spLocks noRot="1" noChangeAspect="1" noMove="1" noResize="1" noEditPoints="1" noAdjustHandles="1" noChangeArrowheads="1" noChangeShapeType="1" noTextEdit="1"/>
              </p:cNvSpPr>
              <p:nvPr/>
            </p:nvSpPr>
            <p:spPr>
              <a:xfrm>
                <a:off x="3015774" y="2269957"/>
                <a:ext cx="4661854" cy="1286955"/>
              </a:xfrm>
              <a:prstGeom prst="rect">
                <a:avLst/>
              </a:prstGeom>
              <a:blipFill>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 name="Rectangle 11">
                <a:extLst>
                  <a:ext uri="{FF2B5EF4-FFF2-40B4-BE49-F238E27FC236}">
                    <a16:creationId xmlns:a16="http://schemas.microsoft.com/office/drawing/2014/main" id="{4906C57E-A7AB-4C9E-B904-7C70E087C01D}"/>
                  </a:ext>
                </a:extLst>
              </p:cNvPr>
              <p:cNvSpPr/>
              <p:nvPr/>
            </p:nvSpPr>
            <p:spPr>
              <a:xfrm>
                <a:off x="3015774" y="4218940"/>
                <a:ext cx="3229154" cy="132356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4000">
                          <a:latin typeface="Cambria Math" panose="02040503050406030204" pitchFamily="18" charset="0"/>
                        </a:rPr>
                        <m:t>=</m:t>
                      </m:r>
                      <m:f>
                        <m:fPr>
                          <m:ctrlPr>
                            <a:rPr lang="en-GB" sz="4000" i="1">
                              <a:latin typeface="Cambria Math" panose="02040503050406030204" pitchFamily="18" charset="0"/>
                            </a:rPr>
                          </m:ctrlPr>
                        </m:fPr>
                        <m:num>
                          <m:sSup>
                            <m:sSupPr>
                              <m:ctrlPr>
                                <a:rPr lang="en-GB" sz="4000" i="1">
                                  <a:latin typeface="Cambria Math" panose="02040503050406030204" pitchFamily="18" charset="0"/>
                                </a:rPr>
                              </m:ctrlPr>
                            </m:sSupPr>
                            <m:e>
                              <m:r>
                                <a:rPr lang="en-GB" sz="4000" i="1">
                                  <a:latin typeface="Cambria Math" panose="02040503050406030204" pitchFamily="18" charset="0"/>
                                </a:rPr>
                                <m:t>𝑛</m:t>
                              </m:r>
                            </m:e>
                            <m:sup>
                              <m:r>
                                <a:rPr lang="en-GB" sz="4000" i="1">
                                  <a:latin typeface="Cambria Math" panose="02040503050406030204" pitchFamily="18" charset="0"/>
                                </a:rPr>
                                <m:t>2</m:t>
                              </m:r>
                            </m:sup>
                          </m:sSup>
                          <m:sSup>
                            <m:sSupPr>
                              <m:ctrlPr>
                                <a:rPr lang="en-GB" sz="4000" i="1">
                                  <a:latin typeface="Cambria Math" panose="02040503050406030204" pitchFamily="18" charset="0"/>
                                </a:rPr>
                              </m:ctrlPr>
                            </m:sSupPr>
                            <m:e>
                              <m:d>
                                <m:dPr>
                                  <m:ctrlPr>
                                    <a:rPr lang="en-GB" sz="4000" i="1">
                                      <a:latin typeface="Cambria Math" panose="02040503050406030204" pitchFamily="18" charset="0"/>
                                    </a:rPr>
                                  </m:ctrlPr>
                                </m:dPr>
                                <m:e>
                                  <m:r>
                                    <a:rPr lang="en-GB" sz="4000" i="1">
                                      <a:latin typeface="Cambria Math" panose="02040503050406030204" pitchFamily="18" charset="0"/>
                                    </a:rPr>
                                    <m:t>𝑛</m:t>
                                  </m:r>
                                  <m:r>
                                    <a:rPr lang="en-GB" sz="4000" i="1">
                                      <a:latin typeface="Cambria Math" panose="02040503050406030204" pitchFamily="18" charset="0"/>
                                    </a:rPr>
                                    <m:t>+1</m:t>
                                  </m:r>
                                </m:e>
                              </m:d>
                            </m:e>
                            <m:sup>
                              <m:r>
                                <a:rPr lang="en-GB" sz="4000" i="1">
                                  <a:latin typeface="Cambria Math" panose="02040503050406030204" pitchFamily="18" charset="0"/>
                                </a:rPr>
                                <m:t>2</m:t>
                              </m:r>
                            </m:sup>
                          </m:sSup>
                        </m:num>
                        <m:den>
                          <m:r>
                            <a:rPr lang="en-GB" sz="4000" i="1">
                              <a:latin typeface="Cambria Math" panose="02040503050406030204" pitchFamily="18" charset="0"/>
                            </a:rPr>
                            <m:t>4</m:t>
                          </m:r>
                        </m:den>
                      </m:f>
                    </m:oMath>
                  </m:oMathPara>
                </a14:m>
                <a:endParaRPr lang="en-GB" sz="4000" dirty="0"/>
              </a:p>
            </p:txBody>
          </p:sp>
        </mc:Choice>
        <mc:Fallback xmlns="">
          <p:sp>
            <p:nvSpPr>
              <p:cNvPr id="12" name="Rectangle 11">
                <a:extLst>
                  <a:ext uri="{FF2B5EF4-FFF2-40B4-BE49-F238E27FC236}">
                    <a16:creationId xmlns:a16="http://schemas.microsoft.com/office/drawing/2014/main" id="{4906C57E-A7AB-4C9E-B904-7C70E087C01D}"/>
                  </a:ext>
                </a:extLst>
              </p:cNvPr>
              <p:cNvSpPr>
                <a:spLocks noRot="1" noChangeAspect="1" noMove="1" noResize="1" noEditPoints="1" noAdjustHandles="1" noChangeArrowheads="1" noChangeShapeType="1" noTextEdit="1"/>
              </p:cNvSpPr>
              <p:nvPr/>
            </p:nvSpPr>
            <p:spPr>
              <a:xfrm>
                <a:off x="3015774" y="4218940"/>
                <a:ext cx="3229154" cy="1323567"/>
              </a:xfrm>
              <a:prstGeom prst="rect">
                <a:avLst/>
              </a:prstGeom>
              <a:blipFill>
                <a:blip r:embed="rId6"/>
                <a:stretch>
                  <a:fillRect/>
                </a:stretch>
              </a:blipFill>
            </p:spPr>
            <p:txBody>
              <a:bodyPr/>
              <a:lstStyle/>
              <a:p>
                <a:r>
                  <a:rPr lang="en-GB">
                    <a:noFill/>
                  </a:rPr>
                  <a:t> </a:t>
                </a:r>
              </a:p>
            </p:txBody>
          </p:sp>
        </mc:Fallback>
      </mc:AlternateContent>
      <p:grpSp>
        <p:nvGrpSpPr>
          <p:cNvPr id="18" name="Group 17">
            <a:extLst>
              <a:ext uri="{FF2B5EF4-FFF2-40B4-BE49-F238E27FC236}">
                <a16:creationId xmlns:a16="http://schemas.microsoft.com/office/drawing/2014/main" id="{7ACB6022-A39B-4201-9FDE-0EFE9CBB4D78}"/>
              </a:ext>
            </a:extLst>
          </p:cNvPr>
          <p:cNvGrpSpPr/>
          <p:nvPr/>
        </p:nvGrpSpPr>
        <p:grpSpPr>
          <a:xfrm>
            <a:off x="7998230" y="484742"/>
            <a:ext cx="4034112" cy="6861233"/>
            <a:chOff x="7998230" y="484742"/>
            <a:chExt cx="4034112" cy="6861233"/>
          </a:xfrm>
        </p:grpSpPr>
        <p:sp>
          <p:nvSpPr>
            <p:cNvPr id="7" name="Rectangle 6">
              <a:extLst>
                <a:ext uri="{FF2B5EF4-FFF2-40B4-BE49-F238E27FC236}">
                  <a16:creationId xmlns:a16="http://schemas.microsoft.com/office/drawing/2014/main" id="{EBDA6383-930A-4127-B9EF-DC60CD3EBEDF}"/>
                </a:ext>
              </a:extLst>
            </p:cNvPr>
            <p:cNvSpPr/>
            <p:nvPr/>
          </p:nvSpPr>
          <p:spPr>
            <a:xfrm>
              <a:off x="7998230" y="484742"/>
              <a:ext cx="4034112" cy="6061201"/>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0357C3CD-4334-4642-9D53-16E0711CDEE8}"/>
                    </a:ext>
                  </a:extLst>
                </p:cNvPr>
                <p:cNvSpPr txBox="1"/>
                <p:nvPr/>
              </p:nvSpPr>
              <p:spPr>
                <a:xfrm>
                  <a:off x="7998230" y="638626"/>
                  <a:ext cx="4034112" cy="6707349"/>
                </a:xfrm>
                <a:prstGeom prst="rect">
                  <a:avLst/>
                </a:prstGeom>
                <a:noFill/>
              </p:spPr>
              <p:txBody>
                <a:bodyPr wrap="square" rtlCol="0">
                  <a:spAutoFit/>
                </a:bodyPr>
                <a:lstStyle/>
                <a:p>
                  <a:pPr algn="ctr"/>
                  <a:r>
                    <a:rPr lang="en-GB" sz="4800" dirty="0"/>
                    <a:t>Nicomachus’s theorem</a:t>
                  </a:r>
                </a:p>
                <a:p>
                  <a:pPr algn="ctr"/>
                  <a14:m>
                    <m:oMathPara xmlns:m="http://schemas.openxmlformats.org/officeDocument/2006/math">
                      <m:oMathParaPr>
                        <m:jc m:val="centerGroup"/>
                      </m:oMathParaPr>
                      <m:oMath xmlns:m="http://schemas.openxmlformats.org/officeDocument/2006/math">
                        <m:sSub>
                          <m:sSubPr>
                            <m:ctrlPr>
                              <a:rPr lang="en-GB" sz="4800" i="1">
                                <a:latin typeface="Cambria Math" panose="02040503050406030204" pitchFamily="18" charset="0"/>
                              </a:rPr>
                            </m:ctrlPr>
                          </m:sSubPr>
                          <m:e>
                            <m:r>
                              <a:rPr lang="en-GB" sz="4800" i="1">
                                <a:latin typeface="Cambria Math" panose="02040503050406030204" pitchFamily="18" charset="0"/>
                              </a:rPr>
                              <m:t>𝑆</m:t>
                            </m:r>
                          </m:e>
                          <m:sub>
                            <m:r>
                              <a:rPr lang="en-GB" sz="4800" i="1">
                                <a:latin typeface="Cambria Math" panose="02040503050406030204" pitchFamily="18" charset="0"/>
                              </a:rPr>
                              <m:t>3</m:t>
                            </m:r>
                          </m:sub>
                        </m:sSub>
                        <m:r>
                          <a:rPr lang="en-GB" sz="4800" i="1">
                            <a:latin typeface="Cambria Math" panose="02040503050406030204" pitchFamily="18" charset="0"/>
                          </a:rPr>
                          <m:t>=</m:t>
                        </m:r>
                        <m:sSubSup>
                          <m:sSubSupPr>
                            <m:ctrlPr>
                              <a:rPr lang="en-GB" sz="4800" i="1">
                                <a:latin typeface="Cambria Math" panose="02040503050406030204" pitchFamily="18" charset="0"/>
                              </a:rPr>
                            </m:ctrlPr>
                          </m:sSubSupPr>
                          <m:e>
                            <m:r>
                              <a:rPr lang="en-GB" sz="4800" i="1">
                                <a:latin typeface="Cambria Math" panose="02040503050406030204" pitchFamily="18" charset="0"/>
                              </a:rPr>
                              <m:t>𝑆</m:t>
                            </m:r>
                          </m:e>
                          <m:sub>
                            <m:r>
                              <a:rPr lang="en-GB" sz="4800" i="1">
                                <a:latin typeface="Cambria Math" panose="02040503050406030204" pitchFamily="18" charset="0"/>
                              </a:rPr>
                              <m:t>1</m:t>
                            </m:r>
                          </m:sub>
                          <m:sup>
                            <m:r>
                              <a:rPr lang="en-GB" sz="4800" i="1">
                                <a:latin typeface="Cambria Math" panose="02040503050406030204" pitchFamily="18" charset="0"/>
                              </a:rPr>
                              <m:t>2</m:t>
                            </m:r>
                          </m:sup>
                        </m:sSubSup>
                      </m:oMath>
                    </m:oMathPara>
                  </a14:m>
                  <a:endParaRPr lang="en-GB" sz="2000" dirty="0"/>
                </a:p>
                <a:p>
                  <a:pPr algn="ctr"/>
                  <a14:m>
                    <m:oMathPara xmlns:m="http://schemas.openxmlformats.org/officeDocument/2006/math">
                      <m:oMathParaPr>
                        <m:jc m:val="centerGroup"/>
                      </m:oMathParaPr>
                      <m:oMath xmlns:m="http://schemas.openxmlformats.org/officeDocument/2006/math">
                        <m:nary>
                          <m:naryPr>
                            <m:chr m:val="∑"/>
                            <m:ctrlPr>
                              <a:rPr lang="en-GB" sz="3600" i="1">
                                <a:latin typeface="Cambria Math" panose="02040503050406030204" pitchFamily="18" charset="0"/>
                              </a:rPr>
                            </m:ctrlPr>
                          </m:naryPr>
                          <m:sub>
                            <m:r>
                              <a:rPr lang="en-GB" sz="3600" b="0" i="1" smtClean="0">
                                <a:latin typeface="Cambria Math" panose="02040503050406030204" pitchFamily="18" charset="0"/>
                              </a:rPr>
                              <m:t>𝑘</m:t>
                            </m:r>
                            <m:r>
                              <a:rPr lang="en-GB" sz="3600" i="1">
                                <a:latin typeface="Cambria Math" panose="02040503050406030204" pitchFamily="18" charset="0"/>
                              </a:rPr>
                              <m:t>=1</m:t>
                            </m:r>
                          </m:sub>
                          <m:sup>
                            <m:r>
                              <a:rPr lang="en-GB" sz="3600" i="1">
                                <a:latin typeface="Cambria Math" panose="02040503050406030204" pitchFamily="18" charset="0"/>
                              </a:rPr>
                              <m:t>𝑛</m:t>
                            </m:r>
                          </m:sup>
                          <m:e>
                            <m:sSup>
                              <m:sSupPr>
                                <m:ctrlPr>
                                  <a:rPr lang="en-GB" sz="3600" i="1">
                                    <a:latin typeface="Cambria Math" panose="02040503050406030204" pitchFamily="18" charset="0"/>
                                  </a:rPr>
                                </m:ctrlPr>
                              </m:sSupPr>
                              <m:e>
                                <m:r>
                                  <a:rPr lang="en-GB" sz="3600" b="0" i="1" smtClean="0">
                                    <a:latin typeface="Cambria Math" panose="02040503050406030204" pitchFamily="18" charset="0"/>
                                  </a:rPr>
                                  <m:t>𝑘</m:t>
                                </m:r>
                              </m:e>
                              <m:sup>
                                <m:r>
                                  <a:rPr lang="en-GB" sz="3600" i="1">
                                    <a:latin typeface="Cambria Math" panose="02040503050406030204" pitchFamily="18" charset="0"/>
                                  </a:rPr>
                                  <m:t>3</m:t>
                                </m:r>
                              </m:sup>
                            </m:sSup>
                          </m:e>
                        </m:nary>
                        <m:r>
                          <a:rPr lang="en-GB" sz="3600" i="1">
                            <a:latin typeface="Cambria Math" panose="02040503050406030204" pitchFamily="18" charset="0"/>
                          </a:rPr>
                          <m:t>=</m:t>
                        </m:r>
                        <m:sSup>
                          <m:sSupPr>
                            <m:ctrlPr>
                              <a:rPr lang="en-GB" sz="3600" i="1">
                                <a:latin typeface="Cambria Math" panose="02040503050406030204" pitchFamily="18" charset="0"/>
                              </a:rPr>
                            </m:ctrlPr>
                          </m:sSupPr>
                          <m:e>
                            <m:d>
                              <m:dPr>
                                <m:ctrlPr>
                                  <a:rPr lang="en-GB" sz="3600" i="1">
                                    <a:latin typeface="Cambria Math" panose="02040503050406030204" pitchFamily="18" charset="0"/>
                                  </a:rPr>
                                </m:ctrlPr>
                              </m:dPr>
                              <m:e>
                                <m:nary>
                                  <m:naryPr>
                                    <m:chr m:val="∑"/>
                                    <m:ctrlPr>
                                      <a:rPr lang="en-GB" sz="3600" i="1">
                                        <a:latin typeface="Cambria Math" panose="02040503050406030204" pitchFamily="18" charset="0"/>
                                      </a:rPr>
                                    </m:ctrlPr>
                                  </m:naryPr>
                                  <m:sub>
                                    <m:r>
                                      <m:rPr>
                                        <m:brk m:alnAt="23"/>
                                      </m:rPr>
                                      <a:rPr lang="en-GB" sz="3600" b="0" i="1" smtClean="0">
                                        <a:latin typeface="Cambria Math" panose="02040503050406030204" pitchFamily="18" charset="0"/>
                                      </a:rPr>
                                      <m:t>𝑘</m:t>
                                    </m:r>
                                    <m:r>
                                      <a:rPr lang="en-GB" sz="3600" i="1">
                                        <a:latin typeface="Cambria Math" panose="02040503050406030204" pitchFamily="18" charset="0"/>
                                      </a:rPr>
                                      <m:t>=1</m:t>
                                    </m:r>
                                  </m:sub>
                                  <m:sup>
                                    <m:r>
                                      <a:rPr lang="en-GB" sz="3600" i="1">
                                        <a:latin typeface="Cambria Math" panose="02040503050406030204" pitchFamily="18" charset="0"/>
                                      </a:rPr>
                                      <m:t>𝑛</m:t>
                                    </m:r>
                                  </m:sup>
                                  <m:e>
                                    <m:r>
                                      <a:rPr lang="en-GB" sz="3600" b="0" i="1" smtClean="0">
                                        <a:latin typeface="Cambria Math" panose="02040503050406030204" pitchFamily="18" charset="0"/>
                                      </a:rPr>
                                      <m:t>𝑘</m:t>
                                    </m:r>
                                  </m:e>
                                </m:nary>
                              </m:e>
                            </m:d>
                          </m:e>
                          <m:sup>
                            <m:r>
                              <a:rPr lang="en-GB" sz="3600" i="1">
                                <a:latin typeface="Cambria Math" panose="02040503050406030204" pitchFamily="18" charset="0"/>
                              </a:rPr>
                              <m:t>2</m:t>
                            </m:r>
                          </m:sup>
                        </m:sSup>
                      </m:oMath>
                    </m:oMathPara>
                  </a14:m>
                  <a:endParaRPr lang="en-GB" sz="3600" dirty="0"/>
                </a:p>
                <a:p>
                  <a:pPr algn="ctr"/>
                  <a:endParaRPr lang="en-GB" sz="2000" dirty="0"/>
                </a:p>
                <a:p>
                  <a:pPr algn="r"/>
                  <a14:m>
                    <m:oMathPara xmlns:m="http://schemas.openxmlformats.org/officeDocument/2006/math">
                      <m:oMathParaPr>
                        <m:jc m:val="right"/>
                      </m:oMathParaPr>
                      <m:oMath xmlns:m="http://schemas.openxmlformats.org/officeDocument/2006/math">
                        <m:r>
                          <m:rPr>
                            <m:nor/>
                          </m:rPr>
                          <a:rPr lang="en-GB" sz="2800">
                            <a:latin typeface="Cambria Math" panose="02040503050406030204" pitchFamily="18" charset="0"/>
                          </a:rPr>
                          <m:t>e</m:t>
                        </m:r>
                        <m:r>
                          <m:rPr>
                            <m:nor/>
                          </m:rPr>
                          <a:rPr lang="en-GB" sz="2800">
                            <a:latin typeface="Cambria Math" panose="02040503050406030204" pitchFamily="18" charset="0"/>
                          </a:rPr>
                          <m:t>.</m:t>
                        </m:r>
                        <m:r>
                          <m:rPr>
                            <m:nor/>
                          </m:rPr>
                          <a:rPr lang="en-GB" sz="2800">
                            <a:latin typeface="Cambria Math" panose="02040503050406030204" pitchFamily="18" charset="0"/>
                          </a:rPr>
                          <m:t>g</m:t>
                        </m:r>
                        <m:r>
                          <m:rPr>
                            <m:nor/>
                          </m:rPr>
                          <a:rPr lang="en-GB" sz="2800">
                            <a:latin typeface="Cambria Math" panose="02040503050406030204" pitchFamily="18" charset="0"/>
                          </a:rPr>
                          <m:t>.    </m:t>
                        </m:r>
                        <m:sSup>
                          <m:sSupPr>
                            <m:ctrlPr>
                              <a:rPr lang="en-GB" sz="2800" i="1">
                                <a:latin typeface="Cambria Math" panose="02040503050406030204" pitchFamily="18" charset="0"/>
                              </a:rPr>
                            </m:ctrlPr>
                          </m:sSupPr>
                          <m:e>
                            <m:r>
                              <a:rPr lang="en-GB" sz="2800" i="1">
                                <a:latin typeface="Cambria Math" panose="02040503050406030204" pitchFamily="18" charset="0"/>
                              </a:rPr>
                              <m:t>1</m:t>
                            </m:r>
                          </m:e>
                          <m:sup>
                            <m:r>
                              <a:rPr lang="en-GB" sz="2800" i="1">
                                <a:latin typeface="Cambria Math" panose="02040503050406030204" pitchFamily="18" charset="0"/>
                              </a:rPr>
                              <m:t>3</m:t>
                            </m:r>
                          </m:sup>
                        </m:sSup>
                        <m:r>
                          <a:rPr lang="en-GB" sz="2800" i="1">
                            <a:latin typeface="Cambria Math" panose="02040503050406030204" pitchFamily="18" charset="0"/>
                          </a:rPr>
                          <m:t>+</m:t>
                        </m:r>
                        <m:sSup>
                          <m:sSupPr>
                            <m:ctrlPr>
                              <a:rPr lang="en-GB" sz="2800" i="1">
                                <a:latin typeface="Cambria Math" panose="02040503050406030204" pitchFamily="18" charset="0"/>
                              </a:rPr>
                            </m:ctrlPr>
                          </m:sSupPr>
                          <m:e>
                            <m:r>
                              <a:rPr lang="en-GB" sz="2800" i="1">
                                <a:latin typeface="Cambria Math" panose="02040503050406030204" pitchFamily="18" charset="0"/>
                              </a:rPr>
                              <m:t>2</m:t>
                            </m:r>
                          </m:e>
                          <m:sup>
                            <m:r>
                              <a:rPr lang="en-GB" sz="2800" i="1">
                                <a:latin typeface="Cambria Math" panose="02040503050406030204" pitchFamily="18" charset="0"/>
                              </a:rPr>
                              <m:t>3</m:t>
                            </m:r>
                          </m:sup>
                        </m:sSup>
                        <m:r>
                          <a:rPr lang="en-GB" sz="2800" i="1">
                            <a:latin typeface="Cambria Math" panose="02040503050406030204" pitchFamily="18" charset="0"/>
                          </a:rPr>
                          <m:t>+</m:t>
                        </m:r>
                        <m:sSup>
                          <m:sSupPr>
                            <m:ctrlPr>
                              <a:rPr lang="en-GB" sz="2800" i="1">
                                <a:latin typeface="Cambria Math" panose="02040503050406030204" pitchFamily="18" charset="0"/>
                              </a:rPr>
                            </m:ctrlPr>
                          </m:sSupPr>
                          <m:e>
                            <m:r>
                              <a:rPr lang="en-GB" sz="2800" i="1">
                                <a:latin typeface="Cambria Math" panose="02040503050406030204" pitchFamily="18" charset="0"/>
                              </a:rPr>
                              <m:t>3</m:t>
                            </m:r>
                          </m:e>
                          <m:sup>
                            <m:r>
                              <a:rPr lang="en-GB" sz="2800" i="1">
                                <a:latin typeface="Cambria Math" panose="02040503050406030204" pitchFamily="18" charset="0"/>
                              </a:rPr>
                              <m:t>3</m:t>
                            </m:r>
                          </m:sup>
                        </m:sSup>
                        <m:r>
                          <a:rPr lang="en-GB" sz="2800" i="1">
                            <a:latin typeface="Cambria Math" panose="02040503050406030204" pitchFamily="18" charset="0"/>
                          </a:rPr>
                          <m:t>+</m:t>
                        </m:r>
                        <m:sSup>
                          <m:sSupPr>
                            <m:ctrlPr>
                              <a:rPr lang="en-GB" sz="2800" i="1">
                                <a:latin typeface="Cambria Math" panose="02040503050406030204" pitchFamily="18" charset="0"/>
                              </a:rPr>
                            </m:ctrlPr>
                          </m:sSupPr>
                          <m:e>
                            <m:r>
                              <a:rPr lang="en-GB" sz="2800" i="1">
                                <a:latin typeface="Cambria Math" panose="02040503050406030204" pitchFamily="18" charset="0"/>
                              </a:rPr>
                              <m:t>4</m:t>
                            </m:r>
                          </m:e>
                          <m:sup>
                            <m:r>
                              <a:rPr lang="en-GB" sz="2800" i="1">
                                <a:latin typeface="Cambria Math" panose="02040503050406030204" pitchFamily="18" charset="0"/>
                              </a:rPr>
                              <m:t>3</m:t>
                            </m:r>
                          </m:sup>
                        </m:sSup>
                        <m:r>
                          <a:rPr lang="en-GB" sz="2800" i="1">
                            <a:latin typeface="Cambria Math" panose="02040503050406030204" pitchFamily="18" charset="0"/>
                          </a:rPr>
                          <m:t>=</m:t>
                        </m:r>
                        <m:sSup>
                          <m:sSupPr>
                            <m:ctrlPr>
                              <a:rPr lang="en-GB" sz="2800" i="1">
                                <a:latin typeface="Cambria Math" panose="02040503050406030204" pitchFamily="18" charset="0"/>
                              </a:rPr>
                            </m:ctrlPr>
                          </m:sSupPr>
                          <m:e>
                            <m:d>
                              <m:dPr>
                                <m:ctrlPr>
                                  <a:rPr lang="en-GB" sz="2800" i="1">
                                    <a:latin typeface="Cambria Math" panose="02040503050406030204" pitchFamily="18" charset="0"/>
                                  </a:rPr>
                                </m:ctrlPr>
                              </m:dPr>
                              <m:e>
                                <m:r>
                                  <a:rPr lang="en-GB" sz="2800" i="1">
                                    <a:latin typeface="Cambria Math" panose="02040503050406030204" pitchFamily="18" charset="0"/>
                                  </a:rPr>
                                  <m:t>1+2+3+4</m:t>
                                </m:r>
                              </m:e>
                            </m:d>
                          </m:e>
                          <m:sup>
                            <m:r>
                              <a:rPr lang="en-GB" sz="2800" i="1">
                                <a:latin typeface="Cambria Math" panose="02040503050406030204" pitchFamily="18" charset="0"/>
                              </a:rPr>
                              <m:t>2</m:t>
                            </m:r>
                          </m:sup>
                        </m:sSup>
                      </m:oMath>
                    </m:oMathPara>
                  </a14:m>
                  <a:endParaRPr lang="en-GB" sz="2800" dirty="0"/>
                </a:p>
                <a:p>
                  <a:pPr algn="r"/>
                  <a:endParaRPr lang="en-GB" sz="2800" dirty="0"/>
                </a:p>
                <a:p>
                  <a:pPr algn="r"/>
                  <a:r>
                    <a:rPr lang="en-GB" sz="2800" dirty="0"/>
                    <a:t>c. 100 A.D.</a:t>
                  </a:r>
                </a:p>
                <a:p>
                  <a:pPr algn="ctr"/>
                  <a:endParaRPr lang="en-GB" sz="4800" dirty="0"/>
                </a:p>
              </p:txBody>
            </p:sp>
          </mc:Choice>
          <mc:Fallback xmlns="">
            <p:sp>
              <p:nvSpPr>
                <p:cNvPr id="14" name="TextBox 13">
                  <a:extLst>
                    <a:ext uri="{FF2B5EF4-FFF2-40B4-BE49-F238E27FC236}">
                      <a16:creationId xmlns:a16="http://schemas.microsoft.com/office/drawing/2014/main" id="{0357C3CD-4334-4642-9D53-16E0711CDEE8}"/>
                    </a:ext>
                  </a:extLst>
                </p:cNvPr>
                <p:cNvSpPr txBox="1">
                  <a:spLocks noRot="1" noChangeAspect="1" noMove="1" noResize="1" noEditPoints="1" noAdjustHandles="1" noChangeArrowheads="1" noChangeShapeType="1" noTextEdit="1"/>
                </p:cNvSpPr>
                <p:nvPr/>
              </p:nvSpPr>
              <p:spPr>
                <a:xfrm>
                  <a:off x="7998230" y="638626"/>
                  <a:ext cx="4034112" cy="6707349"/>
                </a:xfrm>
                <a:prstGeom prst="rect">
                  <a:avLst/>
                </a:prstGeom>
                <a:blipFill>
                  <a:blip r:embed="rId7"/>
                  <a:stretch>
                    <a:fillRect l="-1057" t="-2000" r="-4381"/>
                  </a:stretch>
                </a:blipFill>
              </p:spPr>
              <p:txBody>
                <a:bodyPr/>
                <a:lstStyle/>
                <a:p>
                  <a:r>
                    <a:rPr lang="en-GB">
                      <a:noFill/>
                    </a:rPr>
                    <a:t> </a:t>
                  </a:r>
                </a:p>
              </p:txBody>
            </p:sp>
          </mc:Fallback>
        </mc:AlternateContent>
      </p:grpSp>
      <mc:AlternateContent xmlns:mc="http://schemas.openxmlformats.org/markup-compatibility/2006" xmlns:a14="http://schemas.microsoft.com/office/drawing/2010/main">
        <mc:Choice Requires="a14">
          <p:sp>
            <p:nvSpPr>
              <p:cNvPr id="15" name="Rectangle 14">
                <a:extLst>
                  <a:ext uri="{FF2B5EF4-FFF2-40B4-BE49-F238E27FC236}">
                    <a16:creationId xmlns:a16="http://schemas.microsoft.com/office/drawing/2014/main" id="{74C2AA70-A3E7-4D16-A39F-A0FF407691E2}"/>
                  </a:ext>
                </a:extLst>
              </p:cNvPr>
              <p:cNvSpPr/>
              <p:nvPr/>
            </p:nvSpPr>
            <p:spPr>
              <a:xfrm>
                <a:off x="6443124" y="4568548"/>
                <a:ext cx="1480534" cy="777392"/>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r>
                        <a:rPr lang="en-GB" sz="4400" i="1">
                          <a:latin typeface="Cambria Math" panose="02040503050406030204" pitchFamily="18" charset="0"/>
                        </a:rPr>
                        <m:t>=</m:t>
                      </m:r>
                      <m:sSubSup>
                        <m:sSubSupPr>
                          <m:ctrlPr>
                            <a:rPr lang="en-GB" sz="4400" i="1">
                              <a:latin typeface="Cambria Math" panose="02040503050406030204" pitchFamily="18" charset="0"/>
                            </a:rPr>
                          </m:ctrlPr>
                        </m:sSubSupPr>
                        <m:e>
                          <m:r>
                            <a:rPr lang="en-GB" sz="4400" i="1">
                              <a:latin typeface="Cambria Math" panose="02040503050406030204" pitchFamily="18" charset="0"/>
                            </a:rPr>
                            <m:t>𝑆</m:t>
                          </m:r>
                        </m:e>
                        <m:sub>
                          <m:r>
                            <a:rPr lang="en-GB" sz="4400" i="1">
                              <a:latin typeface="Cambria Math" panose="02040503050406030204" pitchFamily="18" charset="0"/>
                            </a:rPr>
                            <m:t>1</m:t>
                          </m:r>
                        </m:sub>
                        <m:sup>
                          <m:r>
                            <a:rPr lang="en-GB" sz="4400" i="1">
                              <a:latin typeface="Cambria Math" panose="02040503050406030204" pitchFamily="18" charset="0"/>
                            </a:rPr>
                            <m:t>2</m:t>
                          </m:r>
                        </m:sup>
                      </m:sSubSup>
                    </m:oMath>
                  </m:oMathPara>
                </a14:m>
                <a:endParaRPr lang="en-GB" sz="4400" dirty="0"/>
              </a:p>
            </p:txBody>
          </p:sp>
        </mc:Choice>
        <mc:Fallback xmlns="">
          <p:sp>
            <p:nvSpPr>
              <p:cNvPr id="15" name="Rectangle 14">
                <a:extLst>
                  <a:ext uri="{FF2B5EF4-FFF2-40B4-BE49-F238E27FC236}">
                    <a16:creationId xmlns:a16="http://schemas.microsoft.com/office/drawing/2014/main" id="{74C2AA70-A3E7-4D16-A39F-A0FF407691E2}"/>
                  </a:ext>
                </a:extLst>
              </p:cNvPr>
              <p:cNvSpPr>
                <a:spLocks noRot="1" noChangeAspect="1" noMove="1" noResize="1" noEditPoints="1" noAdjustHandles="1" noChangeArrowheads="1" noChangeShapeType="1" noTextEdit="1"/>
              </p:cNvSpPr>
              <p:nvPr/>
            </p:nvSpPr>
            <p:spPr>
              <a:xfrm>
                <a:off x="6443124" y="4568548"/>
                <a:ext cx="1480534" cy="777392"/>
              </a:xfrm>
              <a:prstGeom prst="rect">
                <a:avLst/>
              </a:prstGeom>
              <a:blipFill>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1" name="Rectangle 20">
                <a:extLst>
                  <a:ext uri="{FF2B5EF4-FFF2-40B4-BE49-F238E27FC236}">
                    <a16:creationId xmlns:a16="http://schemas.microsoft.com/office/drawing/2014/main" id="{29D647A3-C96D-4E13-87EE-189B5645B7EC}"/>
                  </a:ext>
                </a:extLst>
              </p:cNvPr>
              <p:cNvSpPr/>
              <p:nvPr/>
            </p:nvSpPr>
            <p:spPr>
              <a:xfrm>
                <a:off x="1451986" y="70986"/>
                <a:ext cx="1410194" cy="1772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nary>
                        <m:naryPr>
                          <m:chr m:val="∑"/>
                          <m:ctrlPr>
                            <a:rPr lang="en-GB" sz="4000" i="1" smtClean="0">
                              <a:latin typeface="Cambria Math" panose="02040503050406030204" pitchFamily="18" charset="0"/>
                            </a:rPr>
                          </m:ctrlPr>
                        </m:naryPr>
                        <m:sub>
                          <m:r>
                            <a:rPr lang="en-GB" sz="4000" b="0" i="1" smtClean="0">
                              <a:latin typeface="Cambria Math" panose="02040503050406030204" pitchFamily="18" charset="0"/>
                            </a:rPr>
                            <m:t>𝑘</m:t>
                          </m:r>
                          <m:r>
                            <a:rPr lang="en-GB" sz="4000">
                              <a:latin typeface="Cambria Math" panose="02040503050406030204" pitchFamily="18" charset="0"/>
                            </a:rPr>
                            <m:t>=1</m:t>
                          </m:r>
                        </m:sub>
                        <m:sup>
                          <m:r>
                            <a:rPr lang="en-GB" sz="4000" i="1">
                              <a:latin typeface="Cambria Math" panose="02040503050406030204" pitchFamily="18" charset="0"/>
                            </a:rPr>
                            <m:t>𝑛</m:t>
                          </m:r>
                        </m:sup>
                        <m:e>
                          <m:r>
                            <a:rPr lang="en-GB" sz="4000" b="0" i="1" smtClean="0">
                              <a:latin typeface="Cambria Math" panose="02040503050406030204" pitchFamily="18" charset="0"/>
                            </a:rPr>
                            <m:t>𝑘</m:t>
                          </m:r>
                        </m:e>
                      </m:nary>
                    </m:oMath>
                  </m:oMathPara>
                </a14:m>
                <a:endParaRPr lang="en-GB" sz="4000" dirty="0"/>
              </a:p>
            </p:txBody>
          </p:sp>
        </mc:Choice>
        <mc:Fallback xmlns="">
          <p:sp>
            <p:nvSpPr>
              <p:cNvPr id="21" name="Rectangle 20">
                <a:extLst>
                  <a:ext uri="{FF2B5EF4-FFF2-40B4-BE49-F238E27FC236}">
                    <a16:creationId xmlns:a16="http://schemas.microsoft.com/office/drawing/2014/main" id="{29D647A3-C96D-4E13-87EE-189B5645B7EC}"/>
                  </a:ext>
                </a:extLst>
              </p:cNvPr>
              <p:cNvSpPr>
                <a:spLocks noRot="1" noChangeAspect="1" noMove="1" noResize="1" noEditPoints="1" noAdjustHandles="1" noChangeArrowheads="1" noChangeShapeType="1" noTextEdit="1"/>
              </p:cNvSpPr>
              <p:nvPr/>
            </p:nvSpPr>
            <p:spPr>
              <a:xfrm>
                <a:off x="1451986" y="70986"/>
                <a:ext cx="1410194" cy="1772665"/>
              </a:xfrm>
              <a:prstGeom prst="rect">
                <a:avLst/>
              </a:prstGeom>
              <a:blipFill>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2" name="Rectangle 21">
                <a:extLst>
                  <a:ext uri="{FF2B5EF4-FFF2-40B4-BE49-F238E27FC236}">
                    <a16:creationId xmlns:a16="http://schemas.microsoft.com/office/drawing/2014/main" id="{FA7AEF01-3209-4A92-ADAC-1DF477CF470C}"/>
                  </a:ext>
                </a:extLst>
              </p:cNvPr>
              <p:cNvSpPr/>
              <p:nvPr/>
            </p:nvSpPr>
            <p:spPr>
              <a:xfrm>
                <a:off x="1460612" y="2025901"/>
                <a:ext cx="1657890" cy="1772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nary>
                        <m:naryPr>
                          <m:chr m:val="∑"/>
                          <m:ctrlPr>
                            <a:rPr lang="en-GB" sz="4000" i="1" smtClean="0">
                              <a:latin typeface="Cambria Math" panose="02040503050406030204" pitchFamily="18" charset="0"/>
                            </a:rPr>
                          </m:ctrlPr>
                        </m:naryPr>
                        <m:sub>
                          <m:r>
                            <a:rPr lang="en-GB" sz="4000" b="0" i="1" smtClean="0">
                              <a:latin typeface="Cambria Math" panose="02040503050406030204" pitchFamily="18" charset="0"/>
                            </a:rPr>
                            <m:t>𝑘</m:t>
                          </m:r>
                          <m:r>
                            <a:rPr lang="en-GB" sz="4000">
                              <a:latin typeface="Cambria Math" panose="02040503050406030204" pitchFamily="18" charset="0"/>
                            </a:rPr>
                            <m:t>=1</m:t>
                          </m:r>
                        </m:sub>
                        <m:sup>
                          <m:r>
                            <a:rPr lang="en-GB" sz="4000" i="1">
                              <a:latin typeface="Cambria Math" panose="02040503050406030204" pitchFamily="18" charset="0"/>
                            </a:rPr>
                            <m:t>𝑛</m:t>
                          </m:r>
                        </m:sup>
                        <m:e>
                          <m:sSup>
                            <m:sSupPr>
                              <m:ctrlPr>
                                <a:rPr lang="en-GB" sz="4000" i="1">
                                  <a:latin typeface="Cambria Math" panose="02040503050406030204" pitchFamily="18" charset="0"/>
                                </a:rPr>
                              </m:ctrlPr>
                            </m:sSupPr>
                            <m:e>
                              <m:r>
                                <a:rPr lang="en-GB" sz="4000" b="0" i="1" smtClean="0">
                                  <a:latin typeface="Cambria Math" panose="02040503050406030204" pitchFamily="18" charset="0"/>
                                </a:rPr>
                                <m:t>𝑘</m:t>
                              </m:r>
                            </m:e>
                            <m:sup>
                              <m:r>
                                <a:rPr lang="en-GB" sz="4000" i="1">
                                  <a:latin typeface="Cambria Math" panose="02040503050406030204" pitchFamily="18" charset="0"/>
                                </a:rPr>
                                <m:t>2</m:t>
                              </m:r>
                            </m:sup>
                          </m:sSup>
                        </m:e>
                      </m:nary>
                    </m:oMath>
                  </m:oMathPara>
                </a14:m>
                <a:endParaRPr lang="en-GB" sz="4000" dirty="0"/>
              </a:p>
            </p:txBody>
          </p:sp>
        </mc:Choice>
        <mc:Fallback xmlns="">
          <p:sp>
            <p:nvSpPr>
              <p:cNvPr id="22" name="Rectangle 21">
                <a:extLst>
                  <a:ext uri="{FF2B5EF4-FFF2-40B4-BE49-F238E27FC236}">
                    <a16:creationId xmlns:a16="http://schemas.microsoft.com/office/drawing/2014/main" id="{FA7AEF01-3209-4A92-ADAC-1DF477CF470C}"/>
                  </a:ext>
                </a:extLst>
              </p:cNvPr>
              <p:cNvSpPr>
                <a:spLocks noRot="1" noChangeAspect="1" noMove="1" noResize="1" noEditPoints="1" noAdjustHandles="1" noChangeArrowheads="1" noChangeShapeType="1" noTextEdit="1"/>
              </p:cNvSpPr>
              <p:nvPr/>
            </p:nvSpPr>
            <p:spPr>
              <a:xfrm>
                <a:off x="1460612" y="2025901"/>
                <a:ext cx="1657890" cy="1772665"/>
              </a:xfrm>
              <a:prstGeom prst="rect">
                <a:avLst/>
              </a:prstGeom>
              <a:blipFill>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3" name="Rectangle 22">
                <a:extLst>
                  <a:ext uri="{FF2B5EF4-FFF2-40B4-BE49-F238E27FC236}">
                    <a16:creationId xmlns:a16="http://schemas.microsoft.com/office/drawing/2014/main" id="{1DF4848F-9E00-4E29-BEB8-308C83E2B971}"/>
                  </a:ext>
                </a:extLst>
              </p:cNvPr>
              <p:cNvSpPr/>
              <p:nvPr/>
            </p:nvSpPr>
            <p:spPr>
              <a:xfrm>
                <a:off x="1385095" y="3993190"/>
                <a:ext cx="1657890" cy="1772665"/>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nary>
                        <m:naryPr>
                          <m:chr m:val="∑"/>
                          <m:ctrlPr>
                            <a:rPr lang="en-GB" sz="4000" i="1" smtClean="0">
                              <a:latin typeface="Cambria Math" panose="02040503050406030204" pitchFamily="18" charset="0"/>
                            </a:rPr>
                          </m:ctrlPr>
                        </m:naryPr>
                        <m:sub>
                          <m:r>
                            <a:rPr lang="en-GB" sz="4000" b="0" i="1" smtClean="0">
                              <a:latin typeface="Cambria Math" panose="02040503050406030204" pitchFamily="18" charset="0"/>
                            </a:rPr>
                            <m:t>𝑘</m:t>
                          </m:r>
                          <m:r>
                            <a:rPr lang="en-GB" sz="4000">
                              <a:latin typeface="Cambria Math" panose="02040503050406030204" pitchFamily="18" charset="0"/>
                            </a:rPr>
                            <m:t>=1</m:t>
                          </m:r>
                        </m:sub>
                        <m:sup>
                          <m:r>
                            <a:rPr lang="en-GB" sz="4000" i="1">
                              <a:latin typeface="Cambria Math" panose="02040503050406030204" pitchFamily="18" charset="0"/>
                            </a:rPr>
                            <m:t>𝑛</m:t>
                          </m:r>
                        </m:sup>
                        <m:e>
                          <m:sSup>
                            <m:sSupPr>
                              <m:ctrlPr>
                                <a:rPr lang="en-GB" sz="4000" i="1">
                                  <a:latin typeface="Cambria Math" panose="02040503050406030204" pitchFamily="18" charset="0"/>
                                </a:rPr>
                              </m:ctrlPr>
                            </m:sSupPr>
                            <m:e>
                              <m:r>
                                <a:rPr lang="en-GB" sz="4000" b="0" i="1" smtClean="0">
                                  <a:latin typeface="Cambria Math" panose="02040503050406030204" pitchFamily="18" charset="0"/>
                                </a:rPr>
                                <m:t>𝑘</m:t>
                              </m:r>
                            </m:e>
                            <m:sup>
                              <m:r>
                                <a:rPr lang="en-GB" sz="4000" i="1">
                                  <a:latin typeface="Cambria Math" panose="02040503050406030204" pitchFamily="18" charset="0"/>
                                </a:rPr>
                                <m:t>3</m:t>
                              </m:r>
                            </m:sup>
                          </m:sSup>
                        </m:e>
                      </m:nary>
                    </m:oMath>
                  </m:oMathPara>
                </a14:m>
                <a:endParaRPr lang="en-GB" sz="4000" dirty="0"/>
              </a:p>
            </p:txBody>
          </p:sp>
        </mc:Choice>
        <mc:Fallback xmlns="">
          <p:sp>
            <p:nvSpPr>
              <p:cNvPr id="23" name="Rectangle 22">
                <a:extLst>
                  <a:ext uri="{FF2B5EF4-FFF2-40B4-BE49-F238E27FC236}">
                    <a16:creationId xmlns:a16="http://schemas.microsoft.com/office/drawing/2014/main" id="{1DF4848F-9E00-4E29-BEB8-308C83E2B971}"/>
                  </a:ext>
                </a:extLst>
              </p:cNvPr>
              <p:cNvSpPr>
                <a:spLocks noRot="1" noChangeAspect="1" noMove="1" noResize="1" noEditPoints="1" noAdjustHandles="1" noChangeArrowheads="1" noChangeShapeType="1" noTextEdit="1"/>
              </p:cNvSpPr>
              <p:nvPr/>
            </p:nvSpPr>
            <p:spPr>
              <a:xfrm>
                <a:off x="1385095" y="3993190"/>
                <a:ext cx="1657890" cy="1772665"/>
              </a:xfrm>
              <a:prstGeom prst="rect">
                <a:avLst/>
              </a:prstGeom>
              <a:blipFill>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4" name="Rectangle 23">
                <a:extLst>
                  <a:ext uri="{FF2B5EF4-FFF2-40B4-BE49-F238E27FC236}">
                    <a16:creationId xmlns:a16="http://schemas.microsoft.com/office/drawing/2014/main" id="{FC9CD1E9-AD53-4CC2-B0AE-BF7226EB8906}"/>
                  </a:ext>
                </a:extLst>
              </p:cNvPr>
              <p:cNvSpPr/>
              <p:nvPr/>
            </p:nvSpPr>
            <p:spPr>
              <a:xfrm>
                <a:off x="322832" y="613908"/>
                <a:ext cx="1299843" cy="70788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GB" sz="4000" i="1">
                              <a:latin typeface="Cambria Math" panose="02040503050406030204" pitchFamily="18" charset="0"/>
                            </a:rPr>
                          </m:ctrlPr>
                        </m:sSubPr>
                        <m:e>
                          <m:r>
                            <a:rPr lang="en-GB" sz="4000" i="1">
                              <a:latin typeface="Cambria Math" panose="02040503050406030204" pitchFamily="18" charset="0"/>
                            </a:rPr>
                            <m:t>𝑆</m:t>
                          </m:r>
                        </m:e>
                        <m:sub>
                          <m:r>
                            <a:rPr lang="en-GB" sz="4000">
                              <a:latin typeface="Cambria Math" panose="02040503050406030204" pitchFamily="18" charset="0"/>
                            </a:rPr>
                            <m:t>1</m:t>
                          </m:r>
                        </m:sub>
                      </m:sSub>
                      <m:r>
                        <a:rPr lang="en-GB" sz="4000">
                          <a:latin typeface="Cambria Math" panose="02040503050406030204" pitchFamily="18" charset="0"/>
                        </a:rPr>
                        <m:t>=</m:t>
                      </m:r>
                    </m:oMath>
                  </m:oMathPara>
                </a14:m>
                <a:endParaRPr lang="en-GB" sz="4000" dirty="0"/>
              </a:p>
            </p:txBody>
          </p:sp>
        </mc:Choice>
        <mc:Fallback xmlns="">
          <p:sp>
            <p:nvSpPr>
              <p:cNvPr id="24" name="Rectangle 23">
                <a:extLst>
                  <a:ext uri="{FF2B5EF4-FFF2-40B4-BE49-F238E27FC236}">
                    <a16:creationId xmlns:a16="http://schemas.microsoft.com/office/drawing/2014/main" id="{FC9CD1E9-AD53-4CC2-B0AE-BF7226EB8906}"/>
                  </a:ext>
                </a:extLst>
              </p:cNvPr>
              <p:cNvSpPr>
                <a:spLocks noRot="1" noChangeAspect="1" noMove="1" noResize="1" noEditPoints="1" noAdjustHandles="1" noChangeArrowheads="1" noChangeShapeType="1" noTextEdit="1"/>
              </p:cNvSpPr>
              <p:nvPr/>
            </p:nvSpPr>
            <p:spPr>
              <a:xfrm>
                <a:off x="322832" y="613908"/>
                <a:ext cx="1299843" cy="707886"/>
              </a:xfrm>
              <a:prstGeom prst="rect">
                <a:avLst/>
              </a:prstGeom>
              <a:blipFill>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5" name="Rectangle 24">
                <a:extLst>
                  <a:ext uri="{FF2B5EF4-FFF2-40B4-BE49-F238E27FC236}">
                    <a16:creationId xmlns:a16="http://schemas.microsoft.com/office/drawing/2014/main" id="{EB88D17F-CC1E-4569-85FE-C08D3F56A012}"/>
                  </a:ext>
                </a:extLst>
              </p:cNvPr>
              <p:cNvSpPr/>
              <p:nvPr/>
            </p:nvSpPr>
            <p:spPr>
              <a:xfrm>
                <a:off x="322832" y="2568836"/>
                <a:ext cx="1311705" cy="70788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GB" sz="4000" i="1">
                              <a:latin typeface="Cambria Math" panose="02040503050406030204" pitchFamily="18" charset="0"/>
                            </a:rPr>
                          </m:ctrlPr>
                        </m:sSubPr>
                        <m:e>
                          <m:r>
                            <a:rPr lang="en-GB" sz="4000" i="1">
                              <a:latin typeface="Cambria Math" panose="02040503050406030204" pitchFamily="18" charset="0"/>
                            </a:rPr>
                            <m:t>𝑆</m:t>
                          </m:r>
                        </m:e>
                        <m:sub>
                          <m:r>
                            <a:rPr lang="en-GB" sz="4000" i="1">
                              <a:latin typeface="Cambria Math" panose="02040503050406030204" pitchFamily="18" charset="0"/>
                            </a:rPr>
                            <m:t>2</m:t>
                          </m:r>
                        </m:sub>
                      </m:sSub>
                      <m:r>
                        <a:rPr lang="en-GB" sz="4000" i="1">
                          <a:latin typeface="Cambria Math" panose="02040503050406030204" pitchFamily="18" charset="0"/>
                        </a:rPr>
                        <m:t>=</m:t>
                      </m:r>
                    </m:oMath>
                  </m:oMathPara>
                </a14:m>
                <a:endParaRPr lang="en-GB" sz="4000" dirty="0"/>
              </a:p>
            </p:txBody>
          </p:sp>
        </mc:Choice>
        <mc:Fallback xmlns="">
          <p:sp>
            <p:nvSpPr>
              <p:cNvPr id="25" name="Rectangle 24">
                <a:extLst>
                  <a:ext uri="{FF2B5EF4-FFF2-40B4-BE49-F238E27FC236}">
                    <a16:creationId xmlns:a16="http://schemas.microsoft.com/office/drawing/2014/main" id="{EB88D17F-CC1E-4569-85FE-C08D3F56A012}"/>
                  </a:ext>
                </a:extLst>
              </p:cNvPr>
              <p:cNvSpPr>
                <a:spLocks noRot="1" noChangeAspect="1" noMove="1" noResize="1" noEditPoints="1" noAdjustHandles="1" noChangeArrowheads="1" noChangeShapeType="1" noTextEdit="1"/>
              </p:cNvSpPr>
              <p:nvPr/>
            </p:nvSpPr>
            <p:spPr>
              <a:xfrm>
                <a:off x="322832" y="2568836"/>
                <a:ext cx="1311705" cy="707886"/>
              </a:xfrm>
              <a:prstGeom prst="rect">
                <a:avLst/>
              </a:prstGeom>
              <a:blipFill>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6" name="Rectangle 25">
                <a:extLst>
                  <a:ext uri="{FF2B5EF4-FFF2-40B4-BE49-F238E27FC236}">
                    <a16:creationId xmlns:a16="http://schemas.microsoft.com/office/drawing/2014/main" id="{954F2404-503F-430B-8C2B-2735C7C917B3}"/>
                  </a:ext>
                </a:extLst>
              </p:cNvPr>
              <p:cNvSpPr/>
              <p:nvPr/>
            </p:nvSpPr>
            <p:spPr>
              <a:xfrm>
                <a:off x="324879" y="4532702"/>
                <a:ext cx="1311705" cy="707886"/>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sSub>
                        <m:sSubPr>
                          <m:ctrlPr>
                            <a:rPr lang="en-GB" sz="4000" i="1">
                              <a:latin typeface="Cambria Math" panose="02040503050406030204" pitchFamily="18" charset="0"/>
                            </a:rPr>
                          </m:ctrlPr>
                        </m:sSubPr>
                        <m:e>
                          <m:r>
                            <a:rPr lang="en-GB" sz="4000" i="1">
                              <a:latin typeface="Cambria Math" panose="02040503050406030204" pitchFamily="18" charset="0"/>
                            </a:rPr>
                            <m:t>𝑆</m:t>
                          </m:r>
                        </m:e>
                        <m:sub>
                          <m:r>
                            <a:rPr lang="en-GB" sz="4000" i="1">
                              <a:latin typeface="Cambria Math" panose="02040503050406030204" pitchFamily="18" charset="0"/>
                            </a:rPr>
                            <m:t>3</m:t>
                          </m:r>
                        </m:sub>
                      </m:sSub>
                      <m:r>
                        <a:rPr lang="en-GB" sz="4000" i="1">
                          <a:latin typeface="Cambria Math" panose="02040503050406030204" pitchFamily="18" charset="0"/>
                        </a:rPr>
                        <m:t>=</m:t>
                      </m:r>
                    </m:oMath>
                  </m:oMathPara>
                </a14:m>
                <a:endParaRPr lang="en-GB" sz="4000" dirty="0"/>
              </a:p>
            </p:txBody>
          </p:sp>
        </mc:Choice>
        <mc:Fallback xmlns="">
          <p:sp>
            <p:nvSpPr>
              <p:cNvPr id="26" name="Rectangle 25">
                <a:extLst>
                  <a:ext uri="{FF2B5EF4-FFF2-40B4-BE49-F238E27FC236}">
                    <a16:creationId xmlns:a16="http://schemas.microsoft.com/office/drawing/2014/main" id="{954F2404-503F-430B-8C2B-2735C7C917B3}"/>
                  </a:ext>
                </a:extLst>
              </p:cNvPr>
              <p:cNvSpPr>
                <a:spLocks noRot="1" noChangeAspect="1" noMove="1" noResize="1" noEditPoints="1" noAdjustHandles="1" noChangeArrowheads="1" noChangeShapeType="1" noTextEdit="1"/>
              </p:cNvSpPr>
              <p:nvPr/>
            </p:nvSpPr>
            <p:spPr>
              <a:xfrm>
                <a:off x="324879" y="4532702"/>
                <a:ext cx="1311705" cy="707886"/>
              </a:xfrm>
              <a:prstGeom prst="rect">
                <a:avLst/>
              </a:prstGeom>
              <a:blipFill>
                <a:blip r:embed="rId16"/>
                <a:stretch>
                  <a:fillRect/>
                </a:stretch>
              </a:blipFill>
            </p:spPr>
            <p:txBody>
              <a:bodyPr/>
              <a:lstStyle/>
              <a:p>
                <a:r>
                  <a:rPr lang="en-GB">
                    <a:noFill/>
                  </a:rPr>
                  <a:t> </a:t>
                </a:r>
              </a:p>
            </p:txBody>
          </p:sp>
        </mc:Fallback>
      </mc:AlternateContent>
      <p:sp>
        <p:nvSpPr>
          <p:cNvPr id="27" name="TextBox 26">
            <a:extLst>
              <a:ext uri="{FF2B5EF4-FFF2-40B4-BE49-F238E27FC236}">
                <a16:creationId xmlns:a16="http://schemas.microsoft.com/office/drawing/2014/main" id="{41CB29A2-3C1B-4418-8DB6-7C7D1821C44B}"/>
              </a:ext>
            </a:extLst>
          </p:cNvPr>
          <p:cNvSpPr txBox="1"/>
          <p:nvPr/>
        </p:nvSpPr>
        <p:spPr>
          <a:xfrm>
            <a:off x="6908800" y="435017"/>
            <a:ext cx="5322318" cy="1200329"/>
          </a:xfrm>
          <a:prstGeom prst="rect">
            <a:avLst/>
          </a:prstGeom>
          <a:noFill/>
        </p:spPr>
        <p:txBody>
          <a:bodyPr wrap="square" rtlCol="0">
            <a:spAutoFit/>
          </a:bodyPr>
          <a:lstStyle/>
          <a:p>
            <a:pPr algn="ctr"/>
            <a:r>
              <a:rPr lang="en-GB" sz="3600" dirty="0">
                <a:solidFill>
                  <a:srgbClr val="FF0000"/>
                </a:solidFill>
              </a:rPr>
              <a:t>Sum of natural numbers: triangular numbers</a:t>
            </a:r>
          </a:p>
        </p:txBody>
      </p:sp>
      <p:sp>
        <p:nvSpPr>
          <p:cNvPr id="28" name="TextBox 27">
            <a:extLst>
              <a:ext uri="{FF2B5EF4-FFF2-40B4-BE49-F238E27FC236}">
                <a16:creationId xmlns:a16="http://schemas.microsoft.com/office/drawing/2014/main" id="{944BB8F8-6133-4F7F-BBA3-457936CDF46A}"/>
              </a:ext>
            </a:extLst>
          </p:cNvPr>
          <p:cNvSpPr txBox="1"/>
          <p:nvPr/>
        </p:nvSpPr>
        <p:spPr>
          <a:xfrm>
            <a:off x="7734778" y="2368592"/>
            <a:ext cx="4496340" cy="1754326"/>
          </a:xfrm>
          <a:prstGeom prst="rect">
            <a:avLst/>
          </a:prstGeom>
          <a:noFill/>
        </p:spPr>
        <p:txBody>
          <a:bodyPr wrap="square" rtlCol="0">
            <a:spAutoFit/>
          </a:bodyPr>
          <a:lstStyle/>
          <a:p>
            <a:pPr algn="ctr"/>
            <a:r>
              <a:rPr lang="en-GB" sz="3600" dirty="0">
                <a:solidFill>
                  <a:srgbClr val="FF0000"/>
                </a:solidFill>
              </a:rPr>
              <a:t>Sum of squares: square pyramidal numbers</a:t>
            </a:r>
          </a:p>
        </p:txBody>
      </p:sp>
      <p:sp>
        <p:nvSpPr>
          <p:cNvPr id="30" name="TextBox 29">
            <a:extLst>
              <a:ext uri="{FF2B5EF4-FFF2-40B4-BE49-F238E27FC236}">
                <a16:creationId xmlns:a16="http://schemas.microsoft.com/office/drawing/2014/main" id="{E9573558-DF4A-48E4-B77D-ECB602F7DE87}"/>
              </a:ext>
            </a:extLst>
          </p:cNvPr>
          <p:cNvSpPr txBox="1"/>
          <p:nvPr/>
        </p:nvSpPr>
        <p:spPr>
          <a:xfrm>
            <a:off x="7734778" y="4635542"/>
            <a:ext cx="4496340" cy="646331"/>
          </a:xfrm>
          <a:prstGeom prst="rect">
            <a:avLst/>
          </a:prstGeom>
          <a:noFill/>
        </p:spPr>
        <p:txBody>
          <a:bodyPr wrap="square" rtlCol="0">
            <a:spAutoFit/>
          </a:bodyPr>
          <a:lstStyle/>
          <a:p>
            <a:pPr algn="ctr"/>
            <a:r>
              <a:rPr lang="en-GB" sz="3600" dirty="0">
                <a:solidFill>
                  <a:srgbClr val="FF0000"/>
                </a:solidFill>
              </a:rPr>
              <a:t>Sum of cubes</a:t>
            </a:r>
          </a:p>
        </p:txBody>
      </p:sp>
      <p:sp>
        <p:nvSpPr>
          <p:cNvPr id="29" name="TextBox 28">
            <a:extLst>
              <a:ext uri="{FF2B5EF4-FFF2-40B4-BE49-F238E27FC236}">
                <a16:creationId xmlns:a16="http://schemas.microsoft.com/office/drawing/2014/main" id="{57801DC9-3D64-4C86-AF5F-09B586BCF886}"/>
              </a:ext>
            </a:extLst>
          </p:cNvPr>
          <p:cNvSpPr txBox="1"/>
          <p:nvPr/>
        </p:nvSpPr>
        <p:spPr>
          <a:xfrm>
            <a:off x="322832" y="5905502"/>
            <a:ext cx="11043668" cy="830997"/>
          </a:xfrm>
          <a:prstGeom prst="rect">
            <a:avLst/>
          </a:prstGeom>
          <a:noFill/>
        </p:spPr>
        <p:txBody>
          <a:bodyPr wrap="square" rtlCol="0">
            <a:spAutoFit/>
          </a:bodyPr>
          <a:lstStyle/>
          <a:p>
            <a:r>
              <a:rPr lang="en-GB" sz="4800" dirty="0">
                <a:solidFill>
                  <a:srgbClr val="0000FF"/>
                </a:solidFill>
              </a:rPr>
              <a:t>Cannonball problem: Are any of </a:t>
            </a:r>
            <a:r>
              <a:rPr lang="en-GB" sz="4800" i="1" dirty="0">
                <a:solidFill>
                  <a:srgbClr val="0000FF"/>
                </a:solidFill>
              </a:rPr>
              <a:t>S</a:t>
            </a:r>
            <a:r>
              <a:rPr lang="en-GB" sz="4800" baseline="-25000" dirty="0">
                <a:solidFill>
                  <a:srgbClr val="0000FF"/>
                </a:solidFill>
              </a:rPr>
              <a:t>2</a:t>
            </a:r>
            <a:r>
              <a:rPr lang="en-GB" sz="4800" dirty="0">
                <a:solidFill>
                  <a:srgbClr val="0000FF"/>
                </a:solidFill>
              </a:rPr>
              <a:t> square?</a:t>
            </a:r>
          </a:p>
        </p:txBody>
      </p:sp>
    </p:spTree>
    <p:custDataLst>
      <p:tags r:id="rId1"/>
    </p:custDataLst>
    <p:extLst>
      <p:ext uri="{BB962C8B-B14F-4D97-AF65-F5344CB8AC3E}">
        <p14:creationId xmlns:p14="http://schemas.microsoft.com/office/powerpoint/2010/main" val="186083671"/>
      </p:ext>
    </p:extLst>
  </p:cSld>
  <p:clrMapOvr>
    <a:masterClrMapping/>
  </p:clrMapOvr>
  <mc:AlternateContent xmlns:mc="http://schemas.openxmlformats.org/markup-compatibility/2006">
    <mc:Choice xmlns:p14="http://schemas.microsoft.com/office/powerpoint/2010/main" Requires="p14">
      <p:transition spd="slow" p14:dur="2000" advTm="55455"/>
    </mc:Choice>
    <mc:Fallback>
      <p:transition spd="slow" advTm="55455"/>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9"/>
                                        </p:tgtEl>
                                        <p:attrNameLst>
                                          <p:attrName>style.visibility</p:attrName>
                                        </p:attrNameLst>
                                      </p:cBhvr>
                                      <p:to>
                                        <p:strVal val="visible"/>
                                      </p:to>
                                    </p:set>
                                    <p:anim calcmode="lin" valueType="num">
                                      <p:cBhvr additive="base">
                                        <p:cTn id="39" dur="500" fill="hold"/>
                                        <p:tgtEl>
                                          <p:spTgt spid="29"/>
                                        </p:tgtEl>
                                        <p:attrNameLst>
                                          <p:attrName>ppt_x</p:attrName>
                                        </p:attrNameLst>
                                      </p:cBhvr>
                                      <p:tavLst>
                                        <p:tav tm="0">
                                          <p:val>
                                            <p:strVal val="#ppt_x"/>
                                          </p:val>
                                        </p:tav>
                                        <p:tav tm="100000">
                                          <p:val>
                                            <p:strVal val="#ppt_x"/>
                                          </p:val>
                                        </p:tav>
                                      </p:tavLst>
                                    </p:anim>
                                    <p:anim calcmode="lin" valueType="num">
                                      <p:cBhvr additive="base">
                                        <p:cTn id="40"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0" presetClass="exit" presetSubtype="0" fill="hold" grpId="1" nodeType="clickEffect">
                                  <p:stCondLst>
                                    <p:cond delay="0"/>
                                  </p:stCondLst>
                                  <p:childTnLst>
                                    <p:animEffect transition="out" filter="fade">
                                      <p:cBhvr>
                                        <p:cTn id="44" dur="500"/>
                                        <p:tgtEl>
                                          <p:spTgt spid="27"/>
                                        </p:tgtEl>
                                      </p:cBhvr>
                                    </p:animEffect>
                                    <p:set>
                                      <p:cBhvr>
                                        <p:cTn id="45" dur="1" fill="hold">
                                          <p:stCondLst>
                                            <p:cond delay="499"/>
                                          </p:stCondLst>
                                        </p:cTn>
                                        <p:tgtEl>
                                          <p:spTgt spid="27"/>
                                        </p:tgtEl>
                                        <p:attrNameLst>
                                          <p:attrName>style.visibility</p:attrName>
                                        </p:attrNameLst>
                                      </p:cBhvr>
                                      <p:to>
                                        <p:strVal val="hidden"/>
                                      </p:to>
                                    </p:set>
                                  </p:childTnLst>
                                </p:cTn>
                              </p:par>
                              <p:par>
                                <p:cTn id="46" presetID="10" presetClass="exit" presetSubtype="0" fill="hold" grpId="1" nodeType="withEffect">
                                  <p:stCondLst>
                                    <p:cond delay="0"/>
                                  </p:stCondLst>
                                  <p:childTnLst>
                                    <p:animEffect transition="out" filter="fade">
                                      <p:cBhvr>
                                        <p:cTn id="47" dur="500"/>
                                        <p:tgtEl>
                                          <p:spTgt spid="28"/>
                                        </p:tgtEl>
                                      </p:cBhvr>
                                    </p:animEffect>
                                    <p:set>
                                      <p:cBhvr>
                                        <p:cTn id="48" dur="1" fill="hold">
                                          <p:stCondLst>
                                            <p:cond delay="499"/>
                                          </p:stCondLst>
                                        </p:cTn>
                                        <p:tgtEl>
                                          <p:spTgt spid="28"/>
                                        </p:tgtEl>
                                        <p:attrNameLst>
                                          <p:attrName>style.visibility</p:attrName>
                                        </p:attrNameLst>
                                      </p:cBhvr>
                                      <p:to>
                                        <p:strVal val="hidden"/>
                                      </p:to>
                                    </p:set>
                                  </p:childTnLst>
                                </p:cTn>
                              </p:par>
                              <p:par>
                                <p:cTn id="49" presetID="10" presetClass="exit" presetSubtype="0" fill="hold" grpId="1" nodeType="withEffect">
                                  <p:stCondLst>
                                    <p:cond delay="0"/>
                                  </p:stCondLst>
                                  <p:childTnLst>
                                    <p:animEffect transition="out" filter="fade">
                                      <p:cBhvr>
                                        <p:cTn id="50" dur="500"/>
                                        <p:tgtEl>
                                          <p:spTgt spid="30"/>
                                        </p:tgtEl>
                                      </p:cBhvr>
                                    </p:animEffect>
                                    <p:set>
                                      <p:cBhvr>
                                        <p:cTn id="51" dur="1" fill="hold">
                                          <p:stCondLst>
                                            <p:cond delay="499"/>
                                          </p:stCondLst>
                                        </p:cTn>
                                        <p:tgtEl>
                                          <p:spTgt spid="30"/>
                                        </p:tgtEl>
                                        <p:attrNameLst>
                                          <p:attrName>style.visibility</p:attrName>
                                        </p:attrNameLst>
                                      </p:cBhvr>
                                      <p:to>
                                        <p:strVal val="hidden"/>
                                      </p:to>
                                    </p:set>
                                  </p:childTnLst>
                                </p:cTn>
                              </p:par>
                            </p:childTnLst>
                          </p:cTn>
                        </p:par>
                        <p:par>
                          <p:cTn id="52" fill="hold">
                            <p:stCondLst>
                              <p:cond delay="500"/>
                            </p:stCondLst>
                            <p:childTnLst>
                              <p:par>
                                <p:cTn id="53" presetID="1" presetClass="entr" presetSubtype="0" fill="hold" grpId="0" nodeType="afterEffect">
                                  <p:stCondLst>
                                    <p:cond delay="0"/>
                                  </p:stCondLst>
                                  <p:childTnLst>
                                    <p:set>
                                      <p:cBhvr>
                                        <p:cTn id="54" dur="1" fill="hold">
                                          <p:stCondLst>
                                            <p:cond delay="0"/>
                                          </p:stCondLst>
                                        </p:cTn>
                                        <p:tgtEl>
                                          <p:spTgt spid="1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2" presetClass="exit" presetSubtype="4" fill="hold" grpId="1" nodeType="clickEffect">
                                  <p:stCondLst>
                                    <p:cond delay="0"/>
                                  </p:stCondLst>
                                  <p:childTnLst>
                                    <p:anim calcmode="lin" valueType="num">
                                      <p:cBhvr additive="base">
                                        <p:cTn id="58" dur="500"/>
                                        <p:tgtEl>
                                          <p:spTgt spid="29"/>
                                        </p:tgtEl>
                                        <p:attrNameLst>
                                          <p:attrName>ppt_x</p:attrName>
                                        </p:attrNameLst>
                                      </p:cBhvr>
                                      <p:tavLst>
                                        <p:tav tm="0">
                                          <p:val>
                                            <p:strVal val="ppt_x"/>
                                          </p:val>
                                        </p:tav>
                                        <p:tav tm="100000">
                                          <p:val>
                                            <p:strVal val="ppt_x"/>
                                          </p:val>
                                        </p:tav>
                                      </p:tavLst>
                                    </p:anim>
                                    <p:anim calcmode="lin" valueType="num">
                                      <p:cBhvr additive="base">
                                        <p:cTn id="59" dur="500"/>
                                        <p:tgtEl>
                                          <p:spTgt spid="29"/>
                                        </p:tgtEl>
                                        <p:attrNameLst>
                                          <p:attrName>ppt_y</p:attrName>
                                        </p:attrNameLst>
                                      </p:cBhvr>
                                      <p:tavLst>
                                        <p:tav tm="0">
                                          <p:val>
                                            <p:strVal val="ppt_y"/>
                                          </p:val>
                                        </p:tav>
                                        <p:tav tm="100000">
                                          <p:val>
                                            <p:strVal val="1+ppt_h/2"/>
                                          </p:val>
                                        </p:tav>
                                      </p:tavLst>
                                    </p:anim>
                                    <p:set>
                                      <p:cBhvr>
                                        <p:cTn id="60" dur="1" fill="hold">
                                          <p:stCondLst>
                                            <p:cond delay="499"/>
                                          </p:stCondLst>
                                        </p:cTn>
                                        <p:tgtEl>
                                          <p:spTgt spid="29"/>
                                        </p:tgtEl>
                                        <p:attrNameLst>
                                          <p:attrName>style.visibility</p:attrName>
                                        </p:attrNameLst>
                                      </p:cBhvr>
                                      <p:to>
                                        <p:strVal val="hidden"/>
                                      </p:to>
                                    </p:set>
                                  </p:childTnLst>
                                </p:cTn>
                              </p:par>
                            </p:childTnLst>
                          </p:cTn>
                        </p:par>
                        <p:par>
                          <p:cTn id="61" fill="hold">
                            <p:stCondLst>
                              <p:cond delay="500"/>
                            </p:stCondLst>
                            <p:childTnLst>
                              <p:par>
                                <p:cTn id="62" presetID="1" presetClass="entr" presetSubtype="0" fill="hold" grpId="0" nodeType="afterEffect">
                                  <p:stCondLst>
                                    <p:cond delay="0"/>
                                  </p:stCondLst>
                                  <p:childTnLst>
                                    <p:set>
                                      <p:cBhvr>
                                        <p:cTn id="63" dur="1" fill="hold">
                                          <p:stCondLst>
                                            <p:cond delay="0"/>
                                          </p:stCondLst>
                                        </p:cTn>
                                        <p:tgtEl>
                                          <p:spTgt spid="16"/>
                                        </p:tgtEl>
                                        <p:attrNameLst>
                                          <p:attrName>style.visibility</p:attrName>
                                        </p:attrNameLst>
                                      </p:cBhvr>
                                      <p:to>
                                        <p:strVal val="visible"/>
                                      </p:to>
                                    </p:set>
                                  </p:childTnLst>
                                </p:cTn>
                              </p:par>
                              <p:par>
                                <p:cTn id="64" presetID="1" presetClass="entr" presetSubtype="0" fill="hold" grpId="0" nodeType="withEffect">
                                  <p:stCondLst>
                                    <p:cond delay="0"/>
                                  </p:stCondLst>
                                  <p:childTnLst>
                                    <p:set>
                                      <p:cBhvr>
                                        <p:cTn id="65" dur="1" fill="hold">
                                          <p:stCondLst>
                                            <p:cond delay="0"/>
                                          </p:stCondLst>
                                        </p:cTn>
                                        <p:tgtEl>
                                          <p:spTgt spid="17"/>
                                        </p:tgtEl>
                                        <p:attrNameLst>
                                          <p:attrName>style.visibility</p:attrName>
                                        </p:attrNameLst>
                                      </p:cBhvr>
                                      <p:to>
                                        <p:strVal val="visible"/>
                                      </p:to>
                                    </p:set>
                                  </p:childTnLst>
                                </p:cTn>
                              </p:par>
                            </p:childTnLst>
                          </p:cTn>
                        </p:par>
                        <p:par>
                          <p:cTn id="66" fill="hold">
                            <p:stCondLst>
                              <p:cond delay="500"/>
                            </p:stCondLst>
                            <p:childTnLst>
                              <p:par>
                                <p:cTn id="67" presetID="1" presetClass="entr" presetSubtype="0" fill="hold" nodeType="afterEffect">
                                  <p:stCondLst>
                                    <p:cond delay="0"/>
                                  </p:stCondLst>
                                  <p:childTnLst>
                                    <p:set>
                                      <p:cBhvr>
                                        <p:cTn id="6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8" grpId="0"/>
      <p:bldP spid="10" grpId="0"/>
      <p:bldP spid="12" grpId="0"/>
      <p:bldP spid="15" grpId="0"/>
      <p:bldP spid="21" grpId="0"/>
      <p:bldP spid="22" grpId="0"/>
      <p:bldP spid="23" grpId="0"/>
      <p:bldP spid="24" grpId="0"/>
      <p:bldP spid="25" grpId="0"/>
      <p:bldP spid="26" grpId="0"/>
      <p:bldP spid="27" grpId="0"/>
      <p:bldP spid="27" grpId="1"/>
      <p:bldP spid="28" grpId="0"/>
      <p:bldP spid="28" grpId="1"/>
      <p:bldP spid="30" grpId="0"/>
      <p:bldP spid="30" grpId="1"/>
      <p:bldP spid="29" grpId="0"/>
      <p:bldP spid="29"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516D34AC-D8C8-4DE6-9674-04D5881992D3}"/>
                  </a:ext>
                </a:extLst>
              </p:cNvPr>
              <p:cNvSpPr/>
              <p:nvPr/>
            </p:nvSpPr>
            <p:spPr>
              <a:xfrm>
                <a:off x="319707" y="84128"/>
                <a:ext cx="2535053" cy="176933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GB" sz="4000" i="1" smtClean="0">
                              <a:latin typeface="Cambria Math" panose="02040503050406030204" pitchFamily="18" charset="0"/>
                            </a:rPr>
                          </m:ctrlPr>
                        </m:sSubPr>
                        <m:e>
                          <m:r>
                            <a:rPr lang="en-GB" sz="4000" i="1">
                              <a:latin typeface="Cambria Math" panose="02040503050406030204" pitchFamily="18" charset="0"/>
                            </a:rPr>
                            <m:t>𝑆</m:t>
                          </m:r>
                        </m:e>
                        <m:sub>
                          <m:r>
                            <a:rPr lang="en-GB" sz="4000">
                              <a:latin typeface="Cambria Math" panose="02040503050406030204" pitchFamily="18" charset="0"/>
                            </a:rPr>
                            <m:t>1</m:t>
                          </m:r>
                        </m:sub>
                      </m:sSub>
                      <m:r>
                        <a:rPr lang="en-GB" sz="4000">
                          <a:latin typeface="Cambria Math" panose="02040503050406030204" pitchFamily="18" charset="0"/>
                        </a:rPr>
                        <m:t>=</m:t>
                      </m:r>
                      <m:nary>
                        <m:naryPr>
                          <m:chr m:val="∑"/>
                          <m:ctrlPr>
                            <a:rPr lang="en-GB" sz="4000" i="1">
                              <a:latin typeface="Cambria Math" panose="02040503050406030204" pitchFamily="18" charset="0"/>
                            </a:rPr>
                          </m:ctrlPr>
                        </m:naryPr>
                        <m:sub>
                          <m:r>
                            <a:rPr lang="en-GB" sz="4000" b="0" i="1" smtClean="0">
                              <a:latin typeface="Cambria Math" panose="02040503050406030204" pitchFamily="18" charset="0"/>
                            </a:rPr>
                            <m:t>𝑘</m:t>
                          </m:r>
                          <m:r>
                            <a:rPr lang="en-GB" sz="4000">
                              <a:latin typeface="Cambria Math" panose="02040503050406030204" pitchFamily="18" charset="0"/>
                            </a:rPr>
                            <m:t>=1</m:t>
                          </m:r>
                        </m:sub>
                        <m:sup>
                          <m:r>
                            <a:rPr lang="en-GB" sz="4000" i="1">
                              <a:latin typeface="Cambria Math" panose="02040503050406030204" pitchFamily="18" charset="0"/>
                            </a:rPr>
                            <m:t>𝑛</m:t>
                          </m:r>
                        </m:sup>
                        <m:e>
                          <m:r>
                            <a:rPr lang="en-GB" sz="4000" b="0" i="1" smtClean="0">
                              <a:latin typeface="Cambria Math" panose="02040503050406030204" pitchFamily="18" charset="0"/>
                            </a:rPr>
                            <m:t>𝑘</m:t>
                          </m:r>
                        </m:e>
                      </m:nary>
                    </m:oMath>
                  </m:oMathPara>
                </a14:m>
                <a:endParaRPr lang="en-GB" sz="4000" dirty="0"/>
              </a:p>
            </p:txBody>
          </p:sp>
        </mc:Choice>
        <mc:Fallback xmlns="">
          <p:sp>
            <p:nvSpPr>
              <p:cNvPr id="6" name="Rectangle 5">
                <a:extLst>
                  <a:ext uri="{FF2B5EF4-FFF2-40B4-BE49-F238E27FC236}">
                    <a16:creationId xmlns:a16="http://schemas.microsoft.com/office/drawing/2014/main" id="{516D34AC-D8C8-4DE6-9674-04D5881992D3}"/>
                  </a:ext>
                </a:extLst>
              </p:cNvPr>
              <p:cNvSpPr>
                <a:spLocks noRot="1" noChangeAspect="1" noMove="1" noResize="1" noEditPoints="1" noAdjustHandles="1" noChangeArrowheads="1" noChangeShapeType="1" noTextEdit="1"/>
              </p:cNvSpPr>
              <p:nvPr/>
            </p:nvSpPr>
            <p:spPr>
              <a:xfrm>
                <a:off x="319707" y="84128"/>
                <a:ext cx="2535053" cy="1769331"/>
              </a:xfrm>
              <a:prstGeom prst="rect">
                <a:avLst/>
              </a:prstGeom>
              <a:blipFill>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 name="Rectangle 7">
                <a:extLst>
                  <a:ext uri="{FF2B5EF4-FFF2-40B4-BE49-F238E27FC236}">
                    <a16:creationId xmlns:a16="http://schemas.microsoft.com/office/drawing/2014/main" id="{5547AF36-676A-4C41-ACDF-1B3577386A99}"/>
                  </a:ext>
                </a:extLst>
              </p:cNvPr>
              <p:cNvSpPr/>
              <p:nvPr/>
            </p:nvSpPr>
            <p:spPr>
              <a:xfrm>
                <a:off x="3019307" y="327303"/>
                <a:ext cx="2753767" cy="1282980"/>
              </a:xfrm>
              <a:prstGeom prst="rect">
                <a:avLst/>
              </a:prstGeom>
            </p:spPr>
            <p:txBody>
              <a:bodyPr wrap="none">
                <a:spAutoFit/>
              </a:bodyPr>
              <a:lstStyle/>
              <a:p>
                <a:pPr algn="ctr"/>
                <a14:m>
                  <m:oMathPara xmlns:m="http://schemas.openxmlformats.org/officeDocument/2006/math">
                    <m:oMathParaPr>
                      <m:jc m:val="left"/>
                    </m:oMathParaPr>
                    <m:oMath xmlns:m="http://schemas.openxmlformats.org/officeDocument/2006/math">
                      <m:r>
                        <a:rPr lang="en-GB" sz="4000" i="1">
                          <a:latin typeface="Cambria Math" panose="02040503050406030204" pitchFamily="18" charset="0"/>
                        </a:rPr>
                        <m:t>=</m:t>
                      </m:r>
                      <m:f>
                        <m:fPr>
                          <m:ctrlPr>
                            <a:rPr lang="en-GB" sz="4000" i="1">
                              <a:latin typeface="Cambria Math" panose="02040503050406030204" pitchFamily="18" charset="0"/>
                            </a:rPr>
                          </m:ctrlPr>
                        </m:fPr>
                        <m:num>
                          <m:r>
                            <a:rPr lang="en-GB" sz="4000" i="1">
                              <a:latin typeface="Cambria Math" panose="02040503050406030204" pitchFamily="18" charset="0"/>
                            </a:rPr>
                            <m:t>𝑛</m:t>
                          </m:r>
                          <m:d>
                            <m:dPr>
                              <m:ctrlPr>
                                <a:rPr lang="en-GB" sz="4000" i="1">
                                  <a:latin typeface="Cambria Math" panose="02040503050406030204" pitchFamily="18" charset="0"/>
                                </a:rPr>
                              </m:ctrlPr>
                            </m:dPr>
                            <m:e>
                              <m:r>
                                <a:rPr lang="en-GB" sz="4000" i="1">
                                  <a:latin typeface="Cambria Math" panose="02040503050406030204" pitchFamily="18" charset="0"/>
                                </a:rPr>
                                <m:t>𝑛</m:t>
                              </m:r>
                              <m:r>
                                <a:rPr lang="en-GB" sz="4000" i="1">
                                  <a:latin typeface="Cambria Math" panose="02040503050406030204" pitchFamily="18" charset="0"/>
                                </a:rPr>
                                <m:t>+1</m:t>
                              </m:r>
                            </m:e>
                          </m:d>
                        </m:num>
                        <m:den>
                          <m:r>
                            <a:rPr lang="en-GB" sz="4000" i="1">
                              <a:latin typeface="Cambria Math" panose="02040503050406030204" pitchFamily="18" charset="0"/>
                            </a:rPr>
                            <m:t>2</m:t>
                          </m:r>
                        </m:den>
                      </m:f>
                    </m:oMath>
                  </m:oMathPara>
                </a14:m>
                <a:endParaRPr lang="en-GB" sz="4000" dirty="0"/>
              </a:p>
            </p:txBody>
          </p:sp>
        </mc:Choice>
        <mc:Fallback xmlns="">
          <p:sp>
            <p:nvSpPr>
              <p:cNvPr id="8" name="Rectangle 7">
                <a:extLst>
                  <a:ext uri="{FF2B5EF4-FFF2-40B4-BE49-F238E27FC236}">
                    <a16:creationId xmlns:a16="http://schemas.microsoft.com/office/drawing/2014/main" id="{5547AF36-676A-4C41-ACDF-1B3577386A99}"/>
                  </a:ext>
                </a:extLst>
              </p:cNvPr>
              <p:cNvSpPr>
                <a:spLocks noRot="1" noChangeAspect="1" noMove="1" noResize="1" noEditPoints="1" noAdjustHandles="1" noChangeArrowheads="1" noChangeShapeType="1" noTextEdit="1"/>
              </p:cNvSpPr>
              <p:nvPr/>
            </p:nvSpPr>
            <p:spPr>
              <a:xfrm>
                <a:off x="3019307" y="327303"/>
                <a:ext cx="2753767" cy="1282980"/>
              </a:xfrm>
              <a:prstGeom prst="rect">
                <a:avLst/>
              </a:prstGeom>
              <a:blipFill>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 name="Rectangle 8">
                <a:extLst>
                  <a:ext uri="{FF2B5EF4-FFF2-40B4-BE49-F238E27FC236}">
                    <a16:creationId xmlns:a16="http://schemas.microsoft.com/office/drawing/2014/main" id="{2CEA6BB0-EF28-4251-9769-001A817367CD}"/>
                  </a:ext>
                </a:extLst>
              </p:cNvPr>
              <p:cNvSpPr/>
              <p:nvPr/>
            </p:nvSpPr>
            <p:spPr>
              <a:xfrm>
                <a:off x="319707" y="2039043"/>
                <a:ext cx="2794611" cy="176933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GB" sz="4000" i="1" smtClean="0">
                              <a:latin typeface="Cambria Math" panose="02040503050406030204" pitchFamily="18" charset="0"/>
                            </a:rPr>
                          </m:ctrlPr>
                        </m:sSubPr>
                        <m:e>
                          <m:r>
                            <a:rPr lang="en-GB" sz="4000" i="1">
                              <a:latin typeface="Cambria Math" panose="02040503050406030204" pitchFamily="18" charset="0"/>
                            </a:rPr>
                            <m:t>𝑆</m:t>
                          </m:r>
                        </m:e>
                        <m:sub>
                          <m:r>
                            <a:rPr lang="en-GB" sz="4000" i="1">
                              <a:latin typeface="Cambria Math" panose="02040503050406030204" pitchFamily="18" charset="0"/>
                            </a:rPr>
                            <m:t>2</m:t>
                          </m:r>
                        </m:sub>
                      </m:sSub>
                      <m:r>
                        <a:rPr lang="en-GB" sz="4000" i="1">
                          <a:latin typeface="Cambria Math" panose="02040503050406030204" pitchFamily="18" charset="0"/>
                        </a:rPr>
                        <m:t>=</m:t>
                      </m:r>
                      <m:nary>
                        <m:naryPr>
                          <m:chr m:val="∑"/>
                          <m:ctrlPr>
                            <a:rPr lang="en-GB" sz="4000" i="1">
                              <a:latin typeface="Cambria Math" panose="02040503050406030204" pitchFamily="18" charset="0"/>
                            </a:rPr>
                          </m:ctrlPr>
                        </m:naryPr>
                        <m:sub>
                          <m:r>
                            <a:rPr lang="en-GB" sz="4000" b="0" i="1" smtClean="0">
                              <a:latin typeface="Cambria Math" panose="02040503050406030204" pitchFamily="18" charset="0"/>
                            </a:rPr>
                            <m:t>𝑘</m:t>
                          </m:r>
                          <m:r>
                            <a:rPr lang="en-GB" sz="4000">
                              <a:latin typeface="Cambria Math" panose="02040503050406030204" pitchFamily="18" charset="0"/>
                            </a:rPr>
                            <m:t>=1</m:t>
                          </m:r>
                        </m:sub>
                        <m:sup>
                          <m:r>
                            <a:rPr lang="en-GB" sz="4000" i="1">
                              <a:latin typeface="Cambria Math" panose="02040503050406030204" pitchFamily="18" charset="0"/>
                            </a:rPr>
                            <m:t>𝑛</m:t>
                          </m:r>
                        </m:sup>
                        <m:e>
                          <m:sSup>
                            <m:sSupPr>
                              <m:ctrlPr>
                                <a:rPr lang="en-GB" sz="4000" i="1">
                                  <a:latin typeface="Cambria Math" panose="02040503050406030204" pitchFamily="18" charset="0"/>
                                </a:rPr>
                              </m:ctrlPr>
                            </m:sSupPr>
                            <m:e>
                              <m:r>
                                <a:rPr lang="en-GB" sz="4000" b="0" i="1" smtClean="0">
                                  <a:latin typeface="Cambria Math" panose="02040503050406030204" pitchFamily="18" charset="0"/>
                                </a:rPr>
                                <m:t>𝑘</m:t>
                              </m:r>
                            </m:e>
                            <m:sup>
                              <m:r>
                                <a:rPr lang="en-GB" sz="4000" i="1">
                                  <a:latin typeface="Cambria Math" panose="02040503050406030204" pitchFamily="18" charset="0"/>
                                </a:rPr>
                                <m:t>2</m:t>
                              </m:r>
                            </m:sup>
                          </m:sSup>
                        </m:e>
                      </m:nary>
                    </m:oMath>
                  </m:oMathPara>
                </a14:m>
                <a:endParaRPr lang="en-GB" sz="4000" dirty="0"/>
              </a:p>
            </p:txBody>
          </p:sp>
        </mc:Choice>
        <mc:Fallback xmlns="">
          <p:sp>
            <p:nvSpPr>
              <p:cNvPr id="9" name="Rectangle 8">
                <a:extLst>
                  <a:ext uri="{FF2B5EF4-FFF2-40B4-BE49-F238E27FC236}">
                    <a16:creationId xmlns:a16="http://schemas.microsoft.com/office/drawing/2014/main" id="{2CEA6BB0-EF28-4251-9769-001A817367CD}"/>
                  </a:ext>
                </a:extLst>
              </p:cNvPr>
              <p:cNvSpPr>
                <a:spLocks noRot="1" noChangeAspect="1" noMove="1" noResize="1" noEditPoints="1" noAdjustHandles="1" noChangeArrowheads="1" noChangeShapeType="1" noTextEdit="1"/>
              </p:cNvSpPr>
              <p:nvPr/>
            </p:nvSpPr>
            <p:spPr>
              <a:xfrm>
                <a:off x="319707" y="2039043"/>
                <a:ext cx="2794611" cy="1769331"/>
              </a:xfrm>
              <a:prstGeom prst="rect">
                <a:avLst/>
              </a:prstGeom>
              <a:blipFill>
                <a:blip r:embed="rId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 name="Rectangle 9">
                <a:extLst>
                  <a:ext uri="{FF2B5EF4-FFF2-40B4-BE49-F238E27FC236}">
                    <a16:creationId xmlns:a16="http://schemas.microsoft.com/office/drawing/2014/main" id="{F79F34C6-57C4-48EF-B2E7-8A72F27995CA}"/>
                  </a:ext>
                </a:extLst>
              </p:cNvPr>
              <p:cNvSpPr/>
              <p:nvPr/>
            </p:nvSpPr>
            <p:spPr>
              <a:xfrm>
                <a:off x="3019307" y="2280231"/>
                <a:ext cx="4661854" cy="1286955"/>
              </a:xfrm>
              <a:prstGeom prst="rect">
                <a:avLst/>
              </a:prstGeom>
            </p:spPr>
            <p:txBody>
              <a:bodyPr wrap="none">
                <a:spAutoFit/>
              </a:bodyPr>
              <a:lstStyle/>
              <a:p>
                <a:pPr algn="ctr"/>
                <a14:m>
                  <m:oMathPara xmlns:m="http://schemas.openxmlformats.org/officeDocument/2006/math">
                    <m:oMathParaPr>
                      <m:jc m:val="left"/>
                    </m:oMathParaPr>
                    <m:oMath xmlns:m="http://schemas.openxmlformats.org/officeDocument/2006/math">
                      <m:r>
                        <m:rPr>
                          <m:aln/>
                        </m:rPr>
                        <a:rPr lang="en-GB" sz="4000">
                          <a:latin typeface="Cambria Math" panose="02040503050406030204" pitchFamily="18" charset="0"/>
                        </a:rPr>
                        <m:t>=</m:t>
                      </m:r>
                      <m:f>
                        <m:fPr>
                          <m:ctrlPr>
                            <a:rPr lang="en-GB" sz="4000" i="1">
                              <a:latin typeface="Cambria Math" panose="02040503050406030204" pitchFamily="18" charset="0"/>
                            </a:rPr>
                          </m:ctrlPr>
                        </m:fPr>
                        <m:num>
                          <m:r>
                            <a:rPr lang="en-GB" sz="4000" i="1">
                              <a:latin typeface="Cambria Math" panose="02040503050406030204" pitchFamily="18" charset="0"/>
                            </a:rPr>
                            <m:t>𝑛</m:t>
                          </m:r>
                          <m:d>
                            <m:dPr>
                              <m:ctrlPr>
                                <a:rPr lang="en-GB" sz="4000" i="1">
                                  <a:latin typeface="Cambria Math" panose="02040503050406030204" pitchFamily="18" charset="0"/>
                                </a:rPr>
                              </m:ctrlPr>
                            </m:dPr>
                            <m:e>
                              <m:r>
                                <a:rPr lang="en-GB" sz="4000" i="1">
                                  <a:latin typeface="Cambria Math" panose="02040503050406030204" pitchFamily="18" charset="0"/>
                                </a:rPr>
                                <m:t>𝑛</m:t>
                              </m:r>
                              <m:r>
                                <a:rPr lang="en-GB" sz="4000" i="1">
                                  <a:latin typeface="Cambria Math" panose="02040503050406030204" pitchFamily="18" charset="0"/>
                                </a:rPr>
                                <m:t>+1</m:t>
                              </m:r>
                            </m:e>
                          </m:d>
                          <m:d>
                            <m:dPr>
                              <m:ctrlPr>
                                <a:rPr lang="en-GB" sz="4000" i="1">
                                  <a:latin typeface="Cambria Math" panose="02040503050406030204" pitchFamily="18" charset="0"/>
                                </a:rPr>
                              </m:ctrlPr>
                            </m:dPr>
                            <m:e>
                              <m:r>
                                <a:rPr lang="en-GB" sz="4000" i="1">
                                  <a:latin typeface="Cambria Math" panose="02040503050406030204" pitchFamily="18" charset="0"/>
                                </a:rPr>
                                <m:t>2</m:t>
                              </m:r>
                              <m:r>
                                <a:rPr lang="en-GB" sz="4000" i="1">
                                  <a:latin typeface="Cambria Math" panose="02040503050406030204" pitchFamily="18" charset="0"/>
                                </a:rPr>
                                <m:t>𝑛</m:t>
                              </m:r>
                              <m:r>
                                <a:rPr lang="en-GB" sz="4000" i="1">
                                  <a:latin typeface="Cambria Math" panose="02040503050406030204" pitchFamily="18" charset="0"/>
                                </a:rPr>
                                <m:t>+1</m:t>
                              </m:r>
                            </m:e>
                          </m:d>
                        </m:num>
                        <m:den>
                          <m:r>
                            <a:rPr lang="en-GB" sz="4000" i="1">
                              <a:latin typeface="Cambria Math" panose="02040503050406030204" pitchFamily="18" charset="0"/>
                            </a:rPr>
                            <m:t>6</m:t>
                          </m:r>
                        </m:den>
                      </m:f>
                    </m:oMath>
                  </m:oMathPara>
                </a14:m>
                <a:endParaRPr lang="en-GB" sz="4000" dirty="0"/>
              </a:p>
            </p:txBody>
          </p:sp>
        </mc:Choice>
        <mc:Fallback xmlns="">
          <p:sp>
            <p:nvSpPr>
              <p:cNvPr id="10" name="Rectangle 9">
                <a:extLst>
                  <a:ext uri="{FF2B5EF4-FFF2-40B4-BE49-F238E27FC236}">
                    <a16:creationId xmlns:a16="http://schemas.microsoft.com/office/drawing/2014/main" id="{F79F34C6-57C4-48EF-B2E7-8A72F27995CA}"/>
                  </a:ext>
                </a:extLst>
              </p:cNvPr>
              <p:cNvSpPr>
                <a:spLocks noRot="1" noChangeAspect="1" noMove="1" noResize="1" noEditPoints="1" noAdjustHandles="1" noChangeArrowheads="1" noChangeShapeType="1" noTextEdit="1"/>
              </p:cNvSpPr>
              <p:nvPr/>
            </p:nvSpPr>
            <p:spPr>
              <a:xfrm>
                <a:off x="3019307" y="2280231"/>
                <a:ext cx="4661854" cy="1286955"/>
              </a:xfrm>
              <a:prstGeom prst="rect">
                <a:avLst/>
              </a:prstGeom>
              <a:blipFill>
                <a:blip r:embed="rId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Rectangle 10">
                <a:extLst>
                  <a:ext uri="{FF2B5EF4-FFF2-40B4-BE49-F238E27FC236}">
                    <a16:creationId xmlns:a16="http://schemas.microsoft.com/office/drawing/2014/main" id="{0168F0EC-BE49-4F77-8DB8-4EB91E6F03CC}"/>
                  </a:ext>
                </a:extLst>
              </p:cNvPr>
              <p:cNvSpPr/>
              <p:nvPr/>
            </p:nvSpPr>
            <p:spPr>
              <a:xfrm>
                <a:off x="245168" y="4006332"/>
                <a:ext cx="2794611" cy="1769331"/>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sSub>
                        <m:sSubPr>
                          <m:ctrlPr>
                            <a:rPr lang="en-GB" sz="4000" i="1" smtClean="0">
                              <a:latin typeface="Cambria Math" panose="02040503050406030204" pitchFamily="18" charset="0"/>
                            </a:rPr>
                          </m:ctrlPr>
                        </m:sSubPr>
                        <m:e>
                          <m:r>
                            <a:rPr lang="en-GB" sz="4000" i="1">
                              <a:latin typeface="Cambria Math" panose="02040503050406030204" pitchFamily="18" charset="0"/>
                            </a:rPr>
                            <m:t>𝑆</m:t>
                          </m:r>
                        </m:e>
                        <m:sub>
                          <m:r>
                            <a:rPr lang="en-GB" sz="4000" i="1">
                              <a:latin typeface="Cambria Math" panose="02040503050406030204" pitchFamily="18" charset="0"/>
                            </a:rPr>
                            <m:t>3</m:t>
                          </m:r>
                        </m:sub>
                      </m:sSub>
                      <m:r>
                        <a:rPr lang="en-GB" sz="4000" i="1">
                          <a:latin typeface="Cambria Math" panose="02040503050406030204" pitchFamily="18" charset="0"/>
                        </a:rPr>
                        <m:t>=</m:t>
                      </m:r>
                      <m:nary>
                        <m:naryPr>
                          <m:chr m:val="∑"/>
                          <m:ctrlPr>
                            <a:rPr lang="en-GB" sz="4000" i="1">
                              <a:latin typeface="Cambria Math" panose="02040503050406030204" pitchFamily="18" charset="0"/>
                            </a:rPr>
                          </m:ctrlPr>
                        </m:naryPr>
                        <m:sub>
                          <m:r>
                            <a:rPr lang="en-GB" sz="4000" b="0" i="1" smtClean="0">
                              <a:latin typeface="Cambria Math" panose="02040503050406030204" pitchFamily="18" charset="0"/>
                            </a:rPr>
                            <m:t>𝑘</m:t>
                          </m:r>
                          <m:r>
                            <a:rPr lang="en-GB" sz="4000">
                              <a:latin typeface="Cambria Math" panose="02040503050406030204" pitchFamily="18" charset="0"/>
                            </a:rPr>
                            <m:t>=1</m:t>
                          </m:r>
                        </m:sub>
                        <m:sup>
                          <m:r>
                            <a:rPr lang="en-GB" sz="4000" i="1">
                              <a:latin typeface="Cambria Math" panose="02040503050406030204" pitchFamily="18" charset="0"/>
                            </a:rPr>
                            <m:t>𝑛</m:t>
                          </m:r>
                        </m:sup>
                        <m:e>
                          <m:sSup>
                            <m:sSupPr>
                              <m:ctrlPr>
                                <a:rPr lang="en-GB" sz="4000" i="1">
                                  <a:latin typeface="Cambria Math" panose="02040503050406030204" pitchFamily="18" charset="0"/>
                                </a:rPr>
                              </m:ctrlPr>
                            </m:sSupPr>
                            <m:e>
                              <m:r>
                                <a:rPr lang="en-GB" sz="4000" b="0" i="1" smtClean="0">
                                  <a:latin typeface="Cambria Math" panose="02040503050406030204" pitchFamily="18" charset="0"/>
                                </a:rPr>
                                <m:t>𝑘</m:t>
                              </m:r>
                            </m:e>
                            <m:sup>
                              <m:r>
                                <a:rPr lang="en-GB" sz="4000" i="1">
                                  <a:latin typeface="Cambria Math" panose="02040503050406030204" pitchFamily="18" charset="0"/>
                                </a:rPr>
                                <m:t>3</m:t>
                              </m:r>
                            </m:sup>
                          </m:sSup>
                        </m:e>
                      </m:nary>
                    </m:oMath>
                  </m:oMathPara>
                </a14:m>
                <a:endParaRPr lang="en-GB" sz="4000" dirty="0"/>
              </a:p>
            </p:txBody>
          </p:sp>
        </mc:Choice>
        <mc:Fallback xmlns="">
          <p:sp>
            <p:nvSpPr>
              <p:cNvPr id="11" name="Rectangle 10">
                <a:extLst>
                  <a:ext uri="{FF2B5EF4-FFF2-40B4-BE49-F238E27FC236}">
                    <a16:creationId xmlns:a16="http://schemas.microsoft.com/office/drawing/2014/main" id="{0168F0EC-BE49-4F77-8DB8-4EB91E6F03CC}"/>
                  </a:ext>
                </a:extLst>
              </p:cNvPr>
              <p:cNvSpPr>
                <a:spLocks noRot="1" noChangeAspect="1" noMove="1" noResize="1" noEditPoints="1" noAdjustHandles="1" noChangeArrowheads="1" noChangeShapeType="1" noTextEdit="1"/>
              </p:cNvSpPr>
              <p:nvPr/>
            </p:nvSpPr>
            <p:spPr>
              <a:xfrm>
                <a:off x="245168" y="4006332"/>
                <a:ext cx="2794611" cy="1769331"/>
              </a:xfrm>
              <a:prstGeom prst="rect">
                <a:avLst/>
              </a:prstGeom>
              <a:blipFill>
                <a:blip r:embed="rId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 name="Rectangle 11">
                <a:extLst>
                  <a:ext uri="{FF2B5EF4-FFF2-40B4-BE49-F238E27FC236}">
                    <a16:creationId xmlns:a16="http://schemas.microsoft.com/office/drawing/2014/main" id="{4906C57E-A7AB-4C9E-B904-7C70E087C01D}"/>
                  </a:ext>
                </a:extLst>
              </p:cNvPr>
              <p:cNvSpPr/>
              <p:nvPr/>
            </p:nvSpPr>
            <p:spPr>
              <a:xfrm>
                <a:off x="3019307" y="4229214"/>
                <a:ext cx="3229154" cy="132356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4000">
                          <a:latin typeface="Cambria Math" panose="02040503050406030204" pitchFamily="18" charset="0"/>
                        </a:rPr>
                        <m:t>=</m:t>
                      </m:r>
                      <m:f>
                        <m:fPr>
                          <m:ctrlPr>
                            <a:rPr lang="en-GB" sz="4000" i="1">
                              <a:latin typeface="Cambria Math" panose="02040503050406030204" pitchFamily="18" charset="0"/>
                            </a:rPr>
                          </m:ctrlPr>
                        </m:fPr>
                        <m:num>
                          <m:sSup>
                            <m:sSupPr>
                              <m:ctrlPr>
                                <a:rPr lang="en-GB" sz="4000" i="1">
                                  <a:latin typeface="Cambria Math" panose="02040503050406030204" pitchFamily="18" charset="0"/>
                                </a:rPr>
                              </m:ctrlPr>
                            </m:sSupPr>
                            <m:e>
                              <m:r>
                                <a:rPr lang="en-GB" sz="4000" i="1">
                                  <a:latin typeface="Cambria Math" panose="02040503050406030204" pitchFamily="18" charset="0"/>
                                </a:rPr>
                                <m:t>𝑛</m:t>
                              </m:r>
                            </m:e>
                            <m:sup>
                              <m:r>
                                <a:rPr lang="en-GB" sz="4000" i="1">
                                  <a:latin typeface="Cambria Math" panose="02040503050406030204" pitchFamily="18" charset="0"/>
                                </a:rPr>
                                <m:t>2</m:t>
                              </m:r>
                            </m:sup>
                          </m:sSup>
                          <m:sSup>
                            <m:sSupPr>
                              <m:ctrlPr>
                                <a:rPr lang="en-GB" sz="4000" i="1">
                                  <a:latin typeface="Cambria Math" panose="02040503050406030204" pitchFamily="18" charset="0"/>
                                </a:rPr>
                              </m:ctrlPr>
                            </m:sSupPr>
                            <m:e>
                              <m:d>
                                <m:dPr>
                                  <m:ctrlPr>
                                    <a:rPr lang="en-GB" sz="4000" i="1">
                                      <a:latin typeface="Cambria Math" panose="02040503050406030204" pitchFamily="18" charset="0"/>
                                    </a:rPr>
                                  </m:ctrlPr>
                                </m:dPr>
                                <m:e>
                                  <m:r>
                                    <a:rPr lang="en-GB" sz="4000" i="1">
                                      <a:latin typeface="Cambria Math" panose="02040503050406030204" pitchFamily="18" charset="0"/>
                                    </a:rPr>
                                    <m:t>𝑛</m:t>
                                  </m:r>
                                  <m:r>
                                    <a:rPr lang="en-GB" sz="4000" i="1">
                                      <a:latin typeface="Cambria Math" panose="02040503050406030204" pitchFamily="18" charset="0"/>
                                    </a:rPr>
                                    <m:t>+1</m:t>
                                  </m:r>
                                </m:e>
                              </m:d>
                            </m:e>
                            <m:sup>
                              <m:r>
                                <a:rPr lang="en-GB" sz="4000" i="1">
                                  <a:latin typeface="Cambria Math" panose="02040503050406030204" pitchFamily="18" charset="0"/>
                                </a:rPr>
                                <m:t>2</m:t>
                              </m:r>
                            </m:sup>
                          </m:sSup>
                        </m:num>
                        <m:den>
                          <m:r>
                            <a:rPr lang="en-GB" sz="4000" i="1">
                              <a:latin typeface="Cambria Math" panose="02040503050406030204" pitchFamily="18" charset="0"/>
                            </a:rPr>
                            <m:t>4</m:t>
                          </m:r>
                        </m:den>
                      </m:f>
                    </m:oMath>
                  </m:oMathPara>
                </a14:m>
                <a:endParaRPr lang="en-GB" sz="4000" dirty="0"/>
              </a:p>
            </p:txBody>
          </p:sp>
        </mc:Choice>
        <mc:Fallback xmlns="">
          <p:sp>
            <p:nvSpPr>
              <p:cNvPr id="12" name="Rectangle 11">
                <a:extLst>
                  <a:ext uri="{FF2B5EF4-FFF2-40B4-BE49-F238E27FC236}">
                    <a16:creationId xmlns:a16="http://schemas.microsoft.com/office/drawing/2014/main" id="{4906C57E-A7AB-4C9E-B904-7C70E087C01D}"/>
                  </a:ext>
                </a:extLst>
              </p:cNvPr>
              <p:cNvSpPr>
                <a:spLocks noRot="1" noChangeAspect="1" noMove="1" noResize="1" noEditPoints="1" noAdjustHandles="1" noChangeArrowheads="1" noChangeShapeType="1" noTextEdit="1"/>
              </p:cNvSpPr>
              <p:nvPr/>
            </p:nvSpPr>
            <p:spPr>
              <a:xfrm>
                <a:off x="3019307" y="4229214"/>
                <a:ext cx="3229154" cy="1323567"/>
              </a:xfrm>
              <a:prstGeom prst="rect">
                <a:avLst/>
              </a:prstGeom>
              <a:blipFill>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6AC0C3F4-FDE8-4426-B676-E75CA173A19D}"/>
                  </a:ext>
                </a:extLst>
              </p:cNvPr>
              <p:cNvSpPr/>
              <p:nvPr/>
            </p:nvSpPr>
            <p:spPr>
              <a:xfrm>
                <a:off x="7586092" y="336105"/>
                <a:ext cx="3076933" cy="1244828"/>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r>
                        <a:rPr lang="en-GB" sz="4000" i="1">
                          <a:latin typeface="Cambria Math" panose="02040503050406030204" pitchFamily="18" charset="0"/>
                        </a:rPr>
                        <m:t>=</m:t>
                      </m:r>
                      <m:f>
                        <m:fPr>
                          <m:ctrlPr>
                            <a:rPr lang="en-GB" sz="4000" i="1">
                              <a:latin typeface="Cambria Math" panose="02040503050406030204" pitchFamily="18" charset="0"/>
                            </a:rPr>
                          </m:ctrlPr>
                        </m:fPr>
                        <m:num>
                          <m:r>
                            <a:rPr lang="en-GB" sz="4000" i="1">
                              <a:latin typeface="Cambria Math" panose="02040503050406030204" pitchFamily="18" charset="0"/>
                            </a:rPr>
                            <m:t>1</m:t>
                          </m:r>
                        </m:num>
                        <m:den>
                          <m:r>
                            <a:rPr lang="en-GB" sz="4000" i="1">
                              <a:latin typeface="Cambria Math" panose="02040503050406030204" pitchFamily="18" charset="0"/>
                            </a:rPr>
                            <m:t>2</m:t>
                          </m:r>
                        </m:den>
                      </m:f>
                      <m:d>
                        <m:dPr>
                          <m:ctrlPr>
                            <a:rPr lang="en-GB" sz="4000" i="1">
                              <a:latin typeface="Cambria Math" panose="02040503050406030204" pitchFamily="18" charset="0"/>
                            </a:rPr>
                          </m:ctrlPr>
                        </m:dPr>
                        <m:e>
                          <m:sSup>
                            <m:sSupPr>
                              <m:ctrlPr>
                                <a:rPr lang="en-GB" sz="4000" i="1">
                                  <a:latin typeface="Cambria Math" panose="02040503050406030204" pitchFamily="18" charset="0"/>
                                </a:rPr>
                              </m:ctrlPr>
                            </m:sSupPr>
                            <m:e>
                              <m:r>
                                <a:rPr lang="en-GB" sz="4000" i="1">
                                  <a:latin typeface="Cambria Math" panose="02040503050406030204" pitchFamily="18" charset="0"/>
                                </a:rPr>
                                <m:t>𝑛</m:t>
                              </m:r>
                            </m:e>
                            <m:sup>
                              <m:r>
                                <a:rPr lang="en-GB" sz="4000" i="1">
                                  <a:latin typeface="Cambria Math" panose="02040503050406030204" pitchFamily="18" charset="0"/>
                                </a:rPr>
                                <m:t>2</m:t>
                              </m:r>
                            </m:sup>
                          </m:sSup>
                          <m:r>
                            <a:rPr lang="en-GB" sz="4000" i="1">
                              <a:latin typeface="Cambria Math" panose="02040503050406030204" pitchFamily="18" charset="0"/>
                            </a:rPr>
                            <m:t>+</m:t>
                          </m:r>
                          <m:r>
                            <a:rPr lang="en-GB" sz="4000" i="1">
                              <a:latin typeface="Cambria Math" panose="02040503050406030204" pitchFamily="18" charset="0"/>
                            </a:rPr>
                            <m:t>𝑛</m:t>
                          </m:r>
                        </m:e>
                      </m:d>
                    </m:oMath>
                  </m:oMathPara>
                </a14:m>
                <a:endParaRPr lang="en-GB" sz="4000" dirty="0"/>
              </a:p>
            </p:txBody>
          </p:sp>
        </mc:Choice>
        <mc:Fallback xmlns="">
          <p:sp>
            <p:nvSpPr>
              <p:cNvPr id="2" name="Rectangle 1">
                <a:extLst>
                  <a:ext uri="{FF2B5EF4-FFF2-40B4-BE49-F238E27FC236}">
                    <a16:creationId xmlns:a16="http://schemas.microsoft.com/office/drawing/2014/main" id="{6AC0C3F4-FDE8-4426-B676-E75CA173A19D}"/>
                  </a:ext>
                </a:extLst>
              </p:cNvPr>
              <p:cNvSpPr>
                <a:spLocks noRot="1" noChangeAspect="1" noMove="1" noResize="1" noEditPoints="1" noAdjustHandles="1" noChangeArrowheads="1" noChangeShapeType="1" noTextEdit="1"/>
              </p:cNvSpPr>
              <p:nvPr/>
            </p:nvSpPr>
            <p:spPr>
              <a:xfrm>
                <a:off x="7586092" y="336105"/>
                <a:ext cx="3076933" cy="1244828"/>
              </a:xfrm>
              <a:prstGeom prst="rect">
                <a:avLst/>
              </a:prstGeom>
              <a:blipFill>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 name="Rectangle 2">
                <a:extLst>
                  <a:ext uri="{FF2B5EF4-FFF2-40B4-BE49-F238E27FC236}">
                    <a16:creationId xmlns:a16="http://schemas.microsoft.com/office/drawing/2014/main" id="{E1A5D720-8E8E-44AB-B2E8-12AF0F2286D3}"/>
                  </a:ext>
                </a:extLst>
              </p:cNvPr>
              <p:cNvSpPr/>
              <p:nvPr/>
            </p:nvSpPr>
            <p:spPr>
              <a:xfrm>
                <a:off x="7586092" y="2289033"/>
                <a:ext cx="4796954" cy="1248803"/>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r>
                        <a:rPr lang="en-GB" sz="4000" i="1">
                          <a:latin typeface="Cambria Math" panose="02040503050406030204" pitchFamily="18" charset="0"/>
                        </a:rPr>
                        <m:t>=</m:t>
                      </m:r>
                      <m:f>
                        <m:fPr>
                          <m:ctrlPr>
                            <a:rPr lang="en-GB" sz="4000" i="1">
                              <a:latin typeface="Cambria Math" panose="02040503050406030204" pitchFamily="18" charset="0"/>
                            </a:rPr>
                          </m:ctrlPr>
                        </m:fPr>
                        <m:num>
                          <m:r>
                            <a:rPr lang="en-GB" sz="4000" i="1">
                              <a:latin typeface="Cambria Math" panose="02040503050406030204" pitchFamily="18" charset="0"/>
                            </a:rPr>
                            <m:t>1</m:t>
                          </m:r>
                        </m:num>
                        <m:den>
                          <m:r>
                            <a:rPr lang="en-GB" sz="4000" i="1">
                              <a:latin typeface="Cambria Math" panose="02040503050406030204" pitchFamily="18" charset="0"/>
                            </a:rPr>
                            <m:t>6</m:t>
                          </m:r>
                        </m:den>
                      </m:f>
                      <m:d>
                        <m:dPr>
                          <m:ctrlPr>
                            <a:rPr lang="en-GB" sz="4000" i="1">
                              <a:latin typeface="Cambria Math" panose="02040503050406030204" pitchFamily="18" charset="0"/>
                            </a:rPr>
                          </m:ctrlPr>
                        </m:dPr>
                        <m:e>
                          <m:r>
                            <a:rPr lang="en-GB" sz="4000" i="1">
                              <a:latin typeface="Cambria Math" panose="02040503050406030204" pitchFamily="18" charset="0"/>
                            </a:rPr>
                            <m:t>2</m:t>
                          </m:r>
                          <m:sSup>
                            <m:sSupPr>
                              <m:ctrlPr>
                                <a:rPr lang="en-GB" sz="4000" i="1">
                                  <a:latin typeface="Cambria Math" panose="02040503050406030204" pitchFamily="18" charset="0"/>
                                </a:rPr>
                              </m:ctrlPr>
                            </m:sSupPr>
                            <m:e>
                              <m:r>
                                <a:rPr lang="en-GB" sz="4000" i="1">
                                  <a:latin typeface="Cambria Math" panose="02040503050406030204" pitchFamily="18" charset="0"/>
                                </a:rPr>
                                <m:t>𝑛</m:t>
                              </m:r>
                            </m:e>
                            <m:sup>
                              <m:r>
                                <a:rPr lang="en-GB" sz="4000" i="1">
                                  <a:latin typeface="Cambria Math" panose="02040503050406030204" pitchFamily="18" charset="0"/>
                                </a:rPr>
                                <m:t>3</m:t>
                              </m:r>
                            </m:sup>
                          </m:sSup>
                          <m:r>
                            <a:rPr lang="en-GB" sz="4000" i="1">
                              <a:latin typeface="Cambria Math" panose="02040503050406030204" pitchFamily="18" charset="0"/>
                            </a:rPr>
                            <m:t>+3</m:t>
                          </m:r>
                          <m:sSup>
                            <m:sSupPr>
                              <m:ctrlPr>
                                <a:rPr lang="en-GB" sz="4000" i="1">
                                  <a:latin typeface="Cambria Math" panose="02040503050406030204" pitchFamily="18" charset="0"/>
                                </a:rPr>
                              </m:ctrlPr>
                            </m:sSupPr>
                            <m:e>
                              <m:r>
                                <a:rPr lang="en-GB" sz="4000" i="1">
                                  <a:latin typeface="Cambria Math" panose="02040503050406030204" pitchFamily="18" charset="0"/>
                                </a:rPr>
                                <m:t>𝑛</m:t>
                              </m:r>
                            </m:e>
                            <m:sup>
                              <m:r>
                                <a:rPr lang="en-GB" sz="4000" i="1">
                                  <a:latin typeface="Cambria Math" panose="02040503050406030204" pitchFamily="18" charset="0"/>
                                </a:rPr>
                                <m:t>2</m:t>
                              </m:r>
                            </m:sup>
                          </m:sSup>
                          <m:r>
                            <a:rPr lang="en-GB" sz="4000" i="1">
                              <a:latin typeface="Cambria Math" panose="02040503050406030204" pitchFamily="18" charset="0"/>
                            </a:rPr>
                            <m:t>+</m:t>
                          </m:r>
                          <m:r>
                            <a:rPr lang="en-GB" sz="4000" i="1">
                              <a:latin typeface="Cambria Math" panose="02040503050406030204" pitchFamily="18" charset="0"/>
                            </a:rPr>
                            <m:t>𝑛</m:t>
                          </m:r>
                        </m:e>
                      </m:d>
                    </m:oMath>
                  </m:oMathPara>
                </a14:m>
                <a:endParaRPr lang="en-GB" sz="4000" dirty="0"/>
              </a:p>
            </p:txBody>
          </p:sp>
        </mc:Choice>
        <mc:Fallback xmlns="">
          <p:sp>
            <p:nvSpPr>
              <p:cNvPr id="3" name="Rectangle 2">
                <a:extLst>
                  <a:ext uri="{FF2B5EF4-FFF2-40B4-BE49-F238E27FC236}">
                    <a16:creationId xmlns:a16="http://schemas.microsoft.com/office/drawing/2014/main" id="{E1A5D720-8E8E-44AB-B2E8-12AF0F2286D3}"/>
                  </a:ext>
                </a:extLst>
              </p:cNvPr>
              <p:cNvSpPr>
                <a:spLocks noRot="1" noChangeAspect="1" noMove="1" noResize="1" noEditPoints="1" noAdjustHandles="1" noChangeArrowheads="1" noChangeShapeType="1" noTextEdit="1"/>
              </p:cNvSpPr>
              <p:nvPr/>
            </p:nvSpPr>
            <p:spPr>
              <a:xfrm>
                <a:off x="7586092" y="2289033"/>
                <a:ext cx="4796954" cy="1248803"/>
              </a:xfrm>
              <a:prstGeom prst="rect">
                <a:avLst/>
              </a:prstGeom>
              <a:blipFill>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8B6B840D-23D1-490C-83F6-4DAE747F24A1}"/>
                  </a:ext>
                </a:extLst>
              </p:cNvPr>
              <p:cNvSpPr/>
              <p:nvPr/>
            </p:nvSpPr>
            <p:spPr>
              <a:xfrm>
                <a:off x="7586092" y="4258309"/>
                <a:ext cx="4750916" cy="1244828"/>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r>
                        <a:rPr lang="en-GB" sz="4000" i="1">
                          <a:latin typeface="Cambria Math" panose="02040503050406030204" pitchFamily="18" charset="0"/>
                        </a:rPr>
                        <m:t>=</m:t>
                      </m:r>
                      <m:f>
                        <m:fPr>
                          <m:ctrlPr>
                            <a:rPr lang="en-GB" sz="4000" i="1">
                              <a:latin typeface="Cambria Math" panose="02040503050406030204" pitchFamily="18" charset="0"/>
                            </a:rPr>
                          </m:ctrlPr>
                        </m:fPr>
                        <m:num>
                          <m:r>
                            <a:rPr lang="en-GB" sz="4000" i="1">
                              <a:latin typeface="Cambria Math" panose="02040503050406030204" pitchFamily="18" charset="0"/>
                            </a:rPr>
                            <m:t>1</m:t>
                          </m:r>
                        </m:num>
                        <m:den>
                          <m:r>
                            <a:rPr lang="en-GB" sz="4000" i="1">
                              <a:latin typeface="Cambria Math" panose="02040503050406030204" pitchFamily="18" charset="0"/>
                            </a:rPr>
                            <m:t>4</m:t>
                          </m:r>
                        </m:den>
                      </m:f>
                      <m:d>
                        <m:dPr>
                          <m:ctrlPr>
                            <a:rPr lang="en-GB" sz="4000" i="1">
                              <a:latin typeface="Cambria Math" panose="02040503050406030204" pitchFamily="18" charset="0"/>
                            </a:rPr>
                          </m:ctrlPr>
                        </m:dPr>
                        <m:e>
                          <m:sSup>
                            <m:sSupPr>
                              <m:ctrlPr>
                                <a:rPr lang="en-GB" sz="4000" i="1">
                                  <a:latin typeface="Cambria Math" panose="02040503050406030204" pitchFamily="18" charset="0"/>
                                </a:rPr>
                              </m:ctrlPr>
                            </m:sSupPr>
                            <m:e>
                              <m:r>
                                <a:rPr lang="en-GB" sz="4000" i="1">
                                  <a:latin typeface="Cambria Math" panose="02040503050406030204" pitchFamily="18" charset="0"/>
                                </a:rPr>
                                <m:t>𝑛</m:t>
                              </m:r>
                            </m:e>
                            <m:sup>
                              <m:r>
                                <a:rPr lang="en-GB" sz="4000" i="1">
                                  <a:latin typeface="Cambria Math" panose="02040503050406030204" pitchFamily="18" charset="0"/>
                                </a:rPr>
                                <m:t>4</m:t>
                              </m:r>
                            </m:sup>
                          </m:sSup>
                          <m:r>
                            <a:rPr lang="en-GB" sz="4000" i="1">
                              <a:latin typeface="Cambria Math" panose="02040503050406030204" pitchFamily="18" charset="0"/>
                            </a:rPr>
                            <m:t>+2</m:t>
                          </m:r>
                          <m:sSup>
                            <m:sSupPr>
                              <m:ctrlPr>
                                <a:rPr lang="en-GB" sz="4000" i="1">
                                  <a:latin typeface="Cambria Math" panose="02040503050406030204" pitchFamily="18" charset="0"/>
                                </a:rPr>
                              </m:ctrlPr>
                            </m:sSupPr>
                            <m:e>
                              <m:r>
                                <a:rPr lang="en-GB" sz="4000" i="1">
                                  <a:latin typeface="Cambria Math" panose="02040503050406030204" pitchFamily="18" charset="0"/>
                                </a:rPr>
                                <m:t>𝑛</m:t>
                              </m:r>
                            </m:e>
                            <m:sup>
                              <m:r>
                                <a:rPr lang="en-GB" sz="4000" i="1">
                                  <a:latin typeface="Cambria Math" panose="02040503050406030204" pitchFamily="18" charset="0"/>
                                </a:rPr>
                                <m:t>3</m:t>
                              </m:r>
                            </m:sup>
                          </m:sSup>
                          <m:r>
                            <a:rPr lang="en-GB" sz="4000" i="1">
                              <a:latin typeface="Cambria Math" panose="02040503050406030204" pitchFamily="18" charset="0"/>
                            </a:rPr>
                            <m:t>+</m:t>
                          </m:r>
                          <m:sSup>
                            <m:sSupPr>
                              <m:ctrlPr>
                                <a:rPr lang="en-GB" sz="4000" i="1">
                                  <a:latin typeface="Cambria Math" panose="02040503050406030204" pitchFamily="18" charset="0"/>
                                </a:rPr>
                              </m:ctrlPr>
                            </m:sSupPr>
                            <m:e>
                              <m:r>
                                <a:rPr lang="en-GB" sz="4000" i="1">
                                  <a:latin typeface="Cambria Math" panose="02040503050406030204" pitchFamily="18" charset="0"/>
                                </a:rPr>
                                <m:t>𝑛</m:t>
                              </m:r>
                            </m:e>
                            <m:sup>
                              <m:r>
                                <a:rPr lang="en-GB" sz="4000" i="1">
                                  <a:latin typeface="Cambria Math" panose="02040503050406030204" pitchFamily="18" charset="0"/>
                                </a:rPr>
                                <m:t>2</m:t>
                              </m:r>
                            </m:sup>
                          </m:sSup>
                        </m:e>
                      </m:d>
                    </m:oMath>
                  </m:oMathPara>
                </a14:m>
                <a:endParaRPr lang="en-GB" sz="4000" dirty="0"/>
              </a:p>
            </p:txBody>
          </p:sp>
        </mc:Choice>
        <mc:Fallback xmlns="">
          <p:sp>
            <p:nvSpPr>
              <p:cNvPr id="4" name="Rectangle 3">
                <a:extLst>
                  <a:ext uri="{FF2B5EF4-FFF2-40B4-BE49-F238E27FC236}">
                    <a16:creationId xmlns:a16="http://schemas.microsoft.com/office/drawing/2014/main" id="{8B6B840D-23D1-490C-83F6-4DAE747F24A1}"/>
                  </a:ext>
                </a:extLst>
              </p:cNvPr>
              <p:cNvSpPr>
                <a:spLocks noRot="1" noChangeAspect="1" noMove="1" noResize="1" noEditPoints="1" noAdjustHandles="1" noChangeArrowheads="1" noChangeShapeType="1" noTextEdit="1"/>
              </p:cNvSpPr>
              <p:nvPr/>
            </p:nvSpPr>
            <p:spPr>
              <a:xfrm>
                <a:off x="7586092" y="4258309"/>
                <a:ext cx="4750916" cy="1244828"/>
              </a:xfrm>
              <a:prstGeom prst="rect">
                <a:avLst/>
              </a:prstGeom>
              <a:blipFill>
                <a:blip r:embed="rId12"/>
                <a:stretch>
                  <a:fillRect/>
                </a:stretch>
              </a:blipFill>
            </p:spPr>
            <p:txBody>
              <a:bodyPr/>
              <a:lstStyle/>
              <a:p>
                <a:r>
                  <a:rPr lang="en-GB">
                    <a:noFill/>
                  </a:rPr>
                  <a:t> </a:t>
                </a:r>
              </a:p>
            </p:txBody>
          </p:sp>
        </mc:Fallback>
      </mc:AlternateContent>
      <p:sp>
        <p:nvSpPr>
          <p:cNvPr id="5" name="TextBox 4">
            <a:extLst>
              <a:ext uri="{FF2B5EF4-FFF2-40B4-BE49-F238E27FC236}">
                <a16:creationId xmlns:a16="http://schemas.microsoft.com/office/drawing/2014/main" id="{761CDFEC-DFAC-4749-9DE3-E2CF3104588A}"/>
              </a:ext>
            </a:extLst>
          </p:cNvPr>
          <p:cNvSpPr txBox="1"/>
          <p:nvPr/>
        </p:nvSpPr>
        <p:spPr>
          <a:xfrm>
            <a:off x="1972129" y="5905502"/>
            <a:ext cx="8405586" cy="830997"/>
          </a:xfrm>
          <a:prstGeom prst="rect">
            <a:avLst/>
          </a:prstGeom>
          <a:noFill/>
        </p:spPr>
        <p:txBody>
          <a:bodyPr wrap="square" rtlCol="0">
            <a:spAutoFit/>
          </a:bodyPr>
          <a:lstStyle/>
          <a:p>
            <a:pPr algn="ctr"/>
            <a:r>
              <a:rPr lang="en-GB" sz="4800" dirty="0"/>
              <a:t>How to work out the next one?</a:t>
            </a:r>
          </a:p>
        </p:txBody>
      </p:sp>
    </p:spTree>
    <p:custDataLst>
      <p:tags r:id="rId1"/>
    </p:custDataLst>
    <p:extLst>
      <p:ext uri="{BB962C8B-B14F-4D97-AF65-F5344CB8AC3E}">
        <p14:creationId xmlns:p14="http://schemas.microsoft.com/office/powerpoint/2010/main" val="1427715601"/>
      </p:ext>
    </p:extLst>
  </p:cSld>
  <p:clrMapOvr>
    <a:masterClrMapping/>
  </p:clrMapOvr>
  <mc:AlternateContent xmlns:mc="http://schemas.openxmlformats.org/markup-compatibility/2006">
    <mc:Choice xmlns:p14="http://schemas.microsoft.com/office/powerpoint/2010/main" Requires="p14">
      <p:transition spd="slow" p14:dur="2000" advTm="8327"/>
    </mc:Choice>
    <mc:Fallback>
      <p:transition spd="slow" advTm="8327"/>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8FFEB7AD-B4BF-4A56-AA8E-B1A24D73C735}"/>
                  </a:ext>
                </a:extLst>
              </p:cNvPr>
              <p:cNvGraphicFramePr>
                <a:graphicFrameLocks noGrp="1"/>
              </p:cNvGraphicFramePr>
              <p:nvPr>
                <p:extLst>
                  <p:ext uri="{D42A27DB-BD31-4B8C-83A1-F6EECF244321}">
                    <p14:modId xmlns:p14="http://schemas.microsoft.com/office/powerpoint/2010/main" val="4161314707"/>
                  </p:ext>
                </p:extLst>
              </p:nvPr>
            </p:nvGraphicFramePr>
            <p:xfrm>
              <a:off x="318499" y="3746422"/>
              <a:ext cx="11548152" cy="1273629"/>
            </p:xfrm>
            <a:graphic>
              <a:graphicData uri="http://schemas.openxmlformats.org/drawingml/2006/table">
                <a:tbl>
                  <a:tblPr bandRow="1">
                    <a:tableStyleId>{5C22544A-7EE6-4342-B048-85BDC9FD1C3A}</a:tableStyleId>
                  </a:tblPr>
                  <a:tblGrid>
                    <a:gridCol w="437921">
                      <a:extLst>
                        <a:ext uri="{9D8B030D-6E8A-4147-A177-3AD203B41FA5}">
                          <a16:colId xmlns:a16="http://schemas.microsoft.com/office/drawing/2014/main" val="3928124986"/>
                        </a:ext>
                      </a:extLst>
                    </a:gridCol>
                    <a:gridCol w="1352691">
                      <a:extLst>
                        <a:ext uri="{9D8B030D-6E8A-4147-A177-3AD203B41FA5}">
                          <a16:colId xmlns:a16="http://schemas.microsoft.com/office/drawing/2014/main" val="2957831169"/>
                        </a:ext>
                      </a:extLst>
                    </a:gridCol>
                    <a:gridCol w="3387563">
                      <a:extLst>
                        <a:ext uri="{9D8B030D-6E8A-4147-A177-3AD203B41FA5}">
                          <a16:colId xmlns:a16="http://schemas.microsoft.com/office/drawing/2014/main" val="1417358708"/>
                        </a:ext>
                      </a:extLst>
                    </a:gridCol>
                    <a:gridCol w="3463476">
                      <a:extLst>
                        <a:ext uri="{9D8B030D-6E8A-4147-A177-3AD203B41FA5}">
                          <a16:colId xmlns:a16="http://schemas.microsoft.com/office/drawing/2014/main" val="775953533"/>
                        </a:ext>
                      </a:extLst>
                    </a:gridCol>
                    <a:gridCol w="2286923">
                      <a:extLst>
                        <a:ext uri="{9D8B030D-6E8A-4147-A177-3AD203B41FA5}">
                          <a16:colId xmlns:a16="http://schemas.microsoft.com/office/drawing/2014/main" val="2734489556"/>
                        </a:ext>
                      </a:extLst>
                    </a:gridCol>
                    <a:gridCol w="619578">
                      <a:extLst>
                        <a:ext uri="{9D8B030D-6E8A-4147-A177-3AD203B41FA5}">
                          <a16:colId xmlns:a16="http://schemas.microsoft.com/office/drawing/2014/main" val="1958232959"/>
                        </a:ext>
                      </a:extLst>
                    </a:gridCol>
                  </a:tblGrid>
                  <a:tr h="127362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GB" sz="2800" b="0" i="1" smtClean="0">
                                    <a:latin typeface="Cambria Math" panose="02040503050406030204" pitchFamily="18" charset="0"/>
                                  </a:rPr>
                                  <m:t>=</m:t>
                                </m:r>
                              </m:oMath>
                            </m:oMathPara>
                          </a14:m>
                          <a:endParaRPr lang="en-GB" sz="2800"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left"/>
                              </m:oMathParaPr>
                              <m:oMath xmlns:m="http://schemas.openxmlformats.org/officeDocument/2006/math">
                                <m:r>
                                  <a:rPr lang="en-GB" sz="2800" i="1" smtClean="0">
                                    <a:latin typeface="Cambria Math" panose="02040503050406030204" pitchFamily="18" charset="0"/>
                                  </a:rPr>
                                  <m:t>5</m:t>
                                </m:r>
                                <m:nary>
                                  <m:naryPr>
                                    <m:chr m:val="∑"/>
                                    <m:ctrlPr>
                                      <a:rPr lang="en-GB" sz="2800" i="1">
                                        <a:latin typeface="Cambria Math" panose="02040503050406030204" pitchFamily="18" charset="0"/>
                                      </a:rPr>
                                    </m:ctrlPr>
                                  </m:naryPr>
                                  <m:sub>
                                    <m:r>
                                      <m:rPr>
                                        <m:brk m:alnAt="23"/>
                                      </m:rPr>
                                      <a:rPr lang="en-GB" sz="2800" b="0" i="1" smtClean="0">
                                        <a:latin typeface="Cambria Math" panose="02040503050406030204" pitchFamily="18" charset="0"/>
                                      </a:rPr>
                                      <m:t>𝑘</m:t>
                                    </m:r>
                                    <m:r>
                                      <a:rPr lang="en-GB" sz="2800">
                                        <a:latin typeface="Cambria Math" panose="02040503050406030204" pitchFamily="18" charset="0"/>
                                      </a:rPr>
                                      <m:t>=1</m:t>
                                    </m:r>
                                  </m:sub>
                                  <m:sup>
                                    <m:r>
                                      <a:rPr lang="en-GB" sz="2800" i="1">
                                        <a:latin typeface="Cambria Math" panose="02040503050406030204" pitchFamily="18" charset="0"/>
                                      </a:rPr>
                                      <m:t>𝑛</m:t>
                                    </m:r>
                                  </m:sup>
                                  <m:e>
                                    <m:sSup>
                                      <m:sSupPr>
                                        <m:ctrlPr>
                                          <a:rPr lang="en-GB" sz="2800" i="1">
                                            <a:latin typeface="Cambria Math" panose="02040503050406030204" pitchFamily="18" charset="0"/>
                                          </a:rPr>
                                        </m:ctrlPr>
                                      </m:sSupPr>
                                      <m:e>
                                        <m:r>
                                          <a:rPr lang="en-GB" sz="2800" b="0" i="1" smtClean="0">
                                            <a:latin typeface="Cambria Math" panose="02040503050406030204" pitchFamily="18" charset="0"/>
                                          </a:rPr>
                                          <m:t>𝑘</m:t>
                                        </m:r>
                                      </m:e>
                                      <m:sup>
                                        <m:r>
                                          <a:rPr lang="en-GB" sz="2800" i="1">
                                            <a:latin typeface="Cambria Math" panose="02040503050406030204" pitchFamily="18" charset="0"/>
                                          </a:rPr>
                                          <m:t>4</m:t>
                                        </m:r>
                                      </m:sup>
                                    </m:sSup>
                                  </m:e>
                                </m:nary>
                              </m:oMath>
                            </m:oMathPara>
                          </a14:m>
                          <a:endParaRPr lang="en-GB" sz="2800"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left"/>
                              </m:oMathParaPr>
                              <m:oMath xmlns:m="http://schemas.openxmlformats.org/officeDocument/2006/math">
                                <m:r>
                                  <a:rPr lang="en-GB" sz="2800" i="1" smtClean="0">
                                    <a:latin typeface="Cambria Math" panose="02040503050406030204" pitchFamily="18" charset="0"/>
                                  </a:rPr>
                                  <m:t>−</m:t>
                                </m:r>
                                <m:r>
                                  <a:rPr lang="en-GB" sz="2800" b="0" i="1" smtClean="0">
                                    <a:latin typeface="Cambria Math" panose="02040503050406030204" pitchFamily="18" charset="0"/>
                                  </a:rPr>
                                  <m:t>10</m:t>
                                </m:r>
                                <m:f>
                                  <m:fPr>
                                    <m:ctrlPr>
                                      <a:rPr lang="en-GB" sz="2800" i="1" smtClean="0">
                                        <a:latin typeface="Cambria Math" panose="02040503050406030204" pitchFamily="18" charset="0"/>
                                      </a:rPr>
                                    </m:ctrlPr>
                                  </m:fPr>
                                  <m:num>
                                    <m:d>
                                      <m:dPr>
                                        <m:ctrlPr>
                                          <a:rPr lang="en-GB" sz="2800" i="1" smtClean="0">
                                            <a:latin typeface="Cambria Math" panose="02040503050406030204" pitchFamily="18" charset="0"/>
                                          </a:rPr>
                                        </m:ctrlPr>
                                      </m:dPr>
                                      <m:e>
                                        <m:sSup>
                                          <m:sSupPr>
                                            <m:ctrlPr>
                                              <a:rPr lang="en-GB" sz="2800" i="1" smtClean="0">
                                                <a:latin typeface="Cambria Math" panose="02040503050406030204" pitchFamily="18" charset="0"/>
                                              </a:rPr>
                                            </m:ctrlPr>
                                          </m:sSupPr>
                                          <m:e>
                                            <m:r>
                                              <a:rPr lang="en-GB" sz="2800" i="1">
                                                <a:latin typeface="Cambria Math" panose="02040503050406030204" pitchFamily="18" charset="0"/>
                                              </a:rPr>
                                              <m:t>𝑛</m:t>
                                            </m:r>
                                          </m:e>
                                          <m:sup>
                                            <m:r>
                                              <a:rPr lang="en-GB" sz="2800" i="1">
                                                <a:latin typeface="Cambria Math" panose="02040503050406030204" pitchFamily="18" charset="0"/>
                                              </a:rPr>
                                              <m:t>4</m:t>
                                            </m:r>
                                          </m:sup>
                                        </m:sSup>
                                        <m:r>
                                          <a:rPr lang="en-GB" sz="2800" i="1">
                                            <a:latin typeface="Cambria Math" panose="02040503050406030204" pitchFamily="18" charset="0"/>
                                          </a:rPr>
                                          <m:t>+2</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i="1">
                                                <a:latin typeface="Cambria Math" panose="02040503050406030204" pitchFamily="18" charset="0"/>
                                              </a:rPr>
                                              <m:t>3</m:t>
                                            </m:r>
                                          </m:sup>
                                        </m:sSup>
                                        <m:r>
                                          <a:rPr lang="en-GB" sz="2800" i="1">
                                            <a:latin typeface="Cambria Math" panose="02040503050406030204" pitchFamily="18" charset="0"/>
                                          </a:rPr>
                                          <m:t>+</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i="1">
                                                <a:latin typeface="Cambria Math" panose="02040503050406030204" pitchFamily="18" charset="0"/>
                                              </a:rPr>
                                              <m:t>2</m:t>
                                            </m:r>
                                          </m:sup>
                                        </m:sSup>
                                      </m:e>
                                    </m:d>
                                  </m:num>
                                  <m:den>
                                    <m:r>
                                      <a:rPr lang="en-GB" sz="2800" b="0" i="1" smtClean="0">
                                        <a:latin typeface="Cambria Math" panose="02040503050406030204" pitchFamily="18" charset="0"/>
                                      </a:rPr>
                                      <m:t>4</m:t>
                                    </m:r>
                                  </m:den>
                                </m:f>
                              </m:oMath>
                            </m:oMathPara>
                          </a14:m>
                          <a:endParaRPr lang="en-GB" sz="2800"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left"/>
                              </m:oMathParaPr>
                              <m:oMath xmlns:m="http://schemas.openxmlformats.org/officeDocument/2006/math">
                                <m:r>
                                  <a:rPr lang="en-GB" sz="2800" i="1" smtClean="0">
                                    <a:latin typeface="Cambria Math" panose="02040503050406030204" pitchFamily="18" charset="0"/>
                                  </a:rPr>
                                  <m:t>+</m:t>
                                </m:r>
                                <m:r>
                                  <a:rPr lang="en-GB" sz="2800" b="0" i="1" smtClean="0">
                                    <a:latin typeface="Cambria Math" panose="02040503050406030204" pitchFamily="18" charset="0"/>
                                  </a:rPr>
                                  <m:t>10</m:t>
                                </m:r>
                                <m:f>
                                  <m:fPr>
                                    <m:ctrlPr>
                                      <a:rPr lang="en-GB" sz="2800" i="1" smtClean="0">
                                        <a:latin typeface="Cambria Math" panose="02040503050406030204" pitchFamily="18" charset="0"/>
                                      </a:rPr>
                                    </m:ctrlPr>
                                  </m:fPr>
                                  <m:num>
                                    <m:d>
                                      <m:dPr>
                                        <m:ctrlPr>
                                          <a:rPr lang="en-GB" sz="2800" i="1" smtClean="0">
                                            <a:latin typeface="Cambria Math" panose="02040503050406030204" pitchFamily="18" charset="0"/>
                                          </a:rPr>
                                        </m:ctrlPr>
                                      </m:dPr>
                                      <m:e>
                                        <m:r>
                                          <a:rPr lang="en-GB" sz="2800" i="1" smtClean="0">
                                            <a:latin typeface="Cambria Math" panose="02040503050406030204" pitchFamily="18" charset="0"/>
                                          </a:rPr>
                                          <m:t>2</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i="1">
                                                <a:latin typeface="Cambria Math" panose="02040503050406030204" pitchFamily="18" charset="0"/>
                                              </a:rPr>
                                              <m:t>3</m:t>
                                            </m:r>
                                          </m:sup>
                                        </m:sSup>
                                        <m:r>
                                          <a:rPr lang="en-GB" sz="2800" i="1">
                                            <a:latin typeface="Cambria Math" panose="02040503050406030204" pitchFamily="18" charset="0"/>
                                          </a:rPr>
                                          <m:t>+3</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i="1">
                                                <a:latin typeface="Cambria Math" panose="02040503050406030204" pitchFamily="18" charset="0"/>
                                              </a:rPr>
                                              <m:t>2</m:t>
                                            </m:r>
                                          </m:sup>
                                        </m:sSup>
                                        <m:r>
                                          <a:rPr lang="en-GB" sz="2800" i="1">
                                            <a:latin typeface="Cambria Math" panose="02040503050406030204" pitchFamily="18" charset="0"/>
                                          </a:rPr>
                                          <m:t>+</m:t>
                                        </m:r>
                                        <m:r>
                                          <a:rPr lang="en-GB" sz="2800" i="1">
                                            <a:latin typeface="Cambria Math" panose="02040503050406030204" pitchFamily="18" charset="0"/>
                                          </a:rPr>
                                          <m:t>𝑛</m:t>
                                        </m:r>
                                      </m:e>
                                    </m:d>
                                  </m:num>
                                  <m:den>
                                    <m:r>
                                      <a:rPr lang="en-GB" sz="2800" b="0" i="1" smtClean="0">
                                        <a:latin typeface="Cambria Math" panose="02040503050406030204" pitchFamily="18" charset="0"/>
                                      </a:rPr>
                                      <m:t>6</m:t>
                                    </m:r>
                                  </m:den>
                                </m:f>
                              </m:oMath>
                            </m:oMathPara>
                          </a14:m>
                          <a:endParaRPr lang="en-GB" sz="2800"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left"/>
                              </m:oMathParaPr>
                              <m:oMath xmlns:m="http://schemas.openxmlformats.org/officeDocument/2006/math">
                                <m:r>
                                  <a:rPr lang="en-GB" sz="2800" i="1" smtClean="0">
                                    <a:latin typeface="Cambria Math" panose="02040503050406030204" pitchFamily="18" charset="0"/>
                                  </a:rPr>
                                  <m:t>−</m:t>
                                </m:r>
                                <m:r>
                                  <a:rPr lang="en-GB" sz="2800" b="0" i="1" smtClean="0">
                                    <a:latin typeface="Cambria Math" panose="02040503050406030204" pitchFamily="18" charset="0"/>
                                  </a:rPr>
                                  <m:t>10</m:t>
                                </m:r>
                                <m:f>
                                  <m:fPr>
                                    <m:ctrlPr>
                                      <a:rPr lang="en-GB" sz="2800" i="1">
                                        <a:latin typeface="Cambria Math" panose="02040503050406030204" pitchFamily="18" charset="0"/>
                                      </a:rPr>
                                    </m:ctrlPr>
                                  </m:fPr>
                                  <m:num>
                                    <m:d>
                                      <m:dPr>
                                        <m:ctrlPr>
                                          <a:rPr lang="en-GB" sz="2800" i="1" smtClean="0">
                                            <a:latin typeface="Cambria Math" panose="02040503050406030204" pitchFamily="18" charset="0"/>
                                          </a:rPr>
                                        </m:ctrlPr>
                                      </m:dPr>
                                      <m:e>
                                        <m:sSup>
                                          <m:sSupPr>
                                            <m:ctrlPr>
                                              <a:rPr lang="en-GB" sz="2800" i="1" smtClean="0">
                                                <a:latin typeface="Cambria Math" panose="02040503050406030204" pitchFamily="18" charset="0"/>
                                              </a:rPr>
                                            </m:ctrlPr>
                                          </m:sSupPr>
                                          <m:e>
                                            <m:r>
                                              <a:rPr lang="en-GB" sz="2800" i="1">
                                                <a:latin typeface="Cambria Math" panose="02040503050406030204" pitchFamily="18" charset="0"/>
                                              </a:rPr>
                                              <m:t>𝑛</m:t>
                                            </m:r>
                                          </m:e>
                                          <m:sup>
                                            <m:r>
                                              <a:rPr lang="en-GB" sz="2800" i="1">
                                                <a:latin typeface="Cambria Math" panose="02040503050406030204" pitchFamily="18" charset="0"/>
                                              </a:rPr>
                                              <m:t>2</m:t>
                                            </m:r>
                                          </m:sup>
                                        </m:sSup>
                                        <m:r>
                                          <a:rPr lang="en-GB" sz="2800" i="1">
                                            <a:latin typeface="Cambria Math" panose="02040503050406030204" pitchFamily="18" charset="0"/>
                                          </a:rPr>
                                          <m:t>+</m:t>
                                        </m:r>
                                        <m:r>
                                          <a:rPr lang="en-GB" sz="2800" i="1">
                                            <a:latin typeface="Cambria Math" panose="02040503050406030204" pitchFamily="18" charset="0"/>
                                          </a:rPr>
                                          <m:t>𝑛</m:t>
                                        </m:r>
                                      </m:e>
                                    </m:d>
                                  </m:num>
                                  <m:den>
                                    <m:r>
                                      <a:rPr lang="en-GB" sz="2800" i="1">
                                        <a:latin typeface="Cambria Math" panose="02040503050406030204" pitchFamily="18" charset="0"/>
                                      </a:rPr>
                                      <m:t>2</m:t>
                                    </m:r>
                                  </m:den>
                                </m:f>
                              </m:oMath>
                            </m:oMathPara>
                          </a14:m>
                          <a:endParaRPr lang="en-GB" sz="2800"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left"/>
                              </m:oMathParaPr>
                              <m:oMath xmlns:m="http://schemas.openxmlformats.org/officeDocument/2006/math">
                                <m:r>
                                  <a:rPr lang="en-GB" sz="2800" i="1" smtClean="0">
                                    <a:latin typeface="Cambria Math" panose="02040503050406030204" pitchFamily="18" charset="0"/>
                                  </a:rPr>
                                  <m:t>+</m:t>
                                </m:r>
                                <m:r>
                                  <a:rPr lang="en-GB" sz="2800" i="1" smtClean="0">
                                    <a:latin typeface="Cambria Math" panose="02040503050406030204" pitchFamily="18" charset="0"/>
                                  </a:rPr>
                                  <m:t>𝑛</m:t>
                                </m:r>
                              </m:oMath>
                            </m:oMathPara>
                          </a14:m>
                          <a:endParaRPr lang="en-GB" sz="2800"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589778984"/>
                      </a:ext>
                    </a:extLst>
                  </a:tr>
                </a:tbl>
              </a:graphicData>
            </a:graphic>
          </p:graphicFrame>
        </mc:Choice>
        <mc:Fallback xmlns="">
          <p:graphicFrame>
            <p:nvGraphicFramePr>
              <p:cNvPr id="4" name="Table 3">
                <a:extLst>
                  <a:ext uri="{FF2B5EF4-FFF2-40B4-BE49-F238E27FC236}">
                    <a16:creationId xmlns:a16="http://schemas.microsoft.com/office/drawing/2014/main" id="{8FFEB7AD-B4BF-4A56-AA8E-B1A24D73C735}"/>
                  </a:ext>
                </a:extLst>
              </p:cNvPr>
              <p:cNvGraphicFramePr>
                <a:graphicFrameLocks noGrp="1"/>
              </p:cNvGraphicFramePr>
              <p:nvPr>
                <p:extLst>
                  <p:ext uri="{D42A27DB-BD31-4B8C-83A1-F6EECF244321}">
                    <p14:modId xmlns:p14="http://schemas.microsoft.com/office/powerpoint/2010/main" val="4161314707"/>
                  </p:ext>
                </p:extLst>
              </p:nvPr>
            </p:nvGraphicFramePr>
            <p:xfrm>
              <a:off x="318499" y="3746422"/>
              <a:ext cx="11548152" cy="1273629"/>
            </p:xfrm>
            <a:graphic>
              <a:graphicData uri="http://schemas.openxmlformats.org/drawingml/2006/table">
                <a:tbl>
                  <a:tblPr bandRow="1">
                    <a:tableStyleId>{5C22544A-7EE6-4342-B048-85BDC9FD1C3A}</a:tableStyleId>
                  </a:tblPr>
                  <a:tblGrid>
                    <a:gridCol w="437921">
                      <a:extLst>
                        <a:ext uri="{9D8B030D-6E8A-4147-A177-3AD203B41FA5}">
                          <a16:colId xmlns:a16="http://schemas.microsoft.com/office/drawing/2014/main" val="3928124986"/>
                        </a:ext>
                      </a:extLst>
                    </a:gridCol>
                    <a:gridCol w="1352691">
                      <a:extLst>
                        <a:ext uri="{9D8B030D-6E8A-4147-A177-3AD203B41FA5}">
                          <a16:colId xmlns:a16="http://schemas.microsoft.com/office/drawing/2014/main" val="2957831169"/>
                        </a:ext>
                      </a:extLst>
                    </a:gridCol>
                    <a:gridCol w="3387563">
                      <a:extLst>
                        <a:ext uri="{9D8B030D-6E8A-4147-A177-3AD203B41FA5}">
                          <a16:colId xmlns:a16="http://schemas.microsoft.com/office/drawing/2014/main" val="1417358708"/>
                        </a:ext>
                      </a:extLst>
                    </a:gridCol>
                    <a:gridCol w="3463476">
                      <a:extLst>
                        <a:ext uri="{9D8B030D-6E8A-4147-A177-3AD203B41FA5}">
                          <a16:colId xmlns:a16="http://schemas.microsoft.com/office/drawing/2014/main" val="775953533"/>
                        </a:ext>
                      </a:extLst>
                    </a:gridCol>
                    <a:gridCol w="2286923">
                      <a:extLst>
                        <a:ext uri="{9D8B030D-6E8A-4147-A177-3AD203B41FA5}">
                          <a16:colId xmlns:a16="http://schemas.microsoft.com/office/drawing/2014/main" val="2734489556"/>
                        </a:ext>
                      </a:extLst>
                    </a:gridCol>
                    <a:gridCol w="619578">
                      <a:extLst>
                        <a:ext uri="{9D8B030D-6E8A-4147-A177-3AD203B41FA5}">
                          <a16:colId xmlns:a16="http://schemas.microsoft.com/office/drawing/2014/main" val="1958232959"/>
                        </a:ext>
                      </a:extLst>
                    </a:gridCol>
                  </a:tblGrid>
                  <a:tr h="1273629">
                    <a:tc>
                      <a:txBody>
                        <a:bodyPr/>
                        <a:lstStyle/>
                        <a:p>
                          <a:endParaRPr lang="en-US"/>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3"/>
                          <a:stretch>
                            <a:fillRect r="-2531944"/>
                          </a:stretch>
                        </a:blipFill>
                      </a:tcPr>
                    </a:tc>
                    <a:tc>
                      <a:txBody>
                        <a:bodyPr/>
                        <a:lstStyle/>
                        <a:p>
                          <a:endParaRPr lang="en-US"/>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3"/>
                          <a:stretch>
                            <a:fillRect l="-32432" r="-721171"/>
                          </a:stretch>
                        </a:blipFill>
                      </a:tcPr>
                    </a:tc>
                    <a:tc>
                      <a:txBody>
                        <a:bodyPr/>
                        <a:lstStyle/>
                        <a:p>
                          <a:endParaRPr lang="en-US"/>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3"/>
                          <a:stretch>
                            <a:fillRect l="-52878" r="-187950"/>
                          </a:stretch>
                        </a:blipFill>
                      </a:tcPr>
                    </a:tc>
                    <a:tc>
                      <a:txBody>
                        <a:bodyPr/>
                        <a:lstStyle/>
                        <a:p>
                          <a:endParaRPr lang="en-US"/>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3"/>
                          <a:stretch>
                            <a:fillRect l="-149648" r="-83979"/>
                          </a:stretch>
                        </a:blipFill>
                      </a:tcPr>
                    </a:tc>
                    <a:tc>
                      <a:txBody>
                        <a:bodyPr/>
                        <a:lstStyle/>
                        <a:p>
                          <a:endParaRPr lang="en-US"/>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3"/>
                          <a:stretch>
                            <a:fillRect l="-378133" r="-27200"/>
                          </a:stretch>
                        </a:blipFill>
                      </a:tcPr>
                    </a:tc>
                    <a:tc>
                      <a:txBody>
                        <a:bodyPr/>
                        <a:lstStyle/>
                        <a:p>
                          <a:endParaRPr lang="en-US"/>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3"/>
                          <a:stretch>
                            <a:fillRect l="-1757843"/>
                          </a:stretch>
                        </a:blipFill>
                      </a:tcPr>
                    </a:tc>
                    <a:extLst>
                      <a:ext uri="{0D108BD9-81ED-4DB2-BD59-A6C34878D82A}">
                        <a16:rowId xmlns:a16="http://schemas.microsoft.com/office/drawing/2014/main" val="3589778984"/>
                      </a:ext>
                    </a:extLst>
                  </a:tr>
                </a:tbl>
              </a:graphicData>
            </a:graphic>
          </p:graphicFrame>
        </mc:Fallback>
      </mc:AlternateContent>
      <mc:AlternateContent xmlns:mc="http://schemas.openxmlformats.org/markup-compatibility/2006" xmlns:a14="http://schemas.microsoft.com/office/drawing/2010/main">
        <mc:Choice Requires="a14">
          <p:sp>
            <p:nvSpPr>
              <p:cNvPr id="7" name="Content Placeholder 2">
                <a:extLst>
                  <a:ext uri="{FF2B5EF4-FFF2-40B4-BE49-F238E27FC236}">
                    <a16:creationId xmlns:a16="http://schemas.microsoft.com/office/drawing/2014/main" id="{B7F230F3-3D10-4B9B-A807-864A7BC5EFE2}"/>
                  </a:ext>
                </a:extLst>
              </p:cNvPr>
              <p:cNvSpPr txBox="1">
                <a:spLocks/>
              </p:cNvSpPr>
              <p:nvPr/>
            </p:nvSpPr>
            <p:spPr>
              <a:xfrm>
                <a:off x="3459844" y="88515"/>
                <a:ext cx="6667500" cy="185305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14:m>
                  <m:oMathPara xmlns:m="http://schemas.openxmlformats.org/officeDocument/2006/math">
                    <m:oMathParaPr>
                      <m:jc m:val="center"/>
                    </m:oMathParaPr>
                    <m:oMath xmlns:m="http://schemas.openxmlformats.org/officeDocument/2006/math">
                      <m:nary>
                        <m:naryPr>
                          <m:chr m:val="∑"/>
                          <m:ctrlPr>
                            <a:rPr lang="en-GB" sz="4000" i="1" smtClean="0">
                              <a:latin typeface="Cambria Math" panose="02040503050406030204" pitchFamily="18" charset="0"/>
                            </a:rPr>
                          </m:ctrlPr>
                        </m:naryPr>
                        <m:sub>
                          <m:r>
                            <a:rPr lang="en-GB" sz="4000" b="0" i="1" smtClean="0">
                              <a:latin typeface="Cambria Math" panose="02040503050406030204" pitchFamily="18" charset="0"/>
                            </a:rPr>
                            <m:t>𝑘</m:t>
                          </m:r>
                          <m:r>
                            <a:rPr lang="en-GB" sz="4000">
                              <a:latin typeface="Cambria Math" panose="02040503050406030204" pitchFamily="18" charset="0"/>
                            </a:rPr>
                            <m:t>=1</m:t>
                          </m:r>
                        </m:sub>
                        <m:sup>
                          <m:r>
                            <m:rPr>
                              <m:sty m:val="p"/>
                            </m:rPr>
                            <a:rPr lang="en-GB" sz="4000" i="0">
                              <a:latin typeface="Cambria Math" panose="02040503050406030204" pitchFamily="18" charset="0"/>
                            </a:rPr>
                            <m:t>n</m:t>
                          </m:r>
                        </m:sup>
                        <m:e>
                          <m:d>
                            <m:dPr>
                              <m:ctrlPr>
                                <a:rPr lang="en-GB" sz="4000" i="1">
                                  <a:latin typeface="Cambria Math" panose="02040503050406030204" pitchFamily="18" charset="0"/>
                                </a:rPr>
                              </m:ctrlPr>
                            </m:dPr>
                            <m:e>
                              <m:sSup>
                                <m:sSupPr>
                                  <m:ctrlPr>
                                    <a:rPr lang="en-GB" sz="4000" i="1">
                                      <a:latin typeface="Cambria Math" panose="02040503050406030204" pitchFamily="18" charset="0"/>
                                    </a:rPr>
                                  </m:ctrlPr>
                                </m:sSupPr>
                                <m:e>
                                  <m:r>
                                    <a:rPr lang="en-GB" sz="4000" b="0" i="1" smtClean="0">
                                      <a:latin typeface="Cambria Math" panose="02040503050406030204" pitchFamily="18" charset="0"/>
                                    </a:rPr>
                                    <m:t>𝑘</m:t>
                                  </m:r>
                                </m:e>
                                <m:sup>
                                  <m:r>
                                    <a:rPr lang="en-GB" sz="4000" i="1">
                                      <a:latin typeface="Cambria Math" panose="02040503050406030204" pitchFamily="18" charset="0"/>
                                    </a:rPr>
                                    <m:t>5</m:t>
                                  </m:r>
                                </m:sup>
                              </m:sSup>
                              <m:sSup>
                                <m:sSupPr>
                                  <m:ctrlPr>
                                    <a:rPr lang="en-GB" sz="4000" i="1">
                                      <a:latin typeface="Cambria Math" panose="02040503050406030204" pitchFamily="18" charset="0"/>
                                    </a:rPr>
                                  </m:ctrlPr>
                                </m:sSupPr>
                                <m:e>
                                  <m:r>
                                    <a:rPr lang="en-GB" sz="4000" i="1">
                                      <a:latin typeface="Cambria Math" panose="02040503050406030204" pitchFamily="18" charset="0"/>
                                    </a:rPr>
                                    <m:t>−</m:t>
                                  </m:r>
                                  <m:d>
                                    <m:dPr>
                                      <m:begChr m:val="["/>
                                      <m:endChr m:val="]"/>
                                      <m:ctrlPr>
                                        <a:rPr lang="en-GB" sz="4000" i="1">
                                          <a:latin typeface="Cambria Math" panose="02040503050406030204" pitchFamily="18" charset="0"/>
                                        </a:rPr>
                                      </m:ctrlPr>
                                    </m:dPr>
                                    <m:e>
                                      <m:r>
                                        <a:rPr lang="en-GB" sz="4000" b="0" i="1" smtClean="0">
                                          <a:latin typeface="Cambria Math" panose="02040503050406030204" pitchFamily="18" charset="0"/>
                                        </a:rPr>
                                        <m:t>𝑘</m:t>
                                      </m:r>
                                      <m:r>
                                        <a:rPr lang="en-GB" sz="4000" i="1">
                                          <a:latin typeface="Cambria Math" panose="02040503050406030204" pitchFamily="18" charset="0"/>
                                        </a:rPr>
                                        <m:t>−1</m:t>
                                      </m:r>
                                    </m:e>
                                  </m:d>
                                </m:e>
                                <m:sup>
                                  <m:r>
                                    <a:rPr lang="en-GB" sz="4000" i="1">
                                      <a:latin typeface="Cambria Math" panose="02040503050406030204" pitchFamily="18" charset="0"/>
                                    </a:rPr>
                                    <m:t>5</m:t>
                                  </m:r>
                                </m:sup>
                              </m:sSup>
                            </m:e>
                          </m:d>
                        </m:e>
                      </m:nary>
                    </m:oMath>
                  </m:oMathPara>
                </a14:m>
                <a:endParaRPr lang="en-GB" sz="4000" dirty="0"/>
              </a:p>
            </p:txBody>
          </p:sp>
        </mc:Choice>
        <mc:Fallback xmlns="">
          <p:sp>
            <p:nvSpPr>
              <p:cNvPr id="7" name="Content Placeholder 2">
                <a:extLst>
                  <a:ext uri="{FF2B5EF4-FFF2-40B4-BE49-F238E27FC236}">
                    <a16:creationId xmlns:a16="http://schemas.microsoft.com/office/drawing/2014/main" id="{B7F230F3-3D10-4B9B-A807-864A7BC5EFE2}"/>
                  </a:ext>
                </a:extLst>
              </p:cNvPr>
              <p:cNvSpPr txBox="1">
                <a:spLocks noRot="1" noChangeAspect="1" noMove="1" noResize="1" noEditPoints="1" noAdjustHandles="1" noChangeArrowheads="1" noChangeShapeType="1" noTextEdit="1"/>
              </p:cNvSpPr>
              <p:nvPr/>
            </p:nvSpPr>
            <p:spPr>
              <a:xfrm>
                <a:off x="3459844" y="88515"/>
                <a:ext cx="6667500" cy="1853059"/>
              </a:xfrm>
              <a:prstGeom prst="rect">
                <a:avLst/>
              </a:prstGeom>
              <a:blipFill>
                <a:blip r:embed="rId4"/>
                <a:stretch>
                  <a:fillRect t="-66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 name="Content Placeholder 2">
                <a:extLst>
                  <a:ext uri="{FF2B5EF4-FFF2-40B4-BE49-F238E27FC236}">
                    <a16:creationId xmlns:a16="http://schemas.microsoft.com/office/drawing/2014/main" id="{BF4FF005-1CE5-44FE-B318-96500AB9D743}"/>
                  </a:ext>
                </a:extLst>
              </p:cNvPr>
              <p:cNvSpPr txBox="1">
                <a:spLocks/>
              </p:cNvSpPr>
              <p:nvPr/>
            </p:nvSpPr>
            <p:spPr>
              <a:xfrm>
                <a:off x="1600200" y="1783164"/>
                <a:ext cx="8991600" cy="23730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GB" sz="1050" b="0" i="1" dirty="0">
                  <a:latin typeface="Cambria Math" panose="02040503050406030204" pitchFamily="18" charset="0"/>
                </a:endParaRPr>
              </a:p>
              <a:p>
                <a:pPr marL="0" indent="0" algn="ctr">
                  <a:buNone/>
                </a:pPr>
                <a14:m>
                  <m:oMathPara xmlns:m="http://schemas.openxmlformats.org/officeDocument/2006/math">
                    <m:oMathParaPr>
                      <m:jc m:val="center"/>
                    </m:oMathParaPr>
                    <m:oMath xmlns:m="http://schemas.openxmlformats.org/officeDocument/2006/math">
                      <m:eqArr>
                        <m:eqArrPr>
                          <m:ctrlPr>
                            <a:rPr lang="en-GB" sz="4000" i="1" smtClean="0">
                              <a:latin typeface="Cambria Math" panose="02040503050406030204" pitchFamily="18" charset="0"/>
                            </a:rPr>
                          </m:ctrlPr>
                        </m:eqArrPr>
                        <m:e>
                          <m:sSup>
                            <m:sSupPr>
                              <m:ctrlPr>
                                <a:rPr lang="en-GB" sz="4000" i="1" smtClean="0">
                                  <a:latin typeface="Cambria Math" panose="02040503050406030204" pitchFamily="18" charset="0"/>
                                </a:rPr>
                              </m:ctrlPr>
                            </m:sSupPr>
                            <m:e>
                              <m:r>
                                <a:rPr lang="en-GB" sz="4000" i="1" smtClean="0">
                                  <a:latin typeface="Cambria Math" panose="02040503050406030204" pitchFamily="18" charset="0"/>
                                </a:rPr>
                                <m:t>𝑛</m:t>
                              </m:r>
                            </m:e>
                            <m:sup>
                              <m:r>
                                <a:rPr lang="en-GB" sz="4000" i="1">
                                  <a:latin typeface="Cambria Math" panose="02040503050406030204" pitchFamily="18" charset="0"/>
                                </a:rPr>
                                <m:t>5</m:t>
                              </m:r>
                            </m:sup>
                          </m:sSup>
                          <m:r>
                            <a:rPr lang="en-GB" sz="4000" b="0" i="1" smtClean="0">
                              <a:latin typeface="Cambria Math" panose="02040503050406030204" pitchFamily="18" charset="0"/>
                            </a:rPr>
                            <m:t>&amp;=</m:t>
                          </m:r>
                          <m:nary>
                            <m:naryPr>
                              <m:chr m:val="∑"/>
                              <m:ctrlPr>
                                <a:rPr lang="en-GB" sz="4000" b="0" i="1">
                                  <a:latin typeface="Cambria Math" panose="02040503050406030204" pitchFamily="18" charset="0"/>
                                  <a:ea typeface="Cambria Math" panose="02040503050406030204" pitchFamily="18" charset="0"/>
                                </a:rPr>
                              </m:ctrlPr>
                            </m:naryPr>
                            <m:sub>
                              <m:r>
                                <m:rPr>
                                  <m:brk m:alnAt="23"/>
                                </m:rPr>
                                <a:rPr lang="en-GB" sz="4000" b="0" i="1" smtClean="0">
                                  <a:latin typeface="Cambria Math" panose="02040503050406030204" pitchFamily="18" charset="0"/>
                                </a:rPr>
                                <m:t>𝑖</m:t>
                              </m:r>
                              <m:r>
                                <a:rPr lang="en-GB" sz="4000" i="1">
                                  <a:latin typeface="Cambria Math" panose="02040503050406030204" pitchFamily="18" charset="0"/>
                                </a:rPr>
                                <m:t>=1</m:t>
                              </m:r>
                            </m:sub>
                            <m:sup>
                              <m:r>
                                <a:rPr lang="en-GB" sz="4000" i="1">
                                  <a:latin typeface="Cambria Math" panose="02040503050406030204" pitchFamily="18" charset="0"/>
                                </a:rPr>
                                <m:t>𝑛</m:t>
                              </m:r>
                            </m:sup>
                            <m:e>
                              <m:d>
                                <m:dPr>
                                  <m:ctrlPr>
                                    <a:rPr lang="en-GB" sz="4000" b="0" i="1" smtClean="0">
                                      <a:latin typeface="Cambria Math" panose="02040503050406030204" pitchFamily="18" charset="0"/>
                                    </a:rPr>
                                  </m:ctrlPr>
                                </m:dPr>
                                <m:e>
                                  <m:r>
                                    <a:rPr lang="en-GB" sz="4000" i="1">
                                      <a:latin typeface="Cambria Math" panose="02040503050406030204" pitchFamily="18" charset="0"/>
                                    </a:rPr>
                                    <m:t>5</m:t>
                                  </m:r>
                                  <m:sSup>
                                    <m:sSupPr>
                                      <m:ctrlPr>
                                        <a:rPr lang="en-GB" sz="4000" i="1">
                                          <a:latin typeface="Cambria Math" panose="02040503050406030204" pitchFamily="18" charset="0"/>
                                        </a:rPr>
                                      </m:ctrlPr>
                                    </m:sSupPr>
                                    <m:e>
                                      <m:r>
                                        <a:rPr lang="en-GB" sz="4000" i="1">
                                          <a:latin typeface="Cambria Math" panose="02040503050406030204" pitchFamily="18" charset="0"/>
                                        </a:rPr>
                                        <m:t>𝑘</m:t>
                                      </m:r>
                                    </m:e>
                                    <m:sup>
                                      <m:r>
                                        <a:rPr lang="en-GB" sz="4000" b="0" i="1" smtClean="0">
                                          <a:latin typeface="Cambria Math" panose="02040503050406030204" pitchFamily="18" charset="0"/>
                                        </a:rPr>
                                        <m:t>4</m:t>
                                      </m:r>
                                    </m:sup>
                                  </m:sSup>
                                  <m:r>
                                    <a:rPr lang="en-GB" sz="4000" i="1">
                                      <a:latin typeface="Cambria Math" panose="02040503050406030204" pitchFamily="18" charset="0"/>
                                    </a:rPr>
                                    <m:t>−10</m:t>
                                  </m:r>
                                  <m:sSup>
                                    <m:sSupPr>
                                      <m:ctrlPr>
                                        <a:rPr lang="en-GB" sz="4000" i="1" smtClean="0">
                                          <a:latin typeface="Cambria Math" panose="02040503050406030204" pitchFamily="18" charset="0"/>
                                        </a:rPr>
                                      </m:ctrlPr>
                                    </m:sSupPr>
                                    <m:e>
                                      <m:r>
                                        <a:rPr lang="en-GB" sz="4000" b="0" i="1" smtClean="0">
                                          <a:latin typeface="Cambria Math" panose="02040503050406030204" pitchFamily="18" charset="0"/>
                                        </a:rPr>
                                        <m:t>𝑘</m:t>
                                      </m:r>
                                    </m:e>
                                    <m:sup>
                                      <m:r>
                                        <a:rPr lang="en-GB" sz="4000" i="1">
                                          <a:latin typeface="Cambria Math" panose="02040503050406030204" pitchFamily="18" charset="0"/>
                                        </a:rPr>
                                        <m:t>3</m:t>
                                      </m:r>
                                    </m:sup>
                                  </m:sSup>
                                  <m:r>
                                    <a:rPr lang="en-GB" sz="4000" i="1">
                                      <a:latin typeface="Cambria Math" panose="02040503050406030204" pitchFamily="18" charset="0"/>
                                    </a:rPr>
                                    <m:t>+10</m:t>
                                  </m:r>
                                  <m:sSup>
                                    <m:sSupPr>
                                      <m:ctrlPr>
                                        <a:rPr lang="en-GB" sz="4000" i="1">
                                          <a:latin typeface="Cambria Math" panose="02040503050406030204" pitchFamily="18" charset="0"/>
                                        </a:rPr>
                                      </m:ctrlPr>
                                    </m:sSupPr>
                                    <m:e>
                                      <m:r>
                                        <a:rPr lang="en-GB" sz="4000" b="0" i="1" smtClean="0">
                                          <a:latin typeface="Cambria Math" panose="02040503050406030204" pitchFamily="18" charset="0"/>
                                        </a:rPr>
                                        <m:t>𝑘</m:t>
                                      </m:r>
                                    </m:e>
                                    <m:sup>
                                      <m:r>
                                        <a:rPr lang="en-GB" sz="4000" i="1">
                                          <a:latin typeface="Cambria Math" panose="02040503050406030204" pitchFamily="18" charset="0"/>
                                        </a:rPr>
                                        <m:t>2</m:t>
                                      </m:r>
                                    </m:sup>
                                  </m:sSup>
                                  <m:r>
                                    <a:rPr lang="en-GB" sz="4000" i="1">
                                      <a:latin typeface="Cambria Math" panose="02040503050406030204" pitchFamily="18" charset="0"/>
                                    </a:rPr>
                                    <m:t>−5</m:t>
                                  </m:r>
                                  <m:r>
                                    <a:rPr lang="en-GB" sz="4000" b="0" i="1" smtClean="0">
                                      <a:latin typeface="Cambria Math" panose="02040503050406030204" pitchFamily="18" charset="0"/>
                                    </a:rPr>
                                    <m:t>𝑘</m:t>
                                  </m:r>
                                  <m:r>
                                    <a:rPr lang="en-GB" sz="4000" i="1">
                                      <a:latin typeface="Cambria Math" panose="02040503050406030204" pitchFamily="18" charset="0"/>
                                    </a:rPr>
                                    <m:t>+1</m:t>
                                  </m:r>
                                </m:e>
                              </m:d>
                            </m:e>
                          </m:nary>
                        </m:e>
                        <m:e>
                          <m:r>
                            <a:rPr lang="en-GB" sz="4000" b="0" i="1" smtClean="0">
                              <a:latin typeface="Cambria Math" panose="02040503050406030204" pitchFamily="18" charset="0"/>
                            </a:rPr>
                            <m:t>&amp;</m:t>
                          </m:r>
                        </m:e>
                      </m:eqArr>
                    </m:oMath>
                  </m:oMathPara>
                </a14:m>
                <a:endParaRPr lang="en-GB" sz="2400" i="1" dirty="0">
                  <a:latin typeface="Cambria Math" panose="02040503050406030204" pitchFamily="18" charset="0"/>
                  <a:ea typeface="Cambria Math" panose="02040503050406030204" pitchFamily="18" charset="0"/>
                </a:endParaRPr>
              </a:p>
              <a:p>
                <a:pPr marL="0" indent="0" algn="ctr">
                  <a:buNone/>
                </a:pPr>
                <a:endParaRPr lang="en-GB" sz="1050" dirty="0"/>
              </a:p>
            </p:txBody>
          </p:sp>
        </mc:Choice>
        <mc:Fallback xmlns="">
          <p:sp>
            <p:nvSpPr>
              <p:cNvPr id="9" name="Content Placeholder 2">
                <a:extLst>
                  <a:ext uri="{FF2B5EF4-FFF2-40B4-BE49-F238E27FC236}">
                    <a16:creationId xmlns:a16="http://schemas.microsoft.com/office/drawing/2014/main" id="{BF4FF005-1CE5-44FE-B318-96500AB9D743}"/>
                  </a:ext>
                </a:extLst>
              </p:cNvPr>
              <p:cNvSpPr txBox="1">
                <a:spLocks noRot="1" noChangeAspect="1" noMove="1" noResize="1" noEditPoints="1" noAdjustHandles="1" noChangeArrowheads="1" noChangeShapeType="1" noTextEdit="1"/>
              </p:cNvSpPr>
              <p:nvPr/>
            </p:nvSpPr>
            <p:spPr>
              <a:xfrm>
                <a:off x="1600200" y="1783164"/>
                <a:ext cx="8991600" cy="2373079"/>
              </a:xfrm>
              <a:prstGeom prst="rect">
                <a:avLst/>
              </a:prstGeom>
              <a:blipFill>
                <a:blip r:embed="rId5"/>
                <a:stretch>
                  <a:fillRect/>
                </a:stretch>
              </a:blipFill>
            </p:spPr>
            <p:txBody>
              <a:bodyPr/>
              <a:lstStyle/>
              <a:p>
                <a:r>
                  <a:rPr lang="en-GB">
                    <a:noFill/>
                  </a:rPr>
                  <a:t> </a:t>
                </a:r>
              </a:p>
            </p:txBody>
          </p:sp>
        </mc:Fallback>
      </mc:AlternateContent>
      <p:sp>
        <p:nvSpPr>
          <p:cNvPr id="5" name="TextBox 4">
            <a:extLst>
              <a:ext uri="{FF2B5EF4-FFF2-40B4-BE49-F238E27FC236}">
                <a16:creationId xmlns:a16="http://schemas.microsoft.com/office/drawing/2014/main" id="{34058F2A-ECCE-4365-ABF9-5C478AFE2C8E}"/>
              </a:ext>
            </a:extLst>
          </p:cNvPr>
          <p:cNvSpPr txBox="1"/>
          <p:nvPr/>
        </p:nvSpPr>
        <p:spPr>
          <a:xfrm>
            <a:off x="2344056" y="465444"/>
            <a:ext cx="2293258" cy="769441"/>
          </a:xfrm>
          <a:prstGeom prst="rect">
            <a:avLst/>
          </a:prstGeom>
          <a:noFill/>
        </p:spPr>
        <p:txBody>
          <a:bodyPr wrap="square" rtlCol="0">
            <a:spAutoFit/>
          </a:bodyPr>
          <a:lstStyle/>
          <a:p>
            <a:r>
              <a:rPr lang="en-GB" sz="4400" dirty="0"/>
              <a:t>Consider</a:t>
            </a:r>
          </a:p>
        </p:txBody>
      </p:sp>
      <mc:AlternateContent xmlns:mc="http://schemas.openxmlformats.org/markup-compatibility/2006" xmlns:a14="http://schemas.microsoft.com/office/drawing/2010/main">
        <mc:Choice Requires="a14">
          <p:sp>
            <p:nvSpPr>
              <p:cNvPr id="11" name="Content Placeholder 2">
                <a:extLst>
                  <a:ext uri="{FF2B5EF4-FFF2-40B4-BE49-F238E27FC236}">
                    <a16:creationId xmlns:a16="http://schemas.microsoft.com/office/drawing/2014/main" id="{5681E174-EB02-4394-BA25-3DFC34FE583A}"/>
                  </a:ext>
                </a:extLst>
              </p:cNvPr>
              <p:cNvSpPr txBox="1">
                <a:spLocks/>
              </p:cNvSpPr>
              <p:nvPr/>
            </p:nvSpPr>
            <p:spPr>
              <a:xfrm>
                <a:off x="1688393" y="5148440"/>
                <a:ext cx="9274134" cy="143216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14:m>
                  <m:oMathPara xmlns:m="http://schemas.openxmlformats.org/officeDocument/2006/math">
                    <m:oMathParaPr>
                      <m:jc m:val="center"/>
                    </m:oMathParaPr>
                    <m:oMath xmlns:m="http://schemas.openxmlformats.org/officeDocument/2006/math">
                      <m:r>
                        <a:rPr lang="en-GB" sz="4000" i="1" smtClean="0">
                          <a:latin typeface="Cambria Math" panose="02040503050406030204" pitchFamily="18" charset="0"/>
                          <a:ea typeface="Cambria Math" panose="02040503050406030204" pitchFamily="18" charset="0"/>
                        </a:rPr>
                        <m:t>∴</m:t>
                      </m:r>
                      <m:nary>
                        <m:naryPr>
                          <m:chr m:val="∑"/>
                          <m:ctrlPr>
                            <a:rPr lang="en-GB" sz="4000" i="1">
                              <a:latin typeface="Cambria Math" panose="02040503050406030204" pitchFamily="18" charset="0"/>
                            </a:rPr>
                          </m:ctrlPr>
                        </m:naryPr>
                        <m:sub>
                          <m:r>
                            <a:rPr lang="en-GB" sz="4000" b="0" i="1" smtClean="0">
                              <a:latin typeface="Cambria Math" panose="02040503050406030204" pitchFamily="18" charset="0"/>
                            </a:rPr>
                            <m:t>𝑘</m:t>
                          </m:r>
                          <m:r>
                            <a:rPr lang="en-GB" sz="4000">
                              <a:latin typeface="Cambria Math" panose="02040503050406030204" pitchFamily="18" charset="0"/>
                            </a:rPr>
                            <m:t>=1</m:t>
                          </m:r>
                        </m:sub>
                        <m:sup>
                          <m:r>
                            <a:rPr lang="en-GB" sz="4000" i="1">
                              <a:latin typeface="Cambria Math" panose="02040503050406030204" pitchFamily="18" charset="0"/>
                            </a:rPr>
                            <m:t>𝑛</m:t>
                          </m:r>
                        </m:sup>
                        <m:e>
                          <m:sSup>
                            <m:sSupPr>
                              <m:ctrlPr>
                                <a:rPr lang="en-GB" sz="4000" i="1">
                                  <a:latin typeface="Cambria Math" panose="02040503050406030204" pitchFamily="18" charset="0"/>
                                </a:rPr>
                              </m:ctrlPr>
                            </m:sSupPr>
                            <m:e>
                              <m:r>
                                <a:rPr lang="en-GB" sz="4000" b="0" i="1" smtClean="0">
                                  <a:latin typeface="Cambria Math" panose="02040503050406030204" pitchFamily="18" charset="0"/>
                                </a:rPr>
                                <m:t>𝑘</m:t>
                              </m:r>
                            </m:e>
                            <m:sup>
                              <m:r>
                                <a:rPr lang="en-GB" sz="4000" i="1">
                                  <a:latin typeface="Cambria Math" panose="02040503050406030204" pitchFamily="18" charset="0"/>
                                </a:rPr>
                                <m:t>4</m:t>
                              </m:r>
                            </m:sup>
                          </m:sSup>
                        </m:e>
                      </m:nary>
                      <m:r>
                        <a:rPr lang="en-GB" sz="4000" i="1">
                          <a:latin typeface="Cambria Math" panose="02040503050406030204" pitchFamily="18" charset="0"/>
                        </a:rPr>
                        <m:t>=</m:t>
                      </m:r>
                      <m:f>
                        <m:fPr>
                          <m:ctrlPr>
                            <a:rPr lang="en-GB" sz="4000" i="1">
                              <a:latin typeface="Cambria Math" panose="02040503050406030204" pitchFamily="18" charset="0"/>
                            </a:rPr>
                          </m:ctrlPr>
                        </m:fPr>
                        <m:num>
                          <m:r>
                            <a:rPr lang="en-GB" sz="4000" i="1">
                              <a:latin typeface="Cambria Math" panose="02040503050406030204" pitchFamily="18" charset="0"/>
                            </a:rPr>
                            <m:t>1</m:t>
                          </m:r>
                        </m:num>
                        <m:den>
                          <m:r>
                            <a:rPr lang="en-GB" sz="4000" i="1">
                              <a:latin typeface="Cambria Math" panose="02040503050406030204" pitchFamily="18" charset="0"/>
                            </a:rPr>
                            <m:t>30</m:t>
                          </m:r>
                        </m:den>
                      </m:f>
                      <m:d>
                        <m:dPr>
                          <m:ctrlPr>
                            <a:rPr lang="en-GB" sz="4000" i="1">
                              <a:latin typeface="Cambria Math" panose="02040503050406030204" pitchFamily="18" charset="0"/>
                            </a:rPr>
                          </m:ctrlPr>
                        </m:dPr>
                        <m:e>
                          <m:r>
                            <a:rPr lang="en-GB" sz="4000" i="1">
                              <a:latin typeface="Cambria Math" panose="02040503050406030204" pitchFamily="18" charset="0"/>
                            </a:rPr>
                            <m:t>6</m:t>
                          </m:r>
                          <m:sSup>
                            <m:sSupPr>
                              <m:ctrlPr>
                                <a:rPr lang="en-GB" sz="4000" i="1">
                                  <a:latin typeface="Cambria Math" panose="02040503050406030204" pitchFamily="18" charset="0"/>
                                </a:rPr>
                              </m:ctrlPr>
                            </m:sSupPr>
                            <m:e>
                              <m:r>
                                <a:rPr lang="en-GB" sz="4000" i="1">
                                  <a:latin typeface="Cambria Math" panose="02040503050406030204" pitchFamily="18" charset="0"/>
                                </a:rPr>
                                <m:t>𝑛</m:t>
                              </m:r>
                            </m:e>
                            <m:sup>
                              <m:r>
                                <a:rPr lang="en-GB" sz="4000" i="1">
                                  <a:latin typeface="Cambria Math" panose="02040503050406030204" pitchFamily="18" charset="0"/>
                                </a:rPr>
                                <m:t>5</m:t>
                              </m:r>
                            </m:sup>
                          </m:sSup>
                          <m:r>
                            <a:rPr lang="en-GB" sz="4000" i="1">
                              <a:latin typeface="Cambria Math" panose="02040503050406030204" pitchFamily="18" charset="0"/>
                            </a:rPr>
                            <m:t>+15</m:t>
                          </m:r>
                          <m:sSup>
                            <m:sSupPr>
                              <m:ctrlPr>
                                <a:rPr lang="en-GB" sz="4000" i="1">
                                  <a:latin typeface="Cambria Math" panose="02040503050406030204" pitchFamily="18" charset="0"/>
                                </a:rPr>
                              </m:ctrlPr>
                            </m:sSupPr>
                            <m:e>
                              <m:r>
                                <a:rPr lang="en-GB" sz="4000" i="1">
                                  <a:latin typeface="Cambria Math" panose="02040503050406030204" pitchFamily="18" charset="0"/>
                                </a:rPr>
                                <m:t>𝑛</m:t>
                              </m:r>
                            </m:e>
                            <m:sup>
                              <m:r>
                                <a:rPr lang="en-GB" sz="4000" i="1">
                                  <a:latin typeface="Cambria Math" panose="02040503050406030204" pitchFamily="18" charset="0"/>
                                </a:rPr>
                                <m:t>4</m:t>
                              </m:r>
                            </m:sup>
                          </m:sSup>
                          <m:r>
                            <a:rPr lang="en-GB" sz="4000" i="1">
                              <a:latin typeface="Cambria Math" panose="02040503050406030204" pitchFamily="18" charset="0"/>
                            </a:rPr>
                            <m:t>+10</m:t>
                          </m:r>
                          <m:sSup>
                            <m:sSupPr>
                              <m:ctrlPr>
                                <a:rPr lang="en-GB" sz="4000" i="1">
                                  <a:latin typeface="Cambria Math" panose="02040503050406030204" pitchFamily="18" charset="0"/>
                                </a:rPr>
                              </m:ctrlPr>
                            </m:sSupPr>
                            <m:e>
                              <m:r>
                                <a:rPr lang="en-GB" sz="4000" i="1">
                                  <a:latin typeface="Cambria Math" panose="02040503050406030204" pitchFamily="18" charset="0"/>
                                </a:rPr>
                                <m:t>𝑛</m:t>
                              </m:r>
                            </m:e>
                            <m:sup>
                              <m:r>
                                <a:rPr lang="en-GB" sz="4000" i="1">
                                  <a:latin typeface="Cambria Math" panose="02040503050406030204" pitchFamily="18" charset="0"/>
                                </a:rPr>
                                <m:t>3</m:t>
                              </m:r>
                            </m:sup>
                          </m:sSup>
                          <m:r>
                            <a:rPr lang="en-GB" sz="4000" i="1">
                              <a:latin typeface="Cambria Math" panose="02040503050406030204" pitchFamily="18" charset="0"/>
                            </a:rPr>
                            <m:t>−</m:t>
                          </m:r>
                          <m:r>
                            <a:rPr lang="en-GB" sz="4000" i="1">
                              <a:latin typeface="Cambria Math" panose="02040503050406030204" pitchFamily="18" charset="0"/>
                            </a:rPr>
                            <m:t>𝑛</m:t>
                          </m:r>
                        </m:e>
                      </m:d>
                    </m:oMath>
                  </m:oMathPara>
                </a14:m>
                <a:endParaRPr lang="en-GB" sz="4000" dirty="0"/>
              </a:p>
              <a:p>
                <a:pPr marL="0" indent="0" algn="ctr">
                  <a:buNone/>
                </a:pPr>
                <a:endParaRPr lang="en-GB" sz="3600" dirty="0"/>
              </a:p>
            </p:txBody>
          </p:sp>
        </mc:Choice>
        <mc:Fallback xmlns="">
          <p:sp>
            <p:nvSpPr>
              <p:cNvPr id="11" name="Content Placeholder 2">
                <a:extLst>
                  <a:ext uri="{FF2B5EF4-FFF2-40B4-BE49-F238E27FC236}">
                    <a16:creationId xmlns:a16="http://schemas.microsoft.com/office/drawing/2014/main" id="{5681E174-EB02-4394-BA25-3DFC34FE583A}"/>
                  </a:ext>
                </a:extLst>
              </p:cNvPr>
              <p:cNvSpPr txBox="1">
                <a:spLocks noRot="1" noChangeAspect="1" noMove="1" noResize="1" noEditPoints="1" noAdjustHandles="1" noChangeArrowheads="1" noChangeShapeType="1" noTextEdit="1"/>
              </p:cNvSpPr>
              <p:nvPr/>
            </p:nvSpPr>
            <p:spPr>
              <a:xfrm>
                <a:off x="1688393" y="5148440"/>
                <a:ext cx="9274134" cy="1432162"/>
              </a:xfrm>
              <a:prstGeom prst="rect">
                <a:avLst/>
              </a:prstGeom>
              <a:blipFill>
                <a:blip r:embed="rId6"/>
                <a:stretch>
                  <a:fillRect t="-855" b="-11111"/>
                </a:stretch>
              </a:blipFill>
            </p:spPr>
            <p:txBody>
              <a:bodyPr/>
              <a:lstStyle/>
              <a:p>
                <a:r>
                  <a:rPr lang="en-GB">
                    <a:noFill/>
                  </a:rPr>
                  <a:t> </a:t>
                </a:r>
              </a:p>
            </p:txBody>
          </p:sp>
        </mc:Fallback>
      </mc:AlternateContent>
    </p:spTree>
    <p:custDataLst>
      <p:tags r:id="rId1"/>
    </p:custDataLst>
    <p:extLst>
      <p:ext uri="{BB962C8B-B14F-4D97-AF65-F5344CB8AC3E}">
        <p14:creationId xmlns:p14="http://schemas.microsoft.com/office/powerpoint/2010/main" val="263482872"/>
      </p:ext>
    </p:extLst>
  </p:cSld>
  <p:clrMapOvr>
    <a:masterClrMapping/>
  </p:clrMapOvr>
  <mc:AlternateContent xmlns:mc="http://schemas.openxmlformats.org/markup-compatibility/2006">
    <mc:Choice xmlns:p14="http://schemas.microsoft.com/office/powerpoint/2010/main" Requires="p14">
      <p:transition spd="slow" p14:dur="2000" advTm="29215"/>
    </mc:Choice>
    <mc:Fallback>
      <p:transition spd="slow" advTm="2921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516D34AC-D8C8-4DE6-9674-04D5881992D3}"/>
                  </a:ext>
                </a:extLst>
              </p:cNvPr>
              <p:cNvSpPr/>
              <p:nvPr/>
            </p:nvSpPr>
            <p:spPr>
              <a:xfrm>
                <a:off x="145169" y="35754"/>
                <a:ext cx="2155462" cy="1434047"/>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GB" sz="3200" i="1" smtClean="0">
                              <a:latin typeface="Cambria Math" panose="02040503050406030204" pitchFamily="18" charset="0"/>
                            </a:rPr>
                          </m:ctrlPr>
                        </m:sSubPr>
                        <m:e>
                          <m:r>
                            <a:rPr lang="en-GB" sz="3200" i="1">
                              <a:latin typeface="Cambria Math" panose="02040503050406030204" pitchFamily="18" charset="0"/>
                            </a:rPr>
                            <m:t>𝑆</m:t>
                          </m:r>
                        </m:e>
                        <m:sub>
                          <m:r>
                            <a:rPr lang="en-GB" sz="3200">
                              <a:latin typeface="Cambria Math" panose="02040503050406030204" pitchFamily="18" charset="0"/>
                            </a:rPr>
                            <m:t>1</m:t>
                          </m:r>
                        </m:sub>
                      </m:sSub>
                      <m:r>
                        <a:rPr lang="en-GB" sz="3200">
                          <a:latin typeface="Cambria Math" panose="02040503050406030204" pitchFamily="18" charset="0"/>
                        </a:rPr>
                        <m:t>=</m:t>
                      </m:r>
                      <m:nary>
                        <m:naryPr>
                          <m:chr m:val="∑"/>
                          <m:ctrlPr>
                            <a:rPr lang="en-GB" sz="3200" i="1">
                              <a:latin typeface="Cambria Math" panose="02040503050406030204" pitchFamily="18" charset="0"/>
                            </a:rPr>
                          </m:ctrlPr>
                        </m:naryPr>
                        <m:sub>
                          <m:r>
                            <a:rPr lang="en-GB" sz="3200" b="0" i="1" smtClean="0">
                              <a:latin typeface="Cambria Math" panose="02040503050406030204" pitchFamily="18" charset="0"/>
                            </a:rPr>
                            <m:t>𝑘</m:t>
                          </m:r>
                          <m:r>
                            <a:rPr lang="en-GB" sz="3200">
                              <a:latin typeface="Cambria Math" panose="02040503050406030204" pitchFamily="18" charset="0"/>
                            </a:rPr>
                            <m:t>=1</m:t>
                          </m:r>
                        </m:sub>
                        <m:sup>
                          <m:r>
                            <a:rPr lang="en-GB" sz="3200" i="1">
                              <a:latin typeface="Cambria Math" panose="02040503050406030204" pitchFamily="18" charset="0"/>
                            </a:rPr>
                            <m:t>𝑛</m:t>
                          </m:r>
                        </m:sup>
                        <m:e>
                          <m:r>
                            <a:rPr lang="en-GB" sz="3200" b="0" i="1" smtClean="0">
                              <a:latin typeface="Cambria Math" panose="02040503050406030204" pitchFamily="18" charset="0"/>
                            </a:rPr>
                            <m:t>𝑘</m:t>
                          </m:r>
                        </m:e>
                      </m:nary>
                    </m:oMath>
                  </m:oMathPara>
                </a14:m>
                <a:endParaRPr lang="en-GB" sz="3200" dirty="0"/>
              </a:p>
            </p:txBody>
          </p:sp>
        </mc:Choice>
        <mc:Fallback xmlns="">
          <p:sp>
            <p:nvSpPr>
              <p:cNvPr id="6" name="Rectangle 5">
                <a:extLst>
                  <a:ext uri="{FF2B5EF4-FFF2-40B4-BE49-F238E27FC236}">
                    <a16:creationId xmlns:a16="http://schemas.microsoft.com/office/drawing/2014/main" id="{516D34AC-D8C8-4DE6-9674-04D5881992D3}"/>
                  </a:ext>
                </a:extLst>
              </p:cNvPr>
              <p:cNvSpPr>
                <a:spLocks noRot="1" noChangeAspect="1" noMove="1" noResize="1" noEditPoints="1" noAdjustHandles="1" noChangeArrowheads="1" noChangeShapeType="1" noTextEdit="1"/>
              </p:cNvSpPr>
              <p:nvPr/>
            </p:nvSpPr>
            <p:spPr>
              <a:xfrm>
                <a:off x="145169" y="35754"/>
                <a:ext cx="2155462" cy="1434047"/>
              </a:xfrm>
              <a:prstGeom prst="rect">
                <a:avLst/>
              </a:prstGeom>
              <a:blipFill>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 name="Rectangle 7">
                <a:extLst>
                  <a:ext uri="{FF2B5EF4-FFF2-40B4-BE49-F238E27FC236}">
                    <a16:creationId xmlns:a16="http://schemas.microsoft.com/office/drawing/2014/main" id="{5547AF36-676A-4C41-ACDF-1B3577386A99}"/>
                  </a:ext>
                </a:extLst>
              </p:cNvPr>
              <p:cNvSpPr/>
              <p:nvPr/>
            </p:nvSpPr>
            <p:spPr>
              <a:xfrm>
                <a:off x="2350804" y="278929"/>
                <a:ext cx="2239844" cy="1044838"/>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r>
                        <a:rPr lang="en-GB" sz="3200" i="1">
                          <a:latin typeface="Cambria Math" panose="02040503050406030204" pitchFamily="18" charset="0"/>
                        </a:rPr>
                        <m:t>=</m:t>
                      </m:r>
                      <m:f>
                        <m:fPr>
                          <m:ctrlPr>
                            <a:rPr lang="en-GB" sz="3200" i="1">
                              <a:latin typeface="Cambria Math" panose="02040503050406030204" pitchFamily="18" charset="0"/>
                            </a:rPr>
                          </m:ctrlPr>
                        </m:fPr>
                        <m:num>
                          <m:r>
                            <a:rPr lang="en-GB" sz="3200" i="1">
                              <a:latin typeface="Cambria Math" panose="02040503050406030204" pitchFamily="18" charset="0"/>
                            </a:rPr>
                            <m:t>𝑛</m:t>
                          </m:r>
                          <m:d>
                            <m:dPr>
                              <m:ctrlPr>
                                <a:rPr lang="en-GB" sz="3200" i="1">
                                  <a:latin typeface="Cambria Math" panose="02040503050406030204" pitchFamily="18" charset="0"/>
                                </a:rPr>
                              </m:ctrlPr>
                            </m:dPr>
                            <m:e>
                              <m:r>
                                <a:rPr lang="en-GB" sz="3200" i="1">
                                  <a:latin typeface="Cambria Math" panose="02040503050406030204" pitchFamily="18" charset="0"/>
                                </a:rPr>
                                <m:t>𝑛</m:t>
                              </m:r>
                              <m:r>
                                <a:rPr lang="en-GB" sz="3200" i="1">
                                  <a:latin typeface="Cambria Math" panose="02040503050406030204" pitchFamily="18" charset="0"/>
                                </a:rPr>
                                <m:t>+1</m:t>
                              </m:r>
                            </m:e>
                          </m:d>
                        </m:num>
                        <m:den>
                          <m:r>
                            <a:rPr lang="en-GB" sz="3200" i="1">
                              <a:latin typeface="Cambria Math" panose="02040503050406030204" pitchFamily="18" charset="0"/>
                            </a:rPr>
                            <m:t>2</m:t>
                          </m:r>
                        </m:den>
                      </m:f>
                    </m:oMath>
                  </m:oMathPara>
                </a14:m>
                <a:endParaRPr lang="en-GB" sz="3200" dirty="0"/>
              </a:p>
            </p:txBody>
          </p:sp>
        </mc:Choice>
        <mc:Fallback xmlns="">
          <p:sp>
            <p:nvSpPr>
              <p:cNvPr id="8" name="Rectangle 7">
                <a:extLst>
                  <a:ext uri="{FF2B5EF4-FFF2-40B4-BE49-F238E27FC236}">
                    <a16:creationId xmlns:a16="http://schemas.microsoft.com/office/drawing/2014/main" id="{5547AF36-676A-4C41-ACDF-1B3577386A99}"/>
                  </a:ext>
                </a:extLst>
              </p:cNvPr>
              <p:cNvSpPr>
                <a:spLocks noRot="1" noChangeAspect="1" noMove="1" noResize="1" noEditPoints="1" noAdjustHandles="1" noChangeArrowheads="1" noChangeShapeType="1" noTextEdit="1"/>
              </p:cNvSpPr>
              <p:nvPr/>
            </p:nvSpPr>
            <p:spPr>
              <a:xfrm>
                <a:off x="2350804" y="278929"/>
                <a:ext cx="2239844" cy="1044838"/>
              </a:xfrm>
              <a:prstGeom prst="rect">
                <a:avLst/>
              </a:prstGeom>
              <a:blipFill>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 name="Rectangle 8">
                <a:extLst>
                  <a:ext uri="{FF2B5EF4-FFF2-40B4-BE49-F238E27FC236}">
                    <a16:creationId xmlns:a16="http://schemas.microsoft.com/office/drawing/2014/main" id="{2CEA6BB0-EF28-4251-9769-001A817367CD}"/>
                  </a:ext>
                </a:extLst>
              </p:cNvPr>
              <p:cNvSpPr/>
              <p:nvPr/>
            </p:nvSpPr>
            <p:spPr>
              <a:xfrm>
                <a:off x="145169" y="1460903"/>
                <a:ext cx="2371931" cy="143404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GB" sz="3200" i="1" smtClean="0">
                              <a:latin typeface="Cambria Math" panose="02040503050406030204" pitchFamily="18" charset="0"/>
                            </a:rPr>
                          </m:ctrlPr>
                        </m:sSubPr>
                        <m:e>
                          <m:r>
                            <a:rPr lang="en-GB" sz="3200" i="1">
                              <a:latin typeface="Cambria Math" panose="02040503050406030204" pitchFamily="18" charset="0"/>
                            </a:rPr>
                            <m:t>𝑆</m:t>
                          </m:r>
                        </m:e>
                        <m:sub>
                          <m:r>
                            <a:rPr lang="en-GB" sz="3200" i="1">
                              <a:latin typeface="Cambria Math" panose="02040503050406030204" pitchFamily="18" charset="0"/>
                            </a:rPr>
                            <m:t>2</m:t>
                          </m:r>
                        </m:sub>
                      </m:sSub>
                      <m:r>
                        <a:rPr lang="en-GB" sz="3200" i="1">
                          <a:latin typeface="Cambria Math" panose="02040503050406030204" pitchFamily="18" charset="0"/>
                        </a:rPr>
                        <m:t>=</m:t>
                      </m:r>
                      <m:nary>
                        <m:naryPr>
                          <m:chr m:val="∑"/>
                          <m:ctrlPr>
                            <a:rPr lang="en-GB" sz="3200" i="1">
                              <a:latin typeface="Cambria Math" panose="02040503050406030204" pitchFamily="18" charset="0"/>
                            </a:rPr>
                          </m:ctrlPr>
                        </m:naryPr>
                        <m:sub>
                          <m:r>
                            <a:rPr lang="en-GB" sz="3200" b="0" i="1" smtClean="0">
                              <a:latin typeface="Cambria Math" panose="02040503050406030204" pitchFamily="18" charset="0"/>
                            </a:rPr>
                            <m:t>𝑘</m:t>
                          </m:r>
                          <m:r>
                            <a:rPr lang="en-GB" sz="3200">
                              <a:latin typeface="Cambria Math" panose="02040503050406030204" pitchFamily="18" charset="0"/>
                            </a:rPr>
                            <m:t>=1</m:t>
                          </m:r>
                        </m:sub>
                        <m:sup>
                          <m:r>
                            <a:rPr lang="en-GB" sz="3200" i="1">
                              <a:latin typeface="Cambria Math" panose="02040503050406030204" pitchFamily="18" charset="0"/>
                            </a:rPr>
                            <m:t>𝑛</m:t>
                          </m:r>
                        </m:sup>
                        <m:e>
                          <m:sSup>
                            <m:sSupPr>
                              <m:ctrlPr>
                                <a:rPr lang="en-GB" sz="3200" i="1">
                                  <a:latin typeface="Cambria Math" panose="02040503050406030204" pitchFamily="18" charset="0"/>
                                </a:rPr>
                              </m:ctrlPr>
                            </m:sSupPr>
                            <m:e>
                              <m:r>
                                <a:rPr lang="en-GB" sz="3200" b="0" i="1" smtClean="0">
                                  <a:latin typeface="Cambria Math" panose="02040503050406030204" pitchFamily="18" charset="0"/>
                                </a:rPr>
                                <m:t>𝑘</m:t>
                              </m:r>
                            </m:e>
                            <m:sup>
                              <m:r>
                                <a:rPr lang="en-GB" sz="3200" i="1">
                                  <a:latin typeface="Cambria Math" panose="02040503050406030204" pitchFamily="18" charset="0"/>
                                </a:rPr>
                                <m:t>2</m:t>
                              </m:r>
                            </m:sup>
                          </m:sSup>
                        </m:e>
                      </m:nary>
                    </m:oMath>
                  </m:oMathPara>
                </a14:m>
                <a:endParaRPr lang="en-GB" sz="3200" dirty="0"/>
              </a:p>
            </p:txBody>
          </p:sp>
        </mc:Choice>
        <mc:Fallback xmlns="">
          <p:sp>
            <p:nvSpPr>
              <p:cNvPr id="9" name="Rectangle 8">
                <a:extLst>
                  <a:ext uri="{FF2B5EF4-FFF2-40B4-BE49-F238E27FC236}">
                    <a16:creationId xmlns:a16="http://schemas.microsoft.com/office/drawing/2014/main" id="{2CEA6BB0-EF28-4251-9769-001A817367CD}"/>
                  </a:ext>
                </a:extLst>
              </p:cNvPr>
              <p:cNvSpPr>
                <a:spLocks noRot="1" noChangeAspect="1" noMove="1" noResize="1" noEditPoints="1" noAdjustHandles="1" noChangeArrowheads="1" noChangeShapeType="1" noTextEdit="1"/>
              </p:cNvSpPr>
              <p:nvPr/>
            </p:nvSpPr>
            <p:spPr>
              <a:xfrm>
                <a:off x="145169" y="1460903"/>
                <a:ext cx="2371931" cy="1434047"/>
              </a:xfrm>
              <a:prstGeom prst="rect">
                <a:avLst/>
              </a:prstGeom>
              <a:blipFill>
                <a:blip r:embed="rId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 name="Rectangle 9">
                <a:extLst>
                  <a:ext uri="{FF2B5EF4-FFF2-40B4-BE49-F238E27FC236}">
                    <a16:creationId xmlns:a16="http://schemas.microsoft.com/office/drawing/2014/main" id="{F79F34C6-57C4-48EF-B2E7-8A72F27995CA}"/>
                  </a:ext>
                </a:extLst>
              </p:cNvPr>
              <p:cNvSpPr/>
              <p:nvPr/>
            </p:nvSpPr>
            <p:spPr>
              <a:xfrm>
                <a:off x="2350804" y="1702091"/>
                <a:ext cx="3766865" cy="1048044"/>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r>
                        <m:rPr>
                          <m:aln/>
                        </m:rPr>
                        <a:rPr lang="en-GB" sz="3200">
                          <a:latin typeface="Cambria Math" panose="02040503050406030204" pitchFamily="18" charset="0"/>
                        </a:rPr>
                        <m:t>=</m:t>
                      </m:r>
                      <m:f>
                        <m:fPr>
                          <m:ctrlPr>
                            <a:rPr lang="en-GB" sz="3200" i="1">
                              <a:latin typeface="Cambria Math" panose="02040503050406030204" pitchFamily="18" charset="0"/>
                            </a:rPr>
                          </m:ctrlPr>
                        </m:fPr>
                        <m:num>
                          <m:r>
                            <a:rPr lang="en-GB" sz="3200" i="1">
                              <a:latin typeface="Cambria Math" panose="02040503050406030204" pitchFamily="18" charset="0"/>
                            </a:rPr>
                            <m:t>𝑛</m:t>
                          </m:r>
                          <m:d>
                            <m:dPr>
                              <m:ctrlPr>
                                <a:rPr lang="en-GB" sz="3200" i="1">
                                  <a:latin typeface="Cambria Math" panose="02040503050406030204" pitchFamily="18" charset="0"/>
                                </a:rPr>
                              </m:ctrlPr>
                            </m:dPr>
                            <m:e>
                              <m:r>
                                <a:rPr lang="en-GB" sz="3200" i="1">
                                  <a:latin typeface="Cambria Math" panose="02040503050406030204" pitchFamily="18" charset="0"/>
                                </a:rPr>
                                <m:t>𝑛</m:t>
                              </m:r>
                              <m:r>
                                <a:rPr lang="en-GB" sz="3200" i="1">
                                  <a:latin typeface="Cambria Math" panose="02040503050406030204" pitchFamily="18" charset="0"/>
                                </a:rPr>
                                <m:t>+1</m:t>
                              </m:r>
                            </m:e>
                          </m:d>
                          <m:d>
                            <m:dPr>
                              <m:ctrlPr>
                                <a:rPr lang="en-GB" sz="3200" i="1">
                                  <a:latin typeface="Cambria Math" panose="02040503050406030204" pitchFamily="18" charset="0"/>
                                </a:rPr>
                              </m:ctrlPr>
                            </m:dPr>
                            <m:e>
                              <m:r>
                                <a:rPr lang="en-GB" sz="3200" i="1">
                                  <a:latin typeface="Cambria Math" panose="02040503050406030204" pitchFamily="18" charset="0"/>
                                </a:rPr>
                                <m:t>2</m:t>
                              </m:r>
                              <m:r>
                                <a:rPr lang="en-GB" sz="3200" i="1">
                                  <a:latin typeface="Cambria Math" panose="02040503050406030204" pitchFamily="18" charset="0"/>
                                </a:rPr>
                                <m:t>𝑛</m:t>
                              </m:r>
                              <m:r>
                                <a:rPr lang="en-GB" sz="3200" i="1">
                                  <a:latin typeface="Cambria Math" panose="02040503050406030204" pitchFamily="18" charset="0"/>
                                </a:rPr>
                                <m:t>+1</m:t>
                              </m:r>
                            </m:e>
                          </m:d>
                        </m:num>
                        <m:den>
                          <m:r>
                            <a:rPr lang="en-GB" sz="3200" i="1">
                              <a:latin typeface="Cambria Math" panose="02040503050406030204" pitchFamily="18" charset="0"/>
                            </a:rPr>
                            <m:t>6</m:t>
                          </m:r>
                        </m:den>
                      </m:f>
                    </m:oMath>
                  </m:oMathPara>
                </a14:m>
                <a:endParaRPr lang="en-GB" sz="3200" dirty="0"/>
              </a:p>
            </p:txBody>
          </p:sp>
        </mc:Choice>
        <mc:Fallback xmlns="">
          <p:sp>
            <p:nvSpPr>
              <p:cNvPr id="10" name="Rectangle 9">
                <a:extLst>
                  <a:ext uri="{FF2B5EF4-FFF2-40B4-BE49-F238E27FC236}">
                    <a16:creationId xmlns:a16="http://schemas.microsoft.com/office/drawing/2014/main" id="{F79F34C6-57C4-48EF-B2E7-8A72F27995CA}"/>
                  </a:ext>
                </a:extLst>
              </p:cNvPr>
              <p:cNvSpPr>
                <a:spLocks noRot="1" noChangeAspect="1" noMove="1" noResize="1" noEditPoints="1" noAdjustHandles="1" noChangeArrowheads="1" noChangeShapeType="1" noTextEdit="1"/>
              </p:cNvSpPr>
              <p:nvPr/>
            </p:nvSpPr>
            <p:spPr>
              <a:xfrm>
                <a:off x="2350804" y="1702091"/>
                <a:ext cx="3766865" cy="1048044"/>
              </a:xfrm>
              <a:prstGeom prst="rect">
                <a:avLst/>
              </a:prstGeom>
              <a:blipFill>
                <a:blip r:embed="rId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Rectangle 10">
                <a:extLst>
                  <a:ext uri="{FF2B5EF4-FFF2-40B4-BE49-F238E27FC236}">
                    <a16:creationId xmlns:a16="http://schemas.microsoft.com/office/drawing/2014/main" id="{0168F0EC-BE49-4F77-8DB8-4EB91E6F03CC}"/>
                  </a:ext>
                </a:extLst>
              </p:cNvPr>
              <p:cNvSpPr/>
              <p:nvPr/>
            </p:nvSpPr>
            <p:spPr>
              <a:xfrm>
                <a:off x="145169" y="2916568"/>
                <a:ext cx="2287741" cy="1436675"/>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sSub>
                        <m:sSubPr>
                          <m:ctrlPr>
                            <a:rPr lang="en-GB" sz="3200" i="1" smtClean="0">
                              <a:latin typeface="Cambria Math" panose="02040503050406030204" pitchFamily="18" charset="0"/>
                            </a:rPr>
                          </m:ctrlPr>
                        </m:sSubPr>
                        <m:e>
                          <m:r>
                            <a:rPr lang="en-GB" sz="3200" i="1">
                              <a:latin typeface="Cambria Math" panose="02040503050406030204" pitchFamily="18" charset="0"/>
                            </a:rPr>
                            <m:t>𝑆</m:t>
                          </m:r>
                        </m:e>
                        <m:sub>
                          <m:r>
                            <a:rPr lang="en-GB" sz="3200" i="1">
                              <a:latin typeface="Cambria Math" panose="02040503050406030204" pitchFamily="18" charset="0"/>
                            </a:rPr>
                            <m:t>3</m:t>
                          </m:r>
                        </m:sub>
                      </m:sSub>
                      <m:r>
                        <a:rPr lang="en-GB" sz="3200" i="1">
                          <a:latin typeface="Cambria Math" panose="02040503050406030204" pitchFamily="18" charset="0"/>
                        </a:rPr>
                        <m:t>=</m:t>
                      </m:r>
                      <m:nary>
                        <m:naryPr>
                          <m:chr m:val="∑"/>
                          <m:ctrlPr>
                            <a:rPr lang="en-GB" sz="3200" i="1">
                              <a:latin typeface="Cambria Math" panose="02040503050406030204" pitchFamily="18" charset="0"/>
                            </a:rPr>
                          </m:ctrlPr>
                        </m:naryPr>
                        <m:sub>
                          <m:r>
                            <a:rPr lang="en-GB" sz="3200" b="0" i="1" smtClean="0">
                              <a:latin typeface="Cambria Math" panose="02040503050406030204" pitchFamily="18" charset="0"/>
                            </a:rPr>
                            <m:t>𝑘</m:t>
                          </m:r>
                          <m:r>
                            <a:rPr lang="en-GB" sz="3200">
                              <a:latin typeface="Cambria Math" panose="02040503050406030204" pitchFamily="18" charset="0"/>
                            </a:rPr>
                            <m:t>=1</m:t>
                          </m:r>
                        </m:sub>
                        <m:sup>
                          <m:r>
                            <a:rPr lang="en-GB" sz="3200" i="1">
                              <a:latin typeface="Cambria Math" panose="02040503050406030204" pitchFamily="18" charset="0"/>
                            </a:rPr>
                            <m:t>𝑛</m:t>
                          </m:r>
                        </m:sup>
                        <m:e>
                          <m:sSup>
                            <m:sSupPr>
                              <m:ctrlPr>
                                <a:rPr lang="en-GB" sz="3200" i="1">
                                  <a:latin typeface="Cambria Math" panose="02040503050406030204" pitchFamily="18" charset="0"/>
                                </a:rPr>
                              </m:ctrlPr>
                            </m:sSupPr>
                            <m:e>
                              <m:r>
                                <a:rPr lang="en-GB" sz="3200" b="0" i="1" smtClean="0">
                                  <a:latin typeface="Cambria Math" panose="02040503050406030204" pitchFamily="18" charset="0"/>
                                </a:rPr>
                                <m:t>𝑘</m:t>
                              </m:r>
                            </m:e>
                            <m:sup>
                              <m:r>
                                <a:rPr lang="en-GB" sz="3200" i="1">
                                  <a:latin typeface="Cambria Math" panose="02040503050406030204" pitchFamily="18" charset="0"/>
                                </a:rPr>
                                <m:t>3</m:t>
                              </m:r>
                            </m:sup>
                          </m:sSup>
                        </m:e>
                      </m:nary>
                    </m:oMath>
                  </m:oMathPara>
                </a14:m>
                <a:endParaRPr lang="en-GB" sz="3200" dirty="0"/>
              </a:p>
            </p:txBody>
          </p:sp>
        </mc:Choice>
        <mc:Fallback xmlns="">
          <p:sp>
            <p:nvSpPr>
              <p:cNvPr id="11" name="Rectangle 10">
                <a:extLst>
                  <a:ext uri="{FF2B5EF4-FFF2-40B4-BE49-F238E27FC236}">
                    <a16:creationId xmlns:a16="http://schemas.microsoft.com/office/drawing/2014/main" id="{0168F0EC-BE49-4F77-8DB8-4EB91E6F03CC}"/>
                  </a:ext>
                </a:extLst>
              </p:cNvPr>
              <p:cNvSpPr>
                <a:spLocks noRot="1" noChangeAspect="1" noMove="1" noResize="1" noEditPoints="1" noAdjustHandles="1" noChangeArrowheads="1" noChangeShapeType="1" noTextEdit="1"/>
              </p:cNvSpPr>
              <p:nvPr/>
            </p:nvSpPr>
            <p:spPr>
              <a:xfrm>
                <a:off x="145169" y="2916568"/>
                <a:ext cx="2287741" cy="1436675"/>
              </a:xfrm>
              <a:prstGeom prst="rect">
                <a:avLst/>
              </a:prstGeom>
              <a:blipFill>
                <a:blip r:embed="rId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 name="Rectangle 11">
                <a:extLst>
                  <a:ext uri="{FF2B5EF4-FFF2-40B4-BE49-F238E27FC236}">
                    <a16:creationId xmlns:a16="http://schemas.microsoft.com/office/drawing/2014/main" id="{4906C57E-A7AB-4C9E-B904-7C70E087C01D}"/>
                  </a:ext>
                </a:extLst>
              </p:cNvPr>
              <p:cNvSpPr/>
              <p:nvPr/>
            </p:nvSpPr>
            <p:spPr>
              <a:xfrm>
                <a:off x="2350804" y="3139450"/>
                <a:ext cx="2620204" cy="107728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3200">
                          <a:latin typeface="Cambria Math" panose="02040503050406030204" pitchFamily="18" charset="0"/>
                        </a:rPr>
                        <m:t>=</m:t>
                      </m:r>
                      <m:f>
                        <m:fPr>
                          <m:ctrlPr>
                            <a:rPr lang="en-GB" sz="3200" i="1">
                              <a:latin typeface="Cambria Math" panose="02040503050406030204" pitchFamily="18" charset="0"/>
                            </a:rPr>
                          </m:ctrlPr>
                        </m:fPr>
                        <m:num>
                          <m:sSup>
                            <m:sSupPr>
                              <m:ctrlPr>
                                <a:rPr lang="en-GB" sz="3200" i="1">
                                  <a:latin typeface="Cambria Math" panose="02040503050406030204" pitchFamily="18" charset="0"/>
                                </a:rPr>
                              </m:ctrlPr>
                            </m:sSupPr>
                            <m:e>
                              <m:r>
                                <a:rPr lang="en-GB" sz="3200" i="1">
                                  <a:latin typeface="Cambria Math" panose="02040503050406030204" pitchFamily="18" charset="0"/>
                                </a:rPr>
                                <m:t>𝑛</m:t>
                              </m:r>
                            </m:e>
                            <m:sup>
                              <m:r>
                                <a:rPr lang="en-GB" sz="3200" i="1">
                                  <a:latin typeface="Cambria Math" panose="02040503050406030204" pitchFamily="18" charset="0"/>
                                </a:rPr>
                                <m:t>2</m:t>
                              </m:r>
                            </m:sup>
                          </m:sSup>
                          <m:sSup>
                            <m:sSupPr>
                              <m:ctrlPr>
                                <a:rPr lang="en-GB" sz="3200" i="1">
                                  <a:latin typeface="Cambria Math" panose="02040503050406030204" pitchFamily="18" charset="0"/>
                                </a:rPr>
                              </m:ctrlPr>
                            </m:sSupPr>
                            <m:e>
                              <m:d>
                                <m:dPr>
                                  <m:ctrlPr>
                                    <a:rPr lang="en-GB" sz="3200" i="1">
                                      <a:latin typeface="Cambria Math" panose="02040503050406030204" pitchFamily="18" charset="0"/>
                                    </a:rPr>
                                  </m:ctrlPr>
                                </m:dPr>
                                <m:e>
                                  <m:r>
                                    <a:rPr lang="en-GB" sz="3200" i="1">
                                      <a:latin typeface="Cambria Math" panose="02040503050406030204" pitchFamily="18" charset="0"/>
                                    </a:rPr>
                                    <m:t>𝑛</m:t>
                                  </m:r>
                                  <m:r>
                                    <a:rPr lang="en-GB" sz="3200" i="1">
                                      <a:latin typeface="Cambria Math" panose="02040503050406030204" pitchFamily="18" charset="0"/>
                                    </a:rPr>
                                    <m:t>+1</m:t>
                                  </m:r>
                                </m:e>
                              </m:d>
                            </m:e>
                            <m:sup>
                              <m:r>
                                <a:rPr lang="en-GB" sz="3200" i="1">
                                  <a:latin typeface="Cambria Math" panose="02040503050406030204" pitchFamily="18" charset="0"/>
                                </a:rPr>
                                <m:t>2</m:t>
                              </m:r>
                            </m:sup>
                          </m:sSup>
                        </m:num>
                        <m:den>
                          <m:r>
                            <a:rPr lang="en-GB" sz="3200" i="1">
                              <a:latin typeface="Cambria Math" panose="02040503050406030204" pitchFamily="18" charset="0"/>
                            </a:rPr>
                            <m:t>4</m:t>
                          </m:r>
                        </m:den>
                      </m:f>
                    </m:oMath>
                  </m:oMathPara>
                </a14:m>
                <a:endParaRPr lang="en-GB" sz="3200" dirty="0"/>
              </a:p>
            </p:txBody>
          </p:sp>
        </mc:Choice>
        <mc:Fallback xmlns="">
          <p:sp>
            <p:nvSpPr>
              <p:cNvPr id="12" name="Rectangle 11">
                <a:extLst>
                  <a:ext uri="{FF2B5EF4-FFF2-40B4-BE49-F238E27FC236}">
                    <a16:creationId xmlns:a16="http://schemas.microsoft.com/office/drawing/2014/main" id="{4906C57E-A7AB-4C9E-B904-7C70E087C01D}"/>
                  </a:ext>
                </a:extLst>
              </p:cNvPr>
              <p:cNvSpPr>
                <a:spLocks noRot="1" noChangeAspect="1" noMove="1" noResize="1" noEditPoints="1" noAdjustHandles="1" noChangeArrowheads="1" noChangeShapeType="1" noTextEdit="1"/>
              </p:cNvSpPr>
              <p:nvPr/>
            </p:nvSpPr>
            <p:spPr>
              <a:xfrm>
                <a:off x="2350804" y="3139450"/>
                <a:ext cx="2620204" cy="1077283"/>
              </a:xfrm>
              <a:prstGeom prst="rect">
                <a:avLst/>
              </a:prstGeom>
              <a:blipFill>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6AC0C3F4-FDE8-4426-B676-E75CA173A19D}"/>
                  </a:ext>
                </a:extLst>
              </p:cNvPr>
              <p:cNvSpPr/>
              <p:nvPr/>
            </p:nvSpPr>
            <p:spPr>
              <a:xfrm>
                <a:off x="7105074" y="298005"/>
                <a:ext cx="2498441" cy="1014317"/>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r>
                        <a:rPr lang="en-GB" sz="3200" i="1">
                          <a:latin typeface="Cambria Math" panose="02040503050406030204" pitchFamily="18" charset="0"/>
                        </a:rPr>
                        <m:t>=</m:t>
                      </m:r>
                      <m:f>
                        <m:fPr>
                          <m:ctrlPr>
                            <a:rPr lang="en-GB" sz="3200" i="1">
                              <a:latin typeface="Cambria Math" panose="02040503050406030204" pitchFamily="18" charset="0"/>
                            </a:rPr>
                          </m:ctrlPr>
                        </m:fPr>
                        <m:num>
                          <m:r>
                            <a:rPr lang="en-GB" sz="3200" i="1">
                              <a:latin typeface="Cambria Math" panose="02040503050406030204" pitchFamily="18" charset="0"/>
                            </a:rPr>
                            <m:t>1</m:t>
                          </m:r>
                        </m:num>
                        <m:den>
                          <m:r>
                            <a:rPr lang="en-GB" sz="3200" i="1">
                              <a:latin typeface="Cambria Math" panose="02040503050406030204" pitchFamily="18" charset="0"/>
                            </a:rPr>
                            <m:t>2</m:t>
                          </m:r>
                        </m:den>
                      </m:f>
                      <m:d>
                        <m:dPr>
                          <m:ctrlPr>
                            <a:rPr lang="en-GB" sz="3200" i="1">
                              <a:latin typeface="Cambria Math" panose="02040503050406030204" pitchFamily="18" charset="0"/>
                            </a:rPr>
                          </m:ctrlPr>
                        </m:dPr>
                        <m:e>
                          <m:sSup>
                            <m:sSupPr>
                              <m:ctrlPr>
                                <a:rPr lang="en-GB" sz="3200" i="1">
                                  <a:latin typeface="Cambria Math" panose="02040503050406030204" pitchFamily="18" charset="0"/>
                                </a:rPr>
                              </m:ctrlPr>
                            </m:sSupPr>
                            <m:e>
                              <m:r>
                                <a:rPr lang="en-GB" sz="3200" i="1">
                                  <a:latin typeface="Cambria Math" panose="02040503050406030204" pitchFamily="18" charset="0"/>
                                </a:rPr>
                                <m:t>𝑛</m:t>
                              </m:r>
                            </m:e>
                            <m:sup>
                              <m:r>
                                <a:rPr lang="en-GB" sz="3200" i="1">
                                  <a:latin typeface="Cambria Math" panose="02040503050406030204" pitchFamily="18" charset="0"/>
                                </a:rPr>
                                <m:t>2</m:t>
                              </m:r>
                            </m:sup>
                          </m:sSup>
                          <m:r>
                            <a:rPr lang="en-GB" sz="3200" i="1">
                              <a:latin typeface="Cambria Math" panose="02040503050406030204" pitchFamily="18" charset="0"/>
                            </a:rPr>
                            <m:t>+</m:t>
                          </m:r>
                          <m:r>
                            <a:rPr lang="en-GB" sz="3200" i="1">
                              <a:latin typeface="Cambria Math" panose="02040503050406030204" pitchFamily="18" charset="0"/>
                            </a:rPr>
                            <m:t>𝑛</m:t>
                          </m:r>
                        </m:e>
                      </m:d>
                    </m:oMath>
                  </m:oMathPara>
                </a14:m>
                <a:endParaRPr lang="en-GB" sz="3200" dirty="0"/>
              </a:p>
            </p:txBody>
          </p:sp>
        </mc:Choice>
        <mc:Fallback xmlns="">
          <p:sp>
            <p:nvSpPr>
              <p:cNvPr id="2" name="Rectangle 1">
                <a:extLst>
                  <a:ext uri="{FF2B5EF4-FFF2-40B4-BE49-F238E27FC236}">
                    <a16:creationId xmlns:a16="http://schemas.microsoft.com/office/drawing/2014/main" id="{6AC0C3F4-FDE8-4426-B676-E75CA173A19D}"/>
                  </a:ext>
                </a:extLst>
              </p:cNvPr>
              <p:cNvSpPr>
                <a:spLocks noRot="1" noChangeAspect="1" noMove="1" noResize="1" noEditPoints="1" noAdjustHandles="1" noChangeArrowheads="1" noChangeShapeType="1" noTextEdit="1"/>
              </p:cNvSpPr>
              <p:nvPr/>
            </p:nvSpPr>
            <p:spPr>
              <a:xfrm>
                <a:off x="7105074" y="298005"/>
                <a:ext cx="2498441" cy="1014317"/>
              </a:xfrm>
              <a:prstGeom prst="rect">
                <a:avLst/>
              </a:prstGeom>
              <a:blipFill>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 name="Rectangle 2">
                <a:extLst>
                  <a:ext uri="{FF2B5EF4-FFF2-40B4-BE49-F238E27FC236}">
                    <a16:creationId xmlns:a16="http://schemas.microsoft.com/office/drawing/2014/main" id="{E1A5D720-8E8E-44AB-B2E8-12AF0F2286D3}"/>
                  </a:ext>
                </a:extLst>
              </p:cNvPr>
              <p:cNvSpPr/>
              <p:nvPr/>
            </p:nvSpPr>
            <p:spPr>
              <a:xfrm>
                <a:off x="7105074" y="1721167"/>
                <a:ext cx="3875035" cy="1017523"/>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r>
                        <a:rPr lang="en-GB" sz="3200" i="1">
                          <a:latin typeface="Cambria Math" panose="02040503050406030204" pitchFamily="18" charset="0"/>
                        </a:rPr>
                        <m:t>=</m:t>
                      </m:r>
                      <m:f>
                        <m:fPr>
                          <m:ctrlPr>
                            <a:rPr lang="en-GB" sz="3200" i="1">
                              <a:latin typeface="Cambria Math" panose="02040503050406030204" pitchFamily="18" charset="0"/>
                            </a:rPr>
                          </m:ctrlPr>
                        </m:fPr>
                        <m:num>
                          <m:r>
                            <a:rPr lang="en-GB" sz="3200" i="1">
                              <a:latin typeface="Cambria Math" panose="02040503050406030204" pitchFamily="18" charset="0"/>
                            </a:rPr>
                            <m:t>1</m:t>
                          </m:r>
                        </m:num>
                        <m:den>
                          <m:r>
                            <a:rPr lang="en-GB" sz="3200" i="1">
                              <a:latin typeface="Cambria Math" panose="02040503050406030204" pitchFamily="18" charset="0"/>
                            </a:rPr>
                            <m:t>6</m:t>
                          </m:r>
                        </m:den>
                      </m:f>
                      <m:d>
                        <m:dPr>
                          <m:ctrlPr>
                            <a:rPr lang="en-GB" sz="3200" i="1">
                              <a:latin typeface="Cambria Math" panose="02040503050406030204" pitchFamily="18" charset="0"/>
                            </a:rPr>
                          </m:ctrlPr>
                        </m:dPr>
                        <m:e>
                          <m:r>
                            <a:rPr lang="en-GB" sz="3200" i="1">
                              <a:latin typeface="Cambria Math" panose="02040503050406030204" pitchFamily="18" charset="0"/>
                            </a:rPr>
                            <m:t>2</m:t>
                          </m:r>
                          <m:sSup>
                            <m:sSupPr>
                              <m:ctrlPr>
                                <a:rPr lang="en-GB" sz="3200" i="1">
                                  <a:latin typeface="Cambria Math" panose="02040503050406030204" pitchFamily="18" charset="0"/>
                                </a:rPr>
                              </m:ctrlPr>
                            </m:sSupPr>
                            <m:e>
                              <m:r>
                                <a:rPr lang="en-GB" sz="3200" i="1">
                                  <a:latin typeface="Cambria Math" panose="02040503050406030204" pitchFamily="18" charset="0"/>
                                </a:rPr>
                                <m:t>𝑛</m:t>
                              </m:r>
                            </m:e>
                            <m:sup>
                              <m:r>
                                <a:rPr lang="en-GB" sz="3200" i="1">
                                  <a:latin typeface="Cambria Math" panose="02040503050406030204" pitchFamily="18" charset="0"/>
                                </a:rPr>
                                <m:t>3</m:t>
                              </m:r>
                            </m:sup>
                          </m:sSup>
                          <m:r>
                            <a:rPr lang="en-GB" sz="3200" i="1">
                              <a:latin typeface="Cambria Math" panose="02040503050406030204" pitchFamily="18" charset="0"/>
                            </a:rPr>
                            <m:t>+3</m:t>
                          </m:r>
                          <m:sSup>
                            <m:sSupPr>
                              <m:ctrlPr>
                                <a:rPr lang="en-GB" sz="3200" i="1">
                                  <a:latin typeface="Cambria Math" panose="02040503050406030204" pitchFamily="18" charset="0"/>
                                </a:rPr>
                              </m:ctrlPr>
                            </m:sSupPr>
                            <m:e>
                              <m:r>
                                <a:rPr lang="en-GB" sz="3200" i="1">
                                  <a:latin typeface="Cambria Math" panose="02040503050406030204" pitchFamily="18" charset="0"/>
                                </a:rPr>
                                <m:t>𝑛</m:t>
                              </m:r>
                            </m:e>
                            <m:sup>
                              <m:r>
                                <a:rPr lang="en-GB" sz="3200" i="1">
                                  <a:latin typeface="Cambria Math" panose="02040503050406030204" pitchFamily="18" charset="0"/>
                                </a:rPr>
                                <m:t>2</m:t>
                              </m:r>
                            </m:sup>
                          </m:sSup>
                          <m:r>
                            <a:rPr lang="en-GB" sz="3200" i="1">
                              <a:latin typeface="Cambria Math" panose="02040503050406030204" pitchFamily="18" charset="0"/>
                            </a:rPr>
                            <m:t>+</m:t>
                          </m:r>
                          <m:r>
                            <a:rPr lang="en-GB" sz="3200" i="1">
                              <a:latin typeface="Cambria Math" panose="02040503050406030204" pitchFamily="18" charset="0"/>
                            </a:rPr>
                            <m:t>𝑛</m:t>
                          </m:r>
                        </m:e>
                      </m:d>
                    </m:oMath>
                  </m:oMathPara>
                </a14:m>
                <a:endParaRPr lang="en-GB" sz="3200" dirty="0"/>
              </a:p>
            </p:txBody>
          </p:sp>
        </mc:Choice>
        <mc:Fallback xmlns="">
          <p:sp>
            <p:nvSpPr>
              <p:cNvPr id="3" name="Rectangle 2">
                <a:extLst>
                  <a:ext uri="{FF2B5EF4-FFF2-40B4-BE49-F238E27FC236}">
                    <a16:creationId xmlns:a16="http://schemas.microsoft.com/office/drawing/2014/main" id="{E1A5D720-8E8E-44AB-B2E8-12AF0F2286D3}"/>
                  </a:ext>
                </a:extLst>
              </p:cNvPr>
              <p:cNvSpPr>
                <a:spLocks noRot="1" noChangeAspect="1" noMove="1" noResize="1" noEditPoints="1" noAdjustHandles="1" noChangeArrowheads="1" noChangeShapeType="1" noTextEdit="1"/>
              </p:cNvSpPr>
              <p:nvPr/>
            </p:nvSpPr>
            <p:spPr>
              <a:xfrm>
                <a:off x="7105074" y="1721167"/>
                <a:ext cx="3875035" cy="1017523"/>
              </a:xfrm>
              <a:prstGeom prst="rect">
                <a:avLst/>
              </a:prstGeom>
              <a:blipFill>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8B6B840D-23D1-490C-83F6-4DAE747F24A1}"/>
                  </a:ext>
                </a:extLst>
              </p:cNvPr>
              <p:cNvSpPr/>
              <p:nvPr/>
            </p:nvSpPr>
            <p:spPr>
              <a:xfrm>
                <a:off x="7105074" y="3178819"/>
                <a:ext cx="3837589" cy="1014317"/>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r>
                        <a:rPr lang="en-GB" sz="3200" i="1">
                          <a:latin typeface="Cambria Math" panose="02040503050406030204" pitchFamily="18" charset="0"/>
                        </a:rPr>
                        <m:t>=</m:t>
                      </m:r>
                      <m:f>
                        <m:fPr>
                          <m:ctrlPr>
                            <a:rPr lang="en-GB" sz="3200" i="1">
                              <a:latin typeface="Cambria Math" panose="02040503050406030204" pitchFamily="18" charset="0"/>
                            </a:rPr>
                          </m:ctrlPr>
                        </m:fPr>
                        <m:num>
                          <m:r>
                            <a:rPr lang="en-GB" sz="3200" i="1">
                              <a:latin typeface="Cambria Math" panose="02040503050406030204" pitchFamily="18" charset="0"/>
                            </a:rPr>
                            <m:t>1</m:t>
                          </m:r>
                        </m:num>
                        <m:den>
                          <m:r>
                            <a:rPr lang="en-GB" sz="3200" i="1">
                              <a:latin typeface="Cambria Math" panose="02040503050406030204" pitchFamily="18" charset="0"/>
                            </a:rPr>
                            <m:t>4</m:t>
                          </m:r>
                        </m:den>
                      </m:f>
                      <m:d>
                        <m:dPr>
                          <m:ctrlPr>
                            <a:rPr lang="en-GB" sz="3200" i="1">
                              <a:latin typeface="Cambria Math" panose="02040503050406030204" pitchFamily="18" charset="0"/>
                            </a:rPr>
                          </m:ctrlPr>
                        </m:dPr>
                        <m:e>
                          <m:sSup>
                            <m:sSupPr>
                              <m:ctrlPr>
                                <a:rPr lang="en-GB" sz="3200" i="1">
                                  <a:latin typeface="Cambria Math" panose="02040503050406030204" pitchFamily="18" charset="0"/>
                                </a:rPr>
                              </m:ctrlPr>
                            </m:sSupPr>
                            <m:e>
                              <m:r>
                                <a:rPr lang="en-GB" sz="3200" i="1">
                                  <a:latin typeface="Cambria Math" panose="02040503050406030204" pitchFamily="18" charset="0"/>
                                </a:rPr>
                                <m:t>𝑛</m:t>
                              </m:r>
                            </m:e>
                            <m:sup>
                              <m:r>
                                <a:rPr lang="en-GB" sz="3200" i="1">
                                  <a:latin typeface="Cambria Math" panose="02040503050406030204" pitchFamily="18" charset="0"/>
                                </a:rPr>
                                <m:t>4</m:t>
                              </m:r>
                            </m:sup>
                          </m:sSup>
                          <m:r>
                            <a:rPr lang="en-GB" sz="3200" i="1">
                              <a:latin typeface="Cambria Math" panose="02040503050406030204" pitchFamily="18" charset="0"/>
                            </a:rPr>
                            <m:t>+2</m:t>
                          </m:r>
                          <m:sSup>
                            <m:sSupPr>
                              <m:ctrlPr>
                                <a:rPr lang="en-GB" sz="3200" i="1">
                                  <a:latin typeface="Cambria Math" panose="02040503050406030204" pitchFamily="18" charset="0"/>
                                </a:rPr>
                              </m:ctrlPr>
                            </m:sSupPr>
                            <m:e>
                              <m:r>
                                <a:rPr lang="en-GB" sz="3200" i="1">
                                  <a:latin typeface="Cambria Math" panose="02040503050406030204" pitchFamily="18" charset="0"/>
                                </a:rPr>
                                <m:t>𝑛</m:t>
                              </m:r>
                            </m:e>
                            <m:sup>
                              <m:r>
                                <a:rPr lang="en-GB" sz="3200" i="1">
                                  <a:latin typeface="Cambria Math" panose="02040503050406030204" pitchFamily="18" charset="0"/>
                                </a:rPr>
                                <m:t>3</m:t>
                              </m:r>
                            </m:sup>
                          </m:sSup>
                          <m:r>
                            <a:rPr lang="en-GB" sz="3200" i="1">
                              <a:latin typeface="Cambria Math" panose="02040503050406030204" pitchFamily="18" charset="0"/>
                            </a:rPr>
                            <m:t>+</m:t>
                          </m:r>
                          <m:sSup>
                            <m:sSupPr>
                              <m:ctrlPr>
                                <a:rPr lang="en-GB" sz="3200" i="1">
                                  <a:latin typeface="Cambria Math" panose="02040503050406030204" pitchFamily="18" charset="0"/>
                                </a:rPr>
                              </m:ctrlPr>
                            </m:sSupPr>
                            <m:e>
                              <m:r>
                                <a:rPr lang="en-GB" sz="3200" i="1">
                                  <a:latin typeface="Cambria Math" panose="02040503050406030204" pitchFamily="18" charset="0"/>
                                </a:rPr>
                                <m:t>𝑛</m:t>
                              </m:r>
                            </m:e>
                            <m:sup>
                              <m:r>
                                <a:rPr lang="en-GB" sz="3200" i="1">
                                  <a:latin typeface="Cambria Math" panose="02040503050406030204" pitchFamily="18" charset="0"/>
                                </a:rPr>
                                <m:t>2</m:t>
                              </m:r>
                            </m:sup>
                          </m:sSup>
                        </m:e>
                      </m:d>
                    </m:oMath>
                  </m:oMathPara>
                </a14:m>
                <a:endParaRPr lang="en-GB" sz="3200" dirty="0"/>
              </a:p>
            </p:txBody>
          </p:sp>
        </mc:Choice>
        <mc:Fallback xmlns="">
          <p:sp>
            <p:nvSpPr>
              <p:cNvPr id="4" name="Rectangle 3">
                <a:extLst>
                  <a:ext uri="{FF2B5EF4-FFF2-40B4-BE49-F238E27FC236}">
                    <a16:creationId xmlns:a16="http://schemas.microsoft.com/office/drawing/2014/main" id="{8B6B840D-23D1-490C-83F6-4DAE747F24A1}"/>
                  </a:ext>
                </a:extLst>
              </p:cNvPr>
              <p:cNvSpPr>
                <a:spLocks noRot="1" noChangeAspect="1" noMove="1" noResize="1" noEditPoints="1" noAdjustHandles="1" noChangeArrowheads="1" noChangeShapeType="1" noTextEdit="1"/>
              </p:cNvSpPr>
              <p:nvPr/>
            </p:nvSpPr>
            <p:spPr>
              <a:xfrm>
                <a:off x="7105074" y="3178819"/>
                <a:ext cx="3837589" cy="1014317"/>
              </a:xfrm>
              <a:prstGeom prst="rect">
                <a:avLst/>
              </a:prstGeom>
              <a:blipFill>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3" name="Rectangle 12">
                <a:extLst>
                  <a:ext uri="{FF2B5EF4-FFF2-40B4-BE49-F238E27FC236}">
                    <a16:creationId xmlns:a16="http://schemas.microsoft.com/office/drawing/2014/main" id="{444B7EA5-AADC-4EEF-92B8-7B647885E92B}"/>
                  </a:ext>
                </a:extLst>
              </p:cNvPr>
              <p:cNvSpPr/>
              <p:nvPr/>
            </p:nvSpPr>
            <p:spPr>
              <a:xfrm>
                <a:off x="145169" y="4371630"/>
                <a:ext cx="2274149" cy="1434047"/>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sSub>
                        <m:sSubPr>
                          <m:ctrlPr>
                            <a:rPr lang="en-GB" sz="3200" i="1" smtClean="0">
                              <a:latin typeface="Cambria Math" panose="02040503050406030204" pitchFamily="18" charset="0"/>
                            </a:rPr>
                          </m:ctrlPr>
                        </m:sSubPr>
                        <m:e>
                          <m:r>
                            <a:rPr lang="en-GB" sz="3200" i="1">
                              <a:latin typeface="Cambria Math" panose="02040503050406030204" pitchFamily="18" charset="0"/>
                            </a:rPr>
                            <m:t>𝑆</m:t>
                          </m:r>
                        </m:e>
                        <m:sub>
                          <m:r>
                            <a:rPr lang="en-GB" sz="3200" b="0" i="1" smtClean="0">
                              <a:latin typeface="Cambria Math" panose="02040503050406030204" pitchFamily="18" charset="0"/>
                            </a:rPr>
                            <m:t>4</m:t>
                          </m:r>
                        </m:sub>
                      </m:sSub>
                      <m:r>
                        <a:rPr lang="en-GB" sz="3200" i="1">
                          <a:latin typeface="Cambria Math" panose="02040503050406030204" pitchFamily="18" charset="0"/>
                        </a:rPr>
                        <m:t>=</m:t>
                      </m:r>
                      <m:nary>
                        <m:naryPr>
                          <m:chr m:val="∑"/>
                          <m:ctrlPr>
                            <a:rPr lang="en-GB" sz="3200" i="1">
                              <a:latin typeface="Cambria Math" panose="02040503050406030204" pitchFamily="18" charset="0"/>
                            </a:rPr>
                          </m:ctrlPr>
                        </m:naryPr>
                        <m:sub>
                          <m:r>
                            <a:rPr lang="en-GB" sz="3200" b="0" i="1" smtClean="0">
                              <a:latin typeface="Cambria Math" panose="02040503050406030204" pitchFamily="18" charset="0"/>
                            </a:rPr>
                            <m:t>𝑘</m:t>
                          </m:r>
                          <m:r>
                            <a:rPr lang="en-GB" sz="3200">
                              <a:latin typeface="Cambria Math" panose="02040503050406030204" pitchFamily="18" charset="0"/>
                            </a:rPr>
                            <m:t>=1</m:t>
                          </m:r>
                        </m:sub>
                        <m:sup>
                          <m:r>
                            <a:rPr lang="en-GB" sz="3200" i="1">
                              <a:latin typeface="Cambria Math" panose="02040503050406030204" pitchFamily="18" charset="0"/>
                            </a:rPr>
                            <m:t>𝑛</m:t>
                          </m:r>
                        </m:sup>
                        <m:e>
                          <m:sSup>
                            <m:sSupPr>
                              <m:ctrlPr>
                                <a:rPr lang="en-GB" sz="3200" i="1">
                                  <a:latin typeface="Cambria Math" panose="02040503050406030204" pitchFamily="18" charset="0"/>
                                </a:rPr>
                              </m:ctrlPr>
                            </m:sSupPr>
                            <m:e>
                              <m:r>
                                <a:rPr lang="en-GB" sz="3200" b="0" i="1" smtClean="0">
                                  <a:latin typeface="Cambria Math" panose="02040503050406030204" pitchFamily="18" charset="0"/>
                                </a:rPr>
                                <m:t>𝑘</m:t>
                              </m:r>
                            </m:e>
                            <m:sup>
                              <m:r>
                                <a:rPr lang="en-GB" sz="3200" b="0" i="1" smtClean="0">
                                  <a:latin typeface="Cambria Math" panose="02040503050406030204" pitchFamily="18" charset="0"/>
                                </a:rPr>
                                <m:t>4</m:t>
                              </m:r>
                            </m:sup>
                          </m:sSup>
                        </m:e>
                      </m:nary>
                    </m:oMath>
                  </m:oMathPara>
                </a14:m>
                <a:endParaRPr lang="en-GB" sz="3200" dirty="0"/>
              </a:p>
            </p:txBody>
          </p:sp>
        </mc:Choice>
        <mc:Fallback xmlns="">
          <p:sp>
            <p:nvSpPr>
              <p:cNvPr id="13" name="Rectangle 12">
                <a:extLst>
                  <a:ext uri="{FF2B5EF4-FFF2-40B4-BE49-F238E27FC236}">
                    <a16:creationId xmlns:a16="http://schemas.microsoft.com/office/drawing/2014/main" id="{444B7EA5-AADC-4EEF-92B8-7B647885E92B}"/>
                  </a:ext>
                </a:extLst>
              </p:cNvPr>
              <p:cNvSpPr>
                <a:spLocks noRot="1" noChangeAspect="1" noMove="1" noResize="1" noEditPoints="1" noAdjustHandles="1" noChangeArrowheads="1" noChangeShapeType="1" noTextEdit="1"/>
              </p:cNvSpPr>
              <p:nvPr/>
            </p:nvSpPr>
            <p:spPr>
              <a:xfrm>
                <a:off x="145169" y="4371630"/>
                <a:ext cx="2274149" cy="1434047"/>
              </a:xfrm>
              <a:prstGeom prst="rect">
                <a:avLst/>
              </a:prstGeom>
              <a:blipFill>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4" name="Rectangle 13">
                <a:extLst>
                  <a:ext uri="{FF2B5EF4-FFF2-40B4-BE49-F238E27FC236}">
                    <a16:creationId xmlns:a16="http://schemas.microsoft.com/office/drawing/2014/main" id="{CA900A38-56C1-4B73-BD0E-5162ACCBDDB9}"/>
                  </a:ext>
                </a:extLst>
              </p:cNvPr>
              <p:cNvSpPr/>
              <p:nvPr/>
            </p:nvSpPr>
            <p:spPr>
              <a:xfrm>
                <a:off x="2350804" y="4671937"/>
                <a:ext cx="4733155" cy="83343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2400" smtClean="0">
                          <a:latin typeface="Cambria Math" panose="02040503050406030204" pitchFamily="18" charset="0"/>
                        </a:rPr>
                        <m:t>=</m:t>
                      </m:r>
                      <m:f>
                        <m:fPr>
                          <m:ctrlPr>
                            <a:rPr lang="en-GB" sz="2400" i="1">
                              <a:latin typeface="Cambria Math" panose="02040503050406030204" pitchFamily="18" charset="0"/>
                            </a:rPr>
                          </m:ctrlPr>
                        </m:fPr>
                        <m:num>
                          <m:r>
                            <a:rPr lang="en-GB" sz="2400" b="0" i="1" smtClean="0">
                              <a:latin typeface="Cambria Math" panose="02040503050406030204" pitchFamily="18" charset="0"/>
                            </a:rPr>
                            <m:t>𝑛</m:t>
                          </m:r>
                          <m:d>
                            <m:dPr>
                              <m:ctrlPr>
                                <a:rPr lang="en-GB" sz="2400" i="1">
                                  <a:latin typeface="Cambria Math" panose="02040503050406030204" pitchFamily="18" charset="0"/>
                                </a:rPr>
                              </m:ctrlPr>
                            </m:dPr>
                            <m:e>
                              <m:r>
                                <a:rPr lang="en-GB" sz="2400" i="1">
                                  <a:latin typeface="Cambria Math" panose="02040503050406030204" pitchFamily="18" charset="0"/>
                                </a:rPr>
                                <m:t>𝑛</m:t>
                              </m:r>
                              <m:r>
                                <a:rPr lang="en-GB" sz="2400" i="1">
                                  <a:latin typeface="Cambria Math" panose="02040503050406030204" pitchFamily="18" charset="0"/>
                                </a:rPr>
                                <m:t>+1</m:t>
                              </m:r>
                            </m:e>
                          </m:d>
                          <m:d>
                            <m:dPr>
                              <m:ctrlPr>
                                <a:rPr lang="en-GB" sz="2400" i="1">
                                  <a:latin typeface="Cambria Math" panose="02040503050406030204" pitchFamily="18" charset="0"/>
                                </a:rPr>
                              </m:ctrlPr>
                            </m:dPr>
                            <m:e>
                              <m:r>
                                <a:rPr lang="en-GB" sz="2400" b="0" i="1" smtClean="0">
                                  <a:latin typeface="Cambria Math" panose="02040503050406030204" pitchFamily="18" charset="0"/>
                                </a:rPr>
                                <m:t>2</m:t>
                              </m:r>
                              <m:r>
                                <a:rPr lang="en-GB" sz="2400" b="0" i="1" smtClean="0">
                                  <a:latin typeface="Cambria Math" panose="02040503050406030204" pitchFamily="18" charset="0"/>
                                </a:rPr>
                                <m:t>𝑛</m:t>
                              </m:r>
                              <m:r>
                                <a:rPr lang="en-GB" sz="2400" b="0" i="1" smtClean="0">
                                  <a:latin typeface="Cambria Math" panose="02040503050406030204" pitchFamily="18" charset="0"/>
                                </a:rPr>
                                <m:t>+1)</m:t>
                              </m:r>
                              <m:sSup>
                                <m:sSupPr>
                                  <m:ctrlPr>
                                    <a:rPr lang="en-GB" sz="2400" i="1">
                                      <a:latin typeface="Cambria Math" panose="02040503050406030204" pitchFamily="18" charset="0"/>
                                    </a:rPr>
                                  </m:ctrlPr>
                                </m:sSupPr>
                                <m:e>
                                  <m:r>
                                    <a:rPr lang="en-GB" sz="2400" b="0" i="1" smtClean="0">
                                      <a:latin typeface="Cambria Math" panose="02040503050406030204" pitchFamily="18" charset="0"/>
                                    </a:rPr>
                                    <m:t>(3</m:t>
                                  </m:r>
                                  <m:r>
                                    <a:rPr lang="en-GB" sz="2400" i="1">
                                      <a:latin typeface="Cambria Math" panose="02040503050406030204" pitchFamily="18" charset="0"/>
                                    </a:rPr>
                                    <m:t>𝑛</m:t>
                                  </m:r>
                                </m:e>
                                <m:sup>
                                  <m:r>
                                    <a:rPr lang="en-GB" sz="2400" i="1">
                                      <a:latin typeface="Cambria Math" panose="02040503050406030204" pitchFamily="18" charset="0"/>
                                    </a:rPr>
                                    <m:t>2</m:t>
                                  </m:r>
                                </m:sup>
                              </m:sSup>
                              <m:r>
                                <a:rPr lang="en-GB" sz="2400" i="1">
                                  <a:latin typeface="Cambria Math" panose="02040503050406030204" pitchFamily="18" charset="0"/>
                                </a:rPr>
                                <m:t>+</m:t>
                              </m:r>
                              <m:r>
                                <a:rPr lang="en-GB" sz="2400" b="0" i="1" smtClean="0">
                                  <a:latin typeface="Cambria Math" panose="02040503050406030204" pitchFamily="18" charset="0"/>
                                </a:rPr>
                                <m:t>3</m:t>
                              </m:r>
                              <m:r>
                                <a:rPr lang="en-GB" sz="2400" i="1">
                                  <a:latin typeface="Cambria Math" panose="02040503050406030204" pitchFamily="18" charset="0"/>
                                </a:rPr>
                                <m:t>𝑛</m:t>
                              </m:r>
                              <m:r>
                                <a:rPr lang="en-GB" sz="2400" b="0" i="1" smtClean="0">
                                  <a:latin typeface="Cambria Math" panose="02040503050406030204" pitchFamily="18" charset="0"/>
                                </a:rPr>
                                <m:t>−</m:t>
                              </m:r>
                              <m:r>
                                <a:rPr lang="en-GB" sz="2400" i="1">
                                  <a:latin typeface="Cambria Math" panose="02040503050406030204" pitchFamily="18" charset="0"/>
                                </a:rPr>
                                <m:t>1</m:t>
                              </m:r>
                            </m:e>
                          </m:d>
                        </m:num>
                        <m:den>
                          <m:r>
                            <a:rPr lang="en-GB" sz="2400" b="0" i="1" smtClean="0">
                              <a:latin typeface="Cambria Math" panose="02040503050406030204" pitchFamily="18" charset="0"/>
                            </a:rPr>
                            <m:t>30</m:t>
                          </m:r>
                        </m:den>
                      </m:f>
                    </m:oMath>
                  </m:oMathPara>
                </a14:m>
                <a:endParaRPr lang="en-GB" sz="2400" dirty="0"/>
              </a:p>
            </p:txBody>
          </p:sp>
        </mc:Choice>
        <mc:Fallback xmlns="">
          <p:sp>
            <p:nvSpPr>
              <p:cNvPr id="14" name="Rectangle 13">
                <a:extLst>
                  <a:ext uri="{FF2B5EF4-FFF2-40B4-BE49-F238E27FC236}">
                    <a16:creationId xmlns:a16="http://schemas.microsoft.com/office/drawing/2014/main" id="{CA900A38-56C1-4B73-BD0E-5162ACCBDDB9}"/>
                  </a:ext>
                </a:extLst>
              </p:cNvPr>
              <p:cNvSpPr>
                <a:spLocks noRot="1" noChangeAspect="1" noMove="1" noResize="1" noEditPoints="1" noAdjustHandles="1" noChangeArrowheads="1" noChangeShapeType="1" noTextEdit="1"/>
              </p:cNvSpPr>
              <p:nvPr/>
            </p:nvSpPr>
            <p:spPr>
              <a:xfrm>
                <a:off x="2350804" y="4671937"/>
                <a:ext cx="4733155" cy="833433"/>
              </a:xfrm>
              <a:prstGeom prst="rect">
                <a:avLst/>
              </a:prstGeom>
              <a:blipFill>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5" name="Rectangle 14">
                <a:extLst>
                  <a:ext uri="{FF2B5EF4-FFF2-40B4-BE49-F238E27FC236}">
                    <a16:creationId xmlns:a16="http://schemas.microsoft.com/office/drawing/2014/main" id="{84CB7AF9-D78E-4865-99A3-AA043AD40385}"/>
                  </a:ext>
                </a:extLst>
              </p:cNvPr>
              <p:cNvSpPr/>
              <p:nvPr/>
            </p:nvSpPr>
            <p:spPr>
              <a:xfrm>
                <a:off x="7105074" y="4637761"/>
                <a:ext cx="5018105" cy="901785"/>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r>
                        <a:rPr lang="en-GB" sz="2800" i="1" smtClean="0">
                          <a:solidFill>
                            <a:srgbClr val="FF0000"/>
                          </a:solidFill>
                          <a:latin typeface="Cambria Math" panose="02040503050406030204" pitchFamily="18" charset="0"/>
                        </a:rPr>
                        <m:t>=</m:t>
                      </m:r>
                      <m:f>
                        <m:fPr>
                          <m:ctrlPr>
                            <a:rPr lang="en-GB" sz="2800" i="1">
                              <a:solidFill>
                                <a:srgbClr val="FF0000"/>
                              </a:solidFill>
                              <a:latin typeface="Cambria Math" panose="02040503050406030204" pitchFamily="18" charset="0"/>
                            </a:rPr>
                          </m:ctrlPr>
                        </m:fPr>
                        <m:num>
                          <m:r>
                            <a:rPr lang="en-GB" sz="2800" i="1">
                              <a:solidFill>
                                <a:srgbClr val="FF0000"/>
                              </a:solidFill>
                              <a:latin typeface="Cambria Math" panose="02040503050406030204" pitchFamily="18" charset="0"/>
                            </a:rPr>
                            <m:t>1</m:t>
                          </m:r>
                        </m:num>
                        <m:den>
                          <m:r>
                            <a:rPr lang="en-GB" sz="2800" b="0" i="1" smtClean="0">
                              <a:solidFill>
                                <a:srgbClr val="FF0000"/>
                              </a:solidFill>
                              <a:latin typeface="Cambria Math" panose="02040503050406030204" pitchFamily="18" charset="0"/>
                            </a:rPr>
                            <m:t>30</m:t>
                          </m:r>
                        </m:den>
                      </m:f>
                      <m:d>
                        <m:dPr>
                          <m:ctrlPr>
                            <a:rPr lang="en-GB" sz="2800" i="1">
                              <a:solidFill>
                                <a:srgbClr val="FF0000"/>
                              </a:solidFill>
                              <a:latin typeface="Cambria Math" panose="02040503050406030204" pitchFamily="18" charset="0"/>
                            </a:rPr>
                          </m:ctrlPr>
                        </m:dPr>
                        <m:e>
                          <m:sSup>
                            <m:sSupPr>
                              <m:ctrlPr>
                                <a:rPr lang="en-GB" sz="2800" i="1">
                                  <a:solidFill>
                                    <a:srgbClr val="FF0000"/>
                                  </a:solidFill>
                                  <a:latin typeface="Cambria Math" panose="02040503050406030204" pitchFamily="18" charset="0"/>
                                </a:rPr>
                              </m:ctrlPr>
                            </m:sSupPr>
                            <m:e>
                              <m:r>
                                <a:rPr lang="en-GB" sz="2800" b="0" i="1" smtClean="0">
                                  <a:solidFill>
                                    <a:srgbClr val="FF0000"/>
                                  </a:solidFill>
                                  <a:latin typeface="Cambria Math" panose="02040503050406030204" pitchFamily="18" charset="0"/>
                                </a:rPr>
                                <m:t>6</m:t>
                              </m:r>
                              <m:r>
                                <a:rPr lang="en-GB" sz="2800" i="1">
                                  <a:solidFill>
                                    <a:srgbClr val="FF0000"/>
                                  </a:solidFill>
                                  <a:latin typeface="Cambria Math" panose="02040503050406030204" pitchFamily="18" charset="0"/>
                                </a:rPr>
                                <m:t>𝑛</m:t>
                              </m:r>
                            </m:e>
                            <m:sup>
                              <m:r>
                                <a:rPr lang="en-GB" sz="2800" b="0" i="1" smtClean="0">
                                  <a:solidFill>
                                    <a:srgbClr val="FF0000"/>
                                  </a:solidFill>
                                  <a:latin typeface="Cambria Math" panose="02040503050406030204" pitchFamily="18" charset="0"/>
                                </a:rPr>
                                <m:t>5</m:t>
                              </m:r>
                            </m:sup>
                          </m:sSup>
                          <m:r>
                            <a:rPr lang="en-GB" sz="2800" i="1">
                              <a:solidFill>
                                <a:srgbClr val="FF0000"/>
                              </a:solidFill>
                              <a:latin typeface="Cambria Math" panose="02040503050406030204" pitchFamily="18" charset="0"/>
                            </a:rPr>
                            <m:t>+</m:t>
                          </m:r>
                          <m:r>
                            <a:rPr lang="en-GB" sz="2800" b="0" i="1" smtClean="0">
                              <a:solidFill>
                                <a:srgbClr val="FF0000"/>
                              </a:solidFill>
                              <a:latin typeface="Cambria Math" panose="02040503050406030204" pitchFamily="18" charset="0"/>
                            </a:rPr>
                            <m:t>15</m:t>
                          </m:r>
                          <m:sSup>
                            <m:sSupPr>
                              <m:ctrlPr>
                                <a:rPr lang="en-GB" sz="2800" i="1">
                                  <a:solidFill>
                                    <a:srgbClr val="FF0000"/>
                                  </a:solidFill>
                                  <a:latin typeface="Cambria Math" panose="02040503050406030204" pitchFamily="18" charset="0"/>
                                </a:rPr>
                              </m:ctrlPr>
                            </m:sSupPr>
                            <m:e>
                              <m:r>
                                <a:rPr lang="en-GB" sz="2800" i="1">
                                  <a:solidFill>
                                    <a:srgbClr val="FF0000"/>
                                  </a:solidFill>
                                  <a:latin typeface="Cambria Math" panose="02040503050406030204" pitchFamily="18" charset="0"/>
                                </a:rPr>
                                <m:t>𝑛</m:t>
                              </m:r>
                            </m:e>
                            <m:sup>
                              <m:r>
                                <a:rPr lang="en-GB" sz="2800" b="0" i="1" smtClean="0">
                                  <a:solidFill>
                                    <a:srgbClr val="FF0000"/>
                                  </a:solidFill>
                                  <a:latin typeface="Cambria Math" panose="02040503050406030204" pitchFamily="18" charset="0"/>
                                </a:rPr>
                                <m:t>4</m:t>
                              </m:r>
                            </m:sup>
                          </m:sSup>
                          <m:r>
                            <a:rPr lang="en-GB" sz="2800" i="1">
                              <a:solidFill>
                                <a:srgbClr val="FF0000"/>
                              </a:solidFill>
                              <a:latin typeface="Cambria Math" panose="02040503050406030204" pitchFamily="18" charset="0"/>
                            </a:rPr>
                            <m:t>+</m:t>
                          </m:r>
                          <m:r>
                            <a:rPr lang="en-GB" sz="2800" b="0" i="1" smtClean="0">
                              <a:solidFill>
                                <a:srgbClr val="FF0000"/>
                              </a:solidFill>
                              <a:latin typeface="Cambria Math" panose="02040503050406030204" pitchFamily="18" charset="0"/>
                            </a:rPr>
                            <m:t>10</m:t>
                          </m:r>
                          <m:sSup>
                            <m:sSupPr>
                              <m:ctrlPr>
                                <a:rPr lang="en-GB" sz="2800" i="1">
                                  <a:solidFill>
                                    <a:srgbClr val="FF0000"/>
                                  </a:solidFill>
                                  <a:latin typeface="Cambria Math" panose="02040503050406030204" pitchFamily="18" charset="0"/>
                                </a:rPr>
                              </m:ctrlPr>
                            </m:sSupPr>
                            <m:e>
                              <m:r>
                                <a:rPr lang="en-GB" sz="2800" i="1">
                                  <a:solidFill>
                                    <a:srgbClr val="FF0000"/>
                                  </a:solidFill>
                                  <a:latin typeface="Cambria Math" panose="02040503050406030204" pitchFamily="18" charset="0"/>
                                </a:rPr>
                                <m:t>𝑛</m:t>
                              </m:r>
                            </m:e>
                            <m:sup>
                              <m:r>
                                <a:rPr lang="en-GB" sz="2800" i="1">
                                  <a:solidFill>
                                    <a:srgbClr val="FF0000"/>
                                  </a:solidFill>
                                  <a:latin typeface="Cambria Math" panose="02040503050406030204" pitchFamily="18" charset="0"/>
                                </a:rPr>
                                <m:t>3</m:t>
                              </m:r>
                            </m:sup>
                          </m:sSup>
                          <m:r>
                            <a:rPr lang="en-GB" sz="2800" b="0" i="1" smtClean="0">
                              <a:solidFill>
                                <a:srgbClr val="FF0000"/>
                              </a:solidFill>
                              <a:latin typeface="Cambria Math" panose="02040503050406030204" pitchFamily="18" charset="0"/>
                            </a:rPr>
                            <m:t>−</m:t>
                          </m:r>
                          <m:r>
                            <a:rPr lang="en-GB" sz="2800" b="0" i="1" smtClean="0">
                              <a:solidFill>
                                <a:srgbClr val="FF0000"/>
                              </a:solidFill>
                              <a:latin typeface="Cambria Math" panose="02040503050406030204" pitchFamily="18" charset="0"/>
                            </a:rPr>
                            <m:t>𝑛</m:t>
                          </m:r>
                        </m:e>
                      </m:d>
                    </m:oMath>
                  </m:oMathPara>
                </a14:m>
                <a:endParaRPr lang="en-GB" sz="2800" dirty="0">
                  <a:solidFill>
                    <a:srgbClr val="FF0000"/>
                  </a:solidFill>
                </a:endParaRPr>
              </a:p>
            </p:txBody>
          </p:sp>
        </mc:Choice>
        <mc:Fallback xmlns="">
          <p:sp>
            <p:nvSpPr>
              <p:cNvPr id="15" name="Rectangle 14">
                <a:extLst>
                  <a:ext uri="{FF2B5EF4-FFF2-40B4-BE49-F238E27FC236}">
                    <a16:creationId xmlns:a16="http://schemas.microsoft.com/office/drawing/2014/main" id="{84CB7AF9-D78E-4865-99A3-AA043AD40385}"/>
                  </a:ext>
                </a:extLst>
              </p:cNvPr>
              <p:cNvSpPr>
                <a:spLocks noRot="1" noChangeAspect="1" noMove="1" noResize="1" noEditPoints="1" noAdjustHandles="1" noChangeArrowheads="1" noChangeShapeType="1" noTextEdit="1"/>
              </p:cNvSpPr>
              <p:nvPr/>
            </p:nvSpPr>
            <p:spPr>
              <a:xfrm>
                <a:off x="7105074" y="4637761"/>
                <a:ext cx="5018105" cy="901785"/>
              </a:xfrm>
              <a:prstGeom prst="rect">
                <a:avLst/>
              </a:prstGeom>
              <a:blipFill>
                <a:blip r:embed="rId15"/>
                <a:stretch>
                  <a:fillRect/>
                </a:stretch>
              </a:blipFill>
            </p:spPr>
            <p:txBody>
              <a:bodyPr/>
              <a:lstStyle/>
              <a:p>
                <a:r>
                  <a:rPr lang="en-GB">
                    <a:noFill/>
                  </a:rPr>
                  <a:t> </a:t>
                </a:r>
              </a:p>
            </p:txBody>
          </p:sp>
        </mc:Fallback>
      </mc:AlternateContent>
      <p:sp>
        <p:nvSpPr>
          <p:cNvPr id="16" name="TextBox 15">
            <a:extLst>
              <a:ext uri="{FF2B5EF4-FFF2-40B4-BE49-F238E27FC236}">
                <a16:creationId xmlns:a16="http://schemas.microsoft.com/office/drawing/2014/main" id="{A2762C33-1EF0-4C8E-AEEC-80FA03A0F3E1}"/>
              </a:ext>
            </a:extLst>
          </p:cNvPr>
          <p:cNvSpPr txBox="1"/>
          <p:nvPr/>
        </p:nvSpPr>
        <p:spPr>
          <a:xfrm>
            <a:off x="1927958" y="6007100"/>
            <a:ext cx="8273973" cy="707886"/>
          </a:xfrm>
          <a:prstGeom prst="rect">
            <a:avLst/>
          </a:prstGeom>
          <a:noFill/>
        </p:spPr>
        <p:txBody>
          <a:bodyPr wrap="square" rtlCol="0">
            <a:spAutoFit/>
          </a:bodyPr>
          <a:lstStyle/>
          <a:p>
            <a:pPr algn="ctr"/>
            <a:r>
              <a:rPr lang="en-GB" sz="4000" dirty="0"/>
              <a:t>We can iterate to get subsequent ones.</a:t>
            </a:r>
          </a:p>
        </p:txBody>
      </p:sp>
      <mc:AlternateContent xmlns:mc="http://schemas.openxmlformats.org/markup-compatibility/2006" xmlns:a14="http://schemas.microsoft.com/office/drawing/2010/main">
        <mc:Choice Requires="a14">
          <p:sp>
            <p:nvSpPr>
              <p:cNvPr id="17" name="Rectangle 16">
                <a:extLst>
                  <a:ext uri="{FF2B5EF4-FFF2-40B4-BE49-F238E27FC236}">
                    <a16:creationId xmlns:a16="http://schemas.microsoft.com/office/drawing/2014/main" id="{7DFC007C-959B-42FB-925D-504BA03A5BDE}"/>
                  </a:ext>
                </a:extLst>
              </p:cNvPr>
              <p:cNvSpPr/>
              <p:nvPr/>
            </p:nvSpPr>
            <p:spPr>
              <a:xfrm>
                <a:off x="7105074" y="4637761"/>
                <a:ext cx="5018105" cy="901785"/>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r>
                        <a:rPr lang="en-GB" sz="2800" i="1" smtClean="0">
                          <a:latin typeface="Cambria Math" panose="02040503050406030204" pitchFamily="18" charset="0"/>
                        </a:rPr>
                        <m:t>=</m:t>
                      </m:r>
                      <m:f>
                        <m:fPr>
                          <m:ctrlPr>
                            <a:rPr lang="en-GB" sz="2800" i="1">
                              <a:latin typeface="Cambria Math" panose="02040503050406030204" pitchFamily="18" charset="0"/>
                            </a:rPr>
                          </m:ctrlPr>
                        </m:fPr>
                        <m:num>
                          <m:r>
                            <a:rPr lang="en-GB" sz="2800" i="1">
                              <a:latin typeface="Cambria Math" panose="02040503050406030204" pitchFamily="18" charset="0"/>
                            </a:rPr>
                            <m:t>1</m:t>
                          </m:r>
                        </m:num>
                        <m:den>
                          <m:r>
                            <a:rPr lang="en-GB" sz="2800" b="0" i="1" smtClean="0">
                              <a:latin typeface="Cambria Math" panose="02040503050406030204" pitchFamily="18" charset="0"/>
                            </a:rPr>
                            <m:t>30</m:t>
                          </m:r>
                        </m:den>
                      </m:f>
                      <m:d>
                        <m:dPr>
                          <m:ctrlPr>
                            <a:rPr lang="en-GB" sz="2800" i="1">
                              <a:latin typeface="Cambria Math" panose="02040503050406030204" pitchFamily="18" charset="0"/>
                            </a:rPr>
                          </m:ctrlPr>
                        </m:dPr>
                        <m:e>
                          <m:sSup>
                            <m:sSupPr>
                              <m:ctrlPr>
                                <a:rPr lang="en-GB" sz="2800" i="1">
                                  <a:latin typeface="Cambria Math" panose="02040503050406030204" pitchFamily="18" charset="0"/>
                                </a:rPr>
                              </m:ctrlPr>
                            </m:sSupPr>
                            <m:e>
                              <m:r>
                                <a:rPr lang="en-GB" sz="2800" b="0" i="1" smtClean="0">
                                  <a:latin typeface="Cambria Math" panose="02040503050406030204" pitchFamily="18" charset="0"/>
                                </a:rPr>
                                <m:t>6</m:t>
                              </m:r>
                              <m:r>
                                <a:rPr lang="en-GB" sz="2800" i="1">
                                  <a:latin typeface="Cambria Math" panose="02040503050406030204" pitchFamily="18" charset="0"/>
                                </a:rPr>
                                <m:t>𝑛</m:t>
                              </m:r>
                            </m:e>
                            <m:sup>
                              <m:r>
                                <a:rPr lang="en-GB" sz="2800" b="0" i="1" smtClean="0">
                                  <a:latin typeface="Cambria Math" panose="02040503050406030204" pitchFamily="18" charset="0"/>
                                </a:rPr>
                                <m:t>5</m:t>
                              </m:r>
                            </m:sup>
                          </m:sSup>
                          <m:r>
                            <a:rPr lang="en-GB" sz="2800" i="1">
                              <a:latin typeface="Cambria Math" panose="02040503050406030204" pitchFamily="18" charset="0"/>
                            </a:rPr>
                            <m:t>+</m:t>
                          </m:r>
                          <m:r>
                            <a:rPr lang="en-GB" sz="2800" b="0" i="1" smtClean="0">
                              <a:latin typeface="Cambria Math" panose="02040503050406030204" pitchFamily="18" charset="0"/>
                            </a:rPr>
                            <m:t>15</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b="0" i="1" smtClean="0">
                                  <a:latin typeface="Cambria Math" panose="02040503050406030204" pitchFamily="18" charset="0"/>
                                </a:rPr>
                                <m:t>4</m:t>
                              </m:r>
                            </m:sup>
                          </m:sSup>
                          <m:r>
                            <a:rPr lang="en-GB" sz="2800" i="1">
                              <a:latin typeface="Cambria Math" panose="02040503050406030204" pitchFamily="18" charset="0"/>
                            </a:rPr>
                            <m:t>+</m:t>
                          </m:r>
                          <m:r>
                            <a:rPr lang="en-GB" sz="2800" b="0" i="1" smtClean="0">
                              <a:latin typeface="Cambria Math" panose="02040503050406030204" pitchFamily="18" charset="0"/>
                            </a:rPr>
                            <m:t>10</m:t>
                          </m:r>
                          <m:sSup>
                            <m:sSupPr>
                              <m:ctrlPr>
                                <a:rPr lang="en-GB" sz="2800" i="1">
                                  <a:latin typeface="Cambria Math" panose="02040503050406030204" pitchFamily="18" charset="0"/>
                                </a:rPr>
                              </m:ctrlPr>
                            </m:sSupPr>
                            <m:e>
                              <m:r>
                                <a:rPr lang="en-GB" sz="2800" i="1">
                                  <a:latin typeface="Cambria Math" panose="02040503050406030204" pitchFamily="18" charset="0"/>
                                </a:rPr>
                                <m:t>𝑛</m:t>
                              </m:r>
                            </m:e>
                            <m:sup>
                              <m:r>
                                <a:rPr lang="en-GB" sz="2800" i="1">
                                  <a:latin typeface="Cambria Math" panose="02040503050406030204" pitchFamily="18" charset="0"/>
                                </a:rPr>
                                <m:t>3</m:t>
                              </m:r>
                            </m:sup>
                          </m:sSup>
                          <m:r>
                            <a:rPr lang="en-GB" sz="2800" b="0" i="1" smtClean="0">
                              <a:latin typeface="Cambria Math" panose="02040503050406030204" pitchFamily="18" charset="0"/>
                            </a:rPr>
                            <m:t>−</m:t>
                          </m:r>
                          <m:r>
                            <a:rPr lang="en-GB" sz="2800" b="0" i="1" smtClean="0">
                              <a:latin typeface="Cambria Math" panose="02040503050406030204" pitchFamily="18" charset="0"/>
                            </a:rPr>
                            <m:t>𝑛</m:t>
                          </m:r>
                        </m:e>
                      </m:d>
                    </m:oMath>
                  </m:oMathPara>
                </a14:m>
                <a:endParaRPr lang="en-GB" sz="2800" dirty="0"/>
              </a:p>
            </p:txBody>
          </p:sp>
        </mc:Choice>
        <mc:Fallback xmlns="">
          <p:sp>
            <p:nvSpPr>
              <p:cNvPr id="17" name="Rectangle 16">
                <a:extLst>
                  <a:ext uri="{FF2B5EF4-FFF2-40B4-BE49-F238E27FC236}">
                    <a16:creationId xmlns:a16="http://schemas.microsoft.com/office/drawing/2014/main" id="{7DFC007C-959B-42FB-925D-504BA03A5BDE}"/>
                  </a:ext>
                </a:extLst>
              </p:cNvPr>
              <p:cNvSpPr>
                <a:spLocks noRot="1" noChangeAspect="1" noMove="1" noResize="1" noEditPoints="1" noAdjustHandles="1" noChangeArrowheads="1" noChangeShapeType="1" noTextEdit="1"/>
              </p:cNvSpPr>
              <p:nvPr/>
            </p:nvSpPr>
            <p:spPr>
              <a:xfrm>
                <a:off x="7105074" y="4637761"/>
                <a:ext cx="5018105" cy="901785"/>
              </a:xfrm>
              <a:prstGeom prst="rect">
                <a:avLst/>
              </a:prstGeom>
              <a:blipFill>
                <a:blip r:embed="rId16"/>
                <a:stretch>
                  <a:fillRect/>
                </a:stretch>
              </a:blipFill>
            </p:spPr>
            <p:txBody>
              <a:bodyPr/>
              <a:lstStyle/>
              <a:p>
                <a:r>
                  <a:rPr lang="en-GB">
                    <a:noFill/>
                  </a:rPr>
                  <a:t> </a:t>
                </a:r>
              </a:p>
            </p:txBody>
          </p:sp>
        </mc:Fallback>
      </mc:AlternateContent>
    </p:spTree>
    <p:custDataLst>
      <p:tags r:id="rId1"/>
    </p:custDataLst>
    <p:extLst>
      <p:ext uri="{BB962C8B-B14F-4D97-AF65-F5344CB8AC3E}">
        <p14:creationId xmlns:p14="http://schemas.microsoft.com/office/powerpoint/2010/main" val="426692286"/>
      </p:ext>
    </p:extLst>
  </p:cSld>
  <p:clrMapOvr>
    <a:masterClrMapping/>
  </p:clrMapOvr>
  <mc:AlternateContent xmlns:mc="http://schemas.openxmlformats.org/markup-compatibility/2006">
    <mc:Choice xmlns:p14="http://schemas.microsoft.com/office/powerpoint/2010/main" Requires="p14">
      <p:transition spd="slow" p14:dur="2000" advTm="11455"/>
    </mc:Choice>
    <mc:Fallback>
      <p:transition spd="slow" advTm="11455"/>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1" nodeType="with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par>
                          <p:cTn id="11" fill="hold">
                            <p:stCondLst>
                              <p:cond delay="0"/>
                            </p:stCondLst>
                            <p:childTnLst>
                              <p:par>
                                <p:cTn id="12" presetID="10" presetClass="entr" presetSubtype="0" fill="hold" grpId="0" nodeType="after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fade">
                                      <p:cBhvr>
                                        <p:cTn id="14" dur="500"/>
                                        <p:tgtEl>
                                          <p:spTgt spid="17"/>
                                        </p:tgtEl>
                                      </p:cBhvr>
                                    </p:animEffect>
                                  </p:childTnLst>
                                </p:cTn>
                              </p:par>
                            </p:childTnLst>
                          </p:cTn>
                        </p:par>
                        <p:par>
                          <p:cTn id="15" fill="hold">
                            <p:stCondLst>
                              <p:cond delay="500"/>
                            </p:stCondLst>
                            <p:childTnLst>
                              <p:par>
                                <p:cTn id="16" presetID="1" presetClass="exit" presetSubtype="0" fill="hold" grpId="0" nodeType="afterEffect">
                                  <p:stCondLst>
                                    <p:cond delay="0"/>
                                  </p:stCondLst>
                                  <p:childTnLst>
                                    <p:set>
                                      <p:cBhvr>
                                        <p:cTn id="17" dur="1" fill="hold">
                                          <p:stCondLst>
                                            <p:cond delay="0"/>
                                          </p:stCondLst>
                                        </p:cTn>
                                        <p:tgtEl>
                                          <p:spTgt spid="1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5" grpId="1"/>
      <p:bldP spid="16"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B94A8-424A-45C2-BCB7-1DFD4102277C}"/>
              </a:ext>
            </a:extLst>
          </p:cNvPr>
          <p:cNvSpPr>
            <a:spLocks noGrp="1"/>
          </p:cNvSpPr>
          <p:nvPr>
            <p:ph type="title"/>
          </p:nvPr>
        </p:nvSpPr>
        <p:spPr>
          <a:xfrm>
            <a:off x="377371" y="219986"/>
            <a:ext cx="11654972" cy="723446"/>
          </a:xfrm>
        </p:spPr>
        <p:txBody>
          <a:bodyPr>
            <a:normAutofit/>
          </a:bodyPr>
          <a:lstStyle/>
          <a:p>
            <a:r>
              <a:rPr lang="en-GB" dirty="0"/>
              <a:t>Johann </a:t>
            </a:r>
            <a:r>
              <a:rPr lang="en-GB" dirty="0" err="1"/>
              <a:t>Faulhaber</a:t>
            </a:r>
            <a:r>
              <a:rPr lang="en-GB" dirty="0"/>
              <a:t> - </a:t>
            </a:r>
            <a:r>
              <a:rPr lang="en-GB" sz="4000" dirty="0"/>
              <a:t>The Great Arithmetician of Ulm</a:t>
            </a:r>
          </a:p>
        </p:txBody>
      </p:sp>
      <p:pic>
        <p:nvPicPr>
          <p:cNvPr id="3" name="Picture 2">
            <a:extLst>
              <a:ext uri="{FF2B5EF4-FFF2-40B4-BE49-F238E27FC236}">
                <a16:creationId xmlns:a16="http://schemas.microsoft.com/office/drawing/2014/main" id="{DD6DDF31-7142-4105-96B8-C57867E0595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7371" y="1252280"/>
            <a:ext cx="3008122" cy="404857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768AE749-FF10-4E31-81D6-F3DC69169823}"/>
              </a:ext>
            </a:extLst>
          </p:cNvPr>
          <p:cNvSpPr txBox="1"/>
          <p:nvPr/>
        </p:nvSpPr>
        <p:spPr>
          <a:xfrm>
            <a:off x="5479142" y="929668"/>
            <a:ext cx="4775200" cy="461665"/>
          </a:xfrm>
          <a:prstGeom prst="rect">
            <a:avLst/>
          </a:prstGeom>
          <a:noFill/>
        </p:spPr>
        <p:txBody>
          <a:bodyPr wrap="square" rtlCol="0">
            <a:spAutoFit/>
          </a:bodyPr>
          <a:lstStyle/>
          <a:p>
            <a:pPr algn="ctr"/>
            <a:r>
              <a:rPr lang="en-GB" sz="2400" i="1" dirty="0"/>
              <a:t>Academia </a:t>
            </a:r>
            <a:r>
              <a:rPr lang="en-GB" sz="2400" i="1" dirty="0" err="1"/>
              <a:t>Algebrae</a:t>
            </a:r>
            <a:r>
              <a:rPr lang="en-GB" sz="2400" dirty="0"/>
              <a:t>, 1631</a:t>
            </a:r>
          </a:p>
        </p:txBody>
      </p:sp>
      <p:pic>
        <p:nvPicPr>
          <p:cNvPr id="1028" name="Picture 4">
            <a:extLst>
              <a:ext uri="{FF2B5EF4-FFF2-40B4-BE49-F238E27FC236}">
                <a16:creationId xmlns:a16="http://schemas.microsoft.com/office/drawing/2014/main" id="{CD4EC484-B7AA-4504-88AA-C655E4EEF820}"/>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9366" t="2811" r="1177" b="2981"/>
          <a:stretch/>
        </p:blipFill>
        <p:spPr bwMode="auto">
          <a:xfrm>
            <a:off x="4252684" y="1414171"/>
            <a:ext cx="7220856" cy="4479379"/>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FC32C8FC-0C54-4471-BC61-54D40845A82C}"/>
                  </a:ext>
                </a:extLst>
              </p:cNvPr>
              <p:cNvSpPr/>
              <p:nvPr/>
            </p:nvSpPr>
            <p:spPr>
              <a:xfrm>
                <a:off x="1019662" y="5927296"/>
                <a:ext cx="10684528" cy="932628"/>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nary>
                        <m:naryPr>
                          <m:chr m:val="∑"/>
                          <m:ctrlPr>
                            <a:rPr lang="en-GB" sz="2000" i="1" smtClean="0">
                              <a:latin typeface="Cambria Math" panose="02040503050406030204" pitchFamily="18" charset="0"/>
                            </a:rPr>
                          </m:ctrlPr>
                        </m:naryPr>
                        <m:sub>
                          <m:r>
                            <m:rPr>
                              <m:brk m:alnAt="23"/>
                            </m:rPr>
                            <a:rPr lang="en-GB" sz="2000" b="0" i="1" smtClean="0">
                              <a:latin typeface="Cambria Math" panose="02040503050406030204" pitchFamily="18" charset="0"/>
                            </a:rPr>
                            <m:t>𝑘</m:t>
                          </m:r>
                          <m:r>
                            <a:rPr lang="en-GB" sz="2000" b="0" i="1" smtClean="0">
                              <a:latin typeface="Cambria Math" panose="02040503050406030204" pitchFamily="18" charset="0"/>
                            </a:rPr>
                            <m:t>=1</m:t>
                          </m:r>
                        </m:sub>
                        <m:sup>
                          <m:r>
                            <a:rPr lang="en-GB" sz="2000" b="0" i="1" smtClean="0">
                              <a:latin typeface="Cambria Math" panose="02040503050406030204" pitchFamily="18" charset="0"/>
                            </a:rPr>
                            <m:t>𝑛</m:t>
                          </m:r>
                        </m:sup>
                        <m:e>
                          <m:sSup>
                            <m:sSupPr>
                              <m:ctrlPr>
                                <a:rPr lang="en-GB" sz="2000" i="1" smtClean="0">
                                  <a:latin typeface="Cambria Math" panose="02040503050406030204" pitchFamily="18" charset="0"/>
                                </a:rPr>
                              </m:ctrlPr>
                            </m:sSupPr>
                            <m:e>
                              <m:r>
                                <a:rPr lang="en-GB" sz="2000" b="0" i="1" smtClean="0">
                                  <a:latin typeface="Cambria Math" panose="02040503050406030204" pitchFamily="18" charset="0"/>
                                </a:rPr>
                                <m:t>𝑘</m:t>
                              </m:r>
                            </m:e>
                            <m:sup>
                              <m:r>
                                <a:rPr lang="en-GB" sz="2000" b="0" i="1" smtClean="0">
                                  <a:latin typeface="Cambria Math" panose="02040503050406030204" pitchFamily="18" charset="0"/>
                                </a:rPr>
                                <m:t>13</m:t>
                              </m:r>
                            </m:sup>
                          </m:sSup>
                        </m:e>
                      </m:nary>
                      <m:r>
                        <a:rPr lang="en-GB" sz="2000" i="1">
                          <a:latin typeface="Cambria Math" panose="02040503050406030204" pitchFamily="18" charset="0"/>
                        </a:rPr>
                        <m:t>=</m:t>
                      </m:r>
                      <m:f>
                        <m:fPr>
                          <m:ctrlPr>
                            <a:rPr lang="en-GB" sz="2000" i="1">
                              <a:latin typeface="Cambria Math" panose="02040503050406030204" pitchFamily="18" charset="0"/>
                            </a:rPr>
                          </m:ctrlPr>
                        </m:fPr>
                        <m:num>
                          <m:r>
                            <a:rPr lang="en-GB" sz="2000" i="1">
                              <a:latin typeface="Cambria Math" panose="02040503050406030204" pitchFamily="18" charset="0"/>
                            </a:rPr>
                            <m:t>1</m:t>
                          </m:r>
                        </m:num>
                        <m:den>
                          <m:r>
                            <a:rPr lang="en-GB" sz="2000" b="0" i="1" smtClean="0">
                              <a:latin typeface="Cambria Math" panose="02040503050406030204" pitchFamily="18" charset="0"/>
                            </a:rPr>
                            <m:t>42</m:t>
                          </m:r>
                          <m:r>
                            <a:rPr lang="en-GB" sz="2000" i="1">
                              <a:latin typeface="Cambria Math" panose="02040503050406030204" pitchFamily="18" charset="0"/>
                            </a:rPr>
                            <m:t>0</m:t>
                          </m:r>
                        </m:den>
                      </m:f>
                      <m:d>
                        <m:dPr>
                          <m:ctrlPr>
                            <a:rPr lang="en-GB" sz="2000" i="1">
                              <a:latin typeface="Cambria Math" panose="02040503050406030204" pitchFamily="18" charset="0"/>
                            </a:rPr>
                          </m:ctrlPr>
                        </m:dPr>
                        <m:e>
                          <m:r>
                            <a:rPr lang="en-GB" sz="2000" i="1">
                              <a:latin typeface="Cambria Math" panose="02040503050406030204" pitchFamily="18" charset="0"/>
                            </a:rPr>
                            <m:t>30</m:t>
                          </m:r>
                          <m:sSup>
                            <m:sSupPr>
                              <m:ctrlPr>
                                <a:rPr lang="en-GB" sz="2000" i="1">
                                  <a:latin typeface="Cambria Math" panose="02040503050406030204" pitchFamily="18" charset="0"/>
                                </a:rPr>
                              </m:ctrlPr>
                            </m:sSupPr>
                            <m:e>
                              <m:r>
                                <a:rPr lang="en-GB" sz="2000" i="1">
                                  <a:latin typeface="Cambria Math" panose="02040503050406030204" pitchFamily="18" charset="0"/>
                                </a:rPr>
                                <m:t>𝑛</m:t>
                              </m:r>
                            </m:e>
                            <m:sup>
                              <m:r>
                                <a:rPr lang="en-GB" sz="2000" b="0" i="1" smtClean="0">
                                  <a:latin typeface="Cambria Math" panose="02040503050406030204" pitchFamily="18" charset="0"/>
                                </a:rPr>
                                <m:t>14</m:t>
                              </m:r>
                            </m:sup>
                          </m:sSup>
                          <m:r>
                            <a:rPr lang="en-GB" sz="2000" i="1">
                              <a:latin typeface="Cambria Math" panose="02040503050406030204" pitchFamily="18" charset="0"/>
                            </a:rPr>
                            <m:t>+</m:t>
                          </m:r>
                          <m:r>
                            <a:rPr lang="en-GB" sz="2000" b="0" i="1" smtClean="0">
                              <a:latin typeface="Cambria Math" panose="02040503050406030204" pitchFamily="18" charset="0"/>
                            </a:rPr>
                            <m:t>2</m:t>
                          </m:r>
                          <m:r>
                            <a:rPr lang="en-GB" sz="2000" i="1">
                              <a:latin typeface="Cambria Math" panose="02040503050406030204" pitchFamily="18" charset="0"/>
                            </a:rPr>
                            <m:t>1</m:t>
                          </m:r>
                          <m:r>
                            <a:rPr lang="en-GB" sz="2000" b="0" i="1" smtClean="0">
                              <a:latin typeface="Cambria Math" panose="02040503050406030204" pitchFamily="18" charset="0"/>
                            </a:rPr>
                            <m:t>0</m:t>
                          </m:r>
                          <m:sSup>
                            <m:sSupPr>
                              <m:ctrlPr>
                                <a:rPr lang="en-GB" sz="2000" i="1">
                                  <a:latin typeface="Cambria Math" panose="02040503050406030204" pitchFamily="18" charset="0"/>
                                </a:rPr>
                              </m:ctrlPr>
                            </m:sSupPr>
                            <m:e>
                              <m:r>
                                <a:rPr lang="en-GB" sz="2000" i="1">
                                  <a:latin typeface="Cambria Math" panose="02040503050406030204" pitchFamily="18" charset="0"/>
                                </a:rPr>
                                <m:t>𝑛</m:t>
                              </m:r>
                            </m:e>
                            <m:sup>
                              <m:r>
                                <a:rPr lang="en-GB" sz="2000" b="0" i="1" smtClean="0">
                                  <a:latin typeface="Cambria Math" panose="02040503050406030204" pitchFamily="18" charset="0"/>
                                </a:rPr>
                                <m:t>13</m:t>
                              </m:r>
                            </m:sup>
                          </m:sSup>
                          <m:r>
                            <a:rPr lang="en-GB" sz="2000" i="1">
                              <a:latin typeface="Cambria Math" panose="02040503050406030204" pitchFamily="18" charset="0"/>
                            </a:rPr>
                            <m:t>+</m:t>
                          </m:r>
                          <m:r>
                            <a:rPr lang="en-GB" sz="2000" b="0" i="1" smtClean="0">
                              <a:latin typeface="Cambria Math" panose="02040503050406030204" pitchFamily="18" charset="0"/>
                            </a:rPr>
                            <m:t>455</m:t>
                          </m:r>
                          <m:sSup>
                            <m:sSupPr>
                              <m:ctrlPr>
                                <a:rPr lang="en-GB" sz="2000" i="1">
                                  <a:latin typeface="Cambria Math" panose="02040503050406030204" pitchFamily="18" charset="0"/>
                                </a:rPr>
                              </m:ctrlPr>
                            </m:sSupPr>
                            <m:e>
                              <m:r>
                                <a:rPr lang="en-GB" sz="2000" i="1">
                                  <a:latin typeface="Cambria Math" panose="02040503050406030204" pitchFamily="18" charset="0"/>
                                </a:rPr>
                                <m:t>𝑛</m:t>
                              </m:r>
                            </m:e>
                            <m:sup>
                              <m:r>
                                <a:rPr lang="en-GB" sz="2000" b="0" i="1" smtClean="0">
                                  <a:latin typeface="Cambria Math" panose="02040503050406030204" pitchFamily="18" charset="0"/>
                                </a:rPr>
                                <m:t>12</m:t>
                              </m:r>
                            </m:sup>
                          </m:sSup>
                          <m:r>
                            <a:rPr lang="en-GB" sz="2000" b="0" i="1" smtClean="0">
                              <a:latin typeface="Cambria Math" panose="02040503050406030204" pitchFamily="18" charset="0"/>
                            </a:rPr>
                            <m:t>−1001</m:t>
                          </m:r>
                          <m:sSup>
                            <m:sSupPr>
                              <m:ctrlPr>
                                <a:rPr lang="en-GB" sz="2000" i="1">
                                  <a:latin typeface="Cambria Math" panose="02040503050406030204" pitchFamily="18" charset="0"/>
                                </a:rPr>
                              </m:ctrlPr>
                            </m:sSupPr>
                            <m:e>
                              <m:r>
                                <a:rPr lang="en-GB" sz="2000" i="1">
                                  <a:latin typeface="Cambria Math" panose="02040503050406030204" pitchFamily="18" charset="0"/>
                                </a:rPr>
                                <m:t>𝑛</m:t>
                              </m:r>
                            </m:e>
                            <m:sup>
                              <m:r>
                                <a:rPr lang="en-GB" sz="2000" b="0" i="1" smtClean="0">
                                  <a:latin typeface="Cambria Math" panose="02040503050406030204" pitchFamily="18" charset="0"/>
                                </a:rPr>
                                <m:t>10</m:t>
                              </m:r>
                            </m:sup>
                          </m:sSup>
                          <m:r>
                            <a:rPr lang="en-GB" sz="2000" i="1">
                              <a:latin typeface="Cambria Math" panose="02040503050406030204" pitchFamily="18" charset="0"/>
                            </a:rPr>
                            <m:t>+</m:t>
                          </m:r>
                          <m:r>
                            <a:rPr lang="en-GB" sz="2000" b="0" i="1" smtClean="0">
                              <a:latin typeface="Cambria Math" panose="02040503050406030204" pitchFamily="18" charset="0"/>
                            </a:rPr>
                            <m:t>2</m:t>
                          </m:r>
                          <m:r>
                            <a:rPr lang="en-GB" sz="2000" i="1">
                              <a:latin typeface="Cambria Math" panose="02040503050406030204" pitchFamily="18" charset="0"/>
                            </a:rPr>
                            <m:t>1</m:t>
                          </m:r>
                          <m:r>
                            <a:rPr lang="en-GB" sz="2000" b="0" i="1" smtClean="0">
                              <a:latin typeface="Cambria Math" panose="02040503050406030204" pitchFamily="18" charset="0"/>
                            </a:rPr>
                            <m:t>4</m:t>
                          </m:r>
                          <m:r>
                            <a:rPr lang="en-GB" sz="2000" i="1">
                              <a:latin typeface="Cambria Math" panose="02040503050406030204" pitchFamily="18" charset="0"/>
                            </a:rPr>
                            <m:t>5</m:t>
                          </m:r>
                          <m:sSup>
                            <m:sSupPr>
                              <m:ctrlPr>
                                <a:rPr lang="en-GB" sz="2000" i="1">
                                  <a:latin typeface="Cambria Math" panose="02040503050406030204" pitchFamily="18" charset="0"/>
                                </a:rPr>
                              </m:ctrlPr>
                            </m:sSupPr>
                            <m:e>
                              <m:r>
                                <a:rPr lang="en-GB" sz="2000" i="1">
                                  <a:latin typeface="Cambria Math" panose="02040503050406030204" pitchFamily="18" charset="0"/>
                                </a:rPr>
                                <m:t>𝑛</m:t>
                              </m:r>
                            </m:e>
                            <m:sup>
                              <m:r>
                                <a:rPr lang="en-GB" sz="2000" b="0" i="1" smtClean="0">
                                  <a:latin typeface="Cambria Math" panose="02040503050406030204" pitchFamily="18" charset="0"/>
                                </a:rPr>
                                <m:t>8</m:t>
                              </m:r>
                            </m:sup>
                          </m:sSup>
                          <m:r>
                            <a:rPr lang="en-GB" sz="2000" b="0" i="1" smtClean="0">
                              <a:latin typeface="Cambria Math" panose="02040503050406030204" pitchFamily="18" charset="0"/>
                            </a:rPr>
                            <m:t>−3003</m:t>
                          </m:r>
                          <m:sSup>
                            <m:sSupPr>
                              <m:ctrlPr>
                                <a:rPr lang="en-GB" sz="2000" i="1">
                                  <a:latin typeface="Cambria Math" panose="02040503050406030204" pitchFamily="18" charset="0"/>
                                </a:rPr>
                              </m:ctrlPr>
                            </m:sSupPr>
                            <m:e>
                              <m:r>
                                <a:rPr lang="en-GB" sz="2000" i="1">
                                  <a:latin typeface="Cambria Math" panose="02040503050406030204" pitchFamily="18" charset="0"/>
                                </a:rPr>
                                <m:t>𝑛</m:t>
                              </m:r>
                            </m:e>
                            <m:sup>
                              <m:r>
                                <a:rPr lang="en-GB" sz="2000" b="0" i="1" smtClean="0">
                                  <a:latin typeface="Cambria Math" panose="02040503050406030204" pitchFamily="18" charset="0"/>
                                </a:rPr>
                                <m:t>6</m:t>
                              </m:r>
                            </m:sup>
                          </m:sSup>
                          <m:r>
                            <a:rPr lang="en-GB" sz="2000" b="0" i="1" smtClean="0">
                              <a:latin typeface="Cambria Math" panose="02040503050406030204" pitchFamily="18" charset="0"/>
                            </a:rPr>
                            <m:t>+2275</m:t>
                          </m:r>
                          <m:sSup>
                            <m:sSupPr>
                              <m:ctrlPr>
                                <a:rPr lang="en-GB" sz="2000" i="1">
                                  <a:latin typeface="Cambria Math" panose="02040503050406030204" pitchFamily="18" charset="0"/>
                                </a:rPr>
                              </m:ctrlPr>
                            </m:sSupPr>
                            <m:e>
                              <m:r>
                                <a:rPr lang="en-GB" sz="2000" i="1">
                                  <a:latin typeface="Cambria Math" panose="02040503050406030204" pitchFamily="18" charset="0"/>
                                </a:rPr>
                                <m:t>𝑛</m:t>
                              </m:r>
                            </m:e>
                            <m:sup>
                              <m:r>
                                <a:rPr lang="en-GB" sz="2000" b="0" i="1" smtClean="0">
                                  <a:latin typeface="Cambria Math" panose="02040503050406030204" pitchFamily="18" charset="0"/>
                                </a:rPr>
                                <m:t>4</m:t>
                              </m:r>
                            </m:sup>
                          </m:sSup>
                          <m:r>
                            <a:rPr lang="en-GB" sz="2000" b="0" i="1" smtClean="0">
                              <a:latin typeface="Cambria Math" panose="02040503050406030204" pitchFamily="18" charset="0"/>
                            </a:rPr>
                            <m:t>−691</m:t>
                          </m:r>
                          <m:sSup>
                            <m:sSupPr>
                              <m:ctrlPr>
                                <a:rPr lang="en-GB" sz="2000" i="1">
                                  <a:latin typeface="Cambria Math" panose="02040503050406030204" pitchFamily="18" charset="0"/>
                                </a:rPr>
                              </m:ctrlPr>
                            </m:sSupPr>
                            <m:e>
                              <m:r>
                                <a:rPr lang="en-GB" sz="2000" i="1">
                                  <a:latin typeface="Cambria Math" panose="02040503050406030204" pitchFamily="18" charset="0"/>
                                </a:rPr>
                                <m:t>𝑛</m:t>
                              </m:r>
                            </m:e>
                            <m:sup>
                              <m:r>
                                <a:rPr lang="en-GB" sz="2000" b="0" i="1" smtClean="0">
                                  <a:latin typeface="Cambria Math" panose="02040503050406030204" pitchFamily="18" charset="0"/>
                                </a:rPr>
                                <m:t>2</m:t>
                              </m:r>
                            </m:sup>
                          </m:sSup>
                        </m:e>
                      </m:d>
                    </m:oMath>
                  </m:oMathPara>
                </a14:m>
                <a:endParaRPr lang="en-GB" sz="2000" dirty="0"/>
              </a:p>
            </p:txBody>
          </p:sp>
        </mc:Choice>
        <mc:Fallback xmlns="">
          <p:sp>
            <p:nvSpPr>
              <p:cNvPr id="5" name="Rectangle 4">
                <a:extLst>
                  <a:ext uri="{FF2B5EF4-FFF2-40B4-BE49-F238E27FC236}">
                    <a16:creationId xmlns:a16="http://schemas.microsoft.com/office/drawing/2014/main" id="{FC32C8FC-0C54-4471-BC61-54D40845A82C}"/>
                  </a:ext>
                </a:extLst>
              </p:cNvPr>
              <p:cNvSpPr>
                <a:spLocks noRot="1" noChangeAspect="1" noMove="1" noResize="1" noEditPoints="1" noAdjustHandles="1" noChangeArrowheads="1" noChangeShapeType="1" noTextEdit="1"/>
              </p:cNvSpPr>
              <p:nvPr/>
            </p:nvSpPr>
            <p:spPr>
              <a:xfrm>
                <a:off x="1019662" y="5927296"/>
                <a:ext cx="10684528" cy="932628"/>
              </a:xfrm>
              <a:prstGeom prst="rect">
                <a:avLst/>
              </a:prstGeom>
              <a:blipFill>
                <a:blip r:embed="rId6"/>
                <a:stretch>
                  <a:fillRect/>
                </a:stretch>
              </a:blipFill>
            </p:spPr>
            <p:txBody>
              <a:bodyPr/>
              <a:lstStyle/>
              <a:p>
                <a:r>
                  <a:rPr lang="en-GB">
                    <a:noFill/>
                  </a:rPr>
                  <a:t> </a:t>
                </a:r>
              </a:p>
            </p:txBody>
          </p:sp>
        </mc:Fallback>
      </mc:AlternateContent>
      <p:sp>
        <p:nvSpPr>
          <p:cNvPr id="7" name="Rectangle: Rounded Corners 6">
            <a:extLst>
              <a:ext uri="{FF2B5EF4-FFF2-40B4-BE49-F238E27FC236}">
                <a16:creationId xmlns:a16="http://schemas.microsoft.com/office/drawing/2014/main" id="{62DFC95F-E1A3-4313-A32E-9609A6FAD2CB}"/>
              </a:ext>
            </a:extLst>
          </p:cNvPr>
          <p:cNvSpPr/>
          <p:nvPr/>
        </p:nvSpPr>
        <p:spPr>
          <a:xfrm>
            <a:off x="5038725" y="4362450"/>
            <a:ext cx="4038600" cy="219075"/>
          </a:xfrm>
          <a:prstGeom prst="roundRect">
            <a:avLst/>
          </a:prstGeom>
          <a:no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ustDataLst>
      <p:tags r:id="rId1"/>
    </p:custDataLst>
    <p:extLst>
      <p:ext uri="{BB962C8B-B14F-4D97-AF65-F5344CB8AC3E}">
        <p14:creationId xmlns:p14="http://schemas.microsoft.com/office/powerpoint/2010/main" val="3602095796"/>
      </p:ext>
    </p:extLst>
  </p:cSld>
  <p:clrMapOvr>
    <a:masterClrMapping/>
  </p:clrMapOvr>
  <mc:AlternateContent xmlns:mc="http://schemas.openxmlformats.org/markup-compatibility/2006">
    <mc:Choice xmlns:p14="http://schemas.microsoft.com/office/powerpoint/2010/main" Requires="p14">
      <p:transition spd="slow" p14:dur="2000" advTm="12407"/>
    </mc:Choice>
    <mc:Fallback>
      <p:transition spd="slow" advTm="1240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A4C9BECF-A54D-439E-9C82-3E245EBB16F7}"/>
              </a:ext>
            </a:extLst>
          </p:cNvPr>
          <p:cNvGrpSpPr/>
          <p:nvPr/>
        </p:nvGrpSpPr>
        <p:grpSpPr>
          <a:xfrm>
            <a:off x="5856251" y="601608"/>
            <a:ext cx="1469610" cy="369332"/>
            <a:chOff x="2034517" y="601608"/>
            <a:chExt cx="1469610" cy="369332"/>
          </a:xfrm>
        </p:grpSpPr>
        <p:sp>
          <p:nvSpPr>
            <p:cNvPr id="5" name="TextBox 4">
              <a:extLst>
                <a:ext uri="{FF2B5EF4-FFF2-40B4-BE49-F238E27FC236}">
                  <a16:creationId xmlns:a16="http://schemas.microsoft.com/office/drawing/2014/main" id="{4F9D1B28-E1C5-443F-815E-AA101ABE58F5}"/>
                </a:ext>
              </a:extLst>
            </p:cNvPr>
            <p:cNvSpPr txBox="1"/>
            <p:nvPr/>
          </p:nvSpPr>
          <p:spPr>
            <a:xfrm>
              <a:off x="2034517" y="601608"/>
              <a:ext cx="741871" cy="369332"/>
            </a:xfrm>
            <a:prstGeom prst="rect">
              <a:avLst/>
            </a:prstGeom>
            <a:noFill/>
          </p:spPr>
          <p:txBody>
            <a:bodyPr wrap="square" lIns="0" tIns="0" rIns="0" bIns="0" rtlCol="0">
              <a:spAutoFit/>
            </a:bodyPr>
            <a:lstStyle/>
            <a:p>
              <a:pPr algn="r"/>
              <a:r>
                <a:rPr lang="en-GB" sz="2400" dirty="0"/>
                <a:t>1</a:t>
              </a:r>
            </a:p>
          </p:txBody>
        </p:sp>
        <p:sp>
          <p:nvSpPr>
            <p:cNvPr id="120" name="TextBox 119">
              <a:extLst>
                <a:ext uri="{FF2B5EF4-FFF2-40B4-BE49-F238E27FC236}">
                  <a16:creationId xmlns:a16="http://schemas.microsoft.com/office/drawing/2014/main" id="{66C20086-F49E-411C-B9EE-AC04E7EDE996}"/>
                </a:ext>
              </a:extLst>
            </p:cNvPr>
            <p:cNvSpPr txBox="1"/>
            <p:nvPr/>
          </p:nvSpPr>
          <p:spPr>
            <a:xfrm>
              <a:off x="2762256" y="601608"/>
              <a:ext cx="741871" cy="369332"/>
            </a:xfrm>
            <a:prstGeom prst="rect">
              <a:avLst/>
            </a:prstGeom>
            <a:noFill/>
          </p:spPr>
          <p:txBody>
            <a:bodyPr wrap="square" lIns="0" tIns="0" rIns="0" bIns="0" rtlCol="0">
              <a:spAutoFit/>
            </a:bodyPr>
            <a:lstStyle/>
            <a:p>
              <a:pPr algn="r"/>
              <a:r>
                <a:rPr lang="en-GB" sz="2400" dirty="0"/>
                <a:t>1</a:t>
              </a:r>
            </a:p>
          </p:txBody>
        </p:sp>
      </p:grpSp>
      <p:grpSp>
        <p:nvGrpSpPr>
          <p:cNvPr id="16" name="Group 15">
            <a:extLst>
              <a:ext uri="{FF2B5EF4-FFF2-40B4-BE49-F238E27FC236}">
                <a16:creationId xmlns:a16="http://schemas.microsoft.com/office/drawing/2014/main" id="{527F7D91-D4B8-4E63-8294-A37B2CF3B0CF}"/>
              </a:ext>
            </a:extLst>
          </p:cNvPr>
          <p:cNvGrpSpPr/>
          <p:nvPr/>
        </p:nvGrpSpPr>
        <p:grpSpPr>
          <a:xfrm>
            <a:off x="5492382" y="1155606"/>
            <a:ext cx="2197349" cy="369332"/>
            <a:chOff x="2034517" y="1155606"/>
            <a:chExt cx="2197349" cy="369332"/>
          </a:xfrm>
        </p:grpSpPr>
        <p:sp>
          <p:nvSpPr>
            <p:cNvPr id="130" name="TextBox 129">
              <a:extLst>
                <a:ext uri="{FF2B5EF4-FFF2-40B4-BE49-F238E27FC236}">
                  <a16:creationId xmlns:a16="http://schemas.microsoft.com/office/drawing/2014/main" id="{4854B65D-2311-4FCE-B04C-961780FC6566}"/>
                </a:ext>
              </a:extLst>
            </p:cNvPr>
            <p:cNvSpPr txBox="1"/>
            <p:nvPr/>
          </p:nvSpPr>
          <p:spPr>
            <a:xfrm>
              <a:off x="2034517" y="1155606"/>
              <a:ext cx="741871" cy="369332"/>
            </a:xfrm>
            <a:prstGeom prst="rect">
              <a:avLst/>
            </a:prstGeom>
            <a:noFill/>
          </p:spPr>
          <p:txBody>
            <a:bodyPr wrap="square" lIns="0" tIns="0" rIns="0" bIns="0" rtlCol="0">
              <a:spAutoFit/>
            </a:bodyPr>
            <a:lstStyle/>
            <a:p>
              <a:pPr algn="r"/>
              <a:r>
                <a:rPr lang="en-GB" sz="2400" dirty="0"/>
                <a:t>1</a:t>
              </a:r>
            </a:p>
          </p:txBody>
        </p:sp>
        <p:sp>
          <p:nvSpPr>
            <p:cNvPr id="131" name="TextBox 130">
              <a:extLst>
                <a:ext uri="{FF2B5EF4-FFF2-40B4-BE49-F238E27FC236}">
                  <a16:creationId xmlns:a16="http://schemas.microsoft.com/office/drawing/2014/main" id="{5FEE07AB-76D5-4D0C-8DFB-97127678025C}"/>
                </a:ext>
              </a:extLst>
            </p:cNvPr>
            <p:cNvSpPr txBox="1"/>
            <p:nvPr/>
          </p:nvSpPr>
          <p:spPr>
            <a:xfrm>
              <a:off x="2762256" y="1155606"/>
              <a:ext cx="741871" cy="369332"/>
            </a:xfrm>
            <a:prstGeom prst="rect">
              <a:avLst/>
            </a:prstGeom>
            <a:noFill/>
          </p:spPr>
          <p:txBody>
            <a:bodyPr wrap="square" lIns="0" tIns="0" rIns="0" bIns="0" rtlCol="0">
              <a:spAutoFit/>
            </a:bodyPr>
            <a:lstStyle/>
            <a:p>
              <a:pPr algn="r"/>
              <a:r>
                <a:rPr lang="en-GB" sz="2400" dirty="0"/>
                <a:t>2</a:t>
              </a:r>
            </a:p>
          </p:txBody>
        </p:sp>
        <p:sp>
          <p:nvSpPr>
            <p:cNvPr id="132" name="TextBox 131">
              <a:extLst>
                <a:ext uri="{FF2B5EF4-FFF2-40B4-BE49-F238E27FC236}">
                  <a16:creationId xmlns:a16="http://schemas.microsoft.com/office/drawing/2014/main" id="{278E1749-C823-4DCE-8D93-278A47378556}"/>
                </a:ext>
              </a:extLst>
            </p:cNvPr>
            <p:cNvSpPr txBox="1"/>
            <p:nvPr/>
          </p:nvSpPr>
          <p:spPr>
            <a:xfrm>
              <a:off x="3489995" y="1155606"/>
              <a:ext cx="741871" cy="369332"/>
            </a:xfrm>
            <a:prstGeom prst="rect">
              <a:avLst/>
            </a:prstGeom>
            <a:noFill/>
          </p:spPr>
          <p:txBody>
            <a:bodyPr wrap="square" lIns="0" tIns="0" rIns="0" bIns="0" rtlCol="0">
              <a:spAutoFit/>
            </a:bodyPr>
            <a:lstStyle/>
            <a:p>
              <a:pPr algn="r"/>
              <a:r>
                <a:rPr lang="en-GB" sz="2400" dirty="0"/>
                <a:t>1</a:t>
              </a:r>
            </a:p>
          </p:txBody>
        </p:sp>
      </p:grpSp>
      <p:grpSp>
        <p:nvGrpSpPr>
          <p:cNvPr id="15" name="Group 14">
            <a:extLst>
              <a:ext uri="{FF2B5EF4-FFF2-40B4-BE49-F238E27FC236}">
                <a16:creationId xmlns:a16="http://schemas.microsoft.com/office/drawing/2014/main" id="{06AA7D59-E279-43CD-958F-44A1BA807182}"/>
              </a:ext>
            </a:extLst>
          </p:cNvPr>
          <p:cNvGrpSpPr/>
          <p:nvPr/>
        </p:nvGrpSpPr>
        <p:grpSpPr>
          <a:xfrm>
            <a:off x="5090804" y="1709604"/>
            <a:ext cx="3000504" cy="369332"/>
            <a:chOff x="2034517" y="1709604"/>
            <a:chExt cx="3000504" cy="369332"/>
          </a:xfrm>
        </p:grpSpPr>
        <p:sp>
          <p:nvSpPr>
            <p:cNvPr id="141" name="TextBox 140">
              <a:extLst>
                <a:ext uri="{FF2B5EF4-FFF2-40B4-BE49-F238E27FC236}">
                  <a16:creationId xmlns:a16="http://schemas.microsoft.com/office/drawing/2014/main" id="{9A1CC965-07C1-4F14-A366-02EBE9FD36D7}"/>
                </a:ext>
              </a:extLst>
            </p:cNvPr>
            <p:cNvSpPr txBox="1"/>
            <p:nvPr/>
          </p:nvSpPr>
          <p:spPr>
            <a:xfrm>
              <a:off x="2034517" y="1709604"/>
              <a:ext cx="741871" cy="369332"/>
            </a:xfrm>
            <a:prstGeom prst="rect">
              <a:avLst/>
            </a:prstGeom>
            <a:noFill/>
          </p:spPr>
          <p:txBody>
            <a:bodyPr wrap="square" lIns="0" tIns="0" rIns="0" bIns="0" rtlCol="0">
              <a:spAutoFit/>
            </a:bodyPr>
            <a:lstStyle/>
            <a:p>
              <a:pPr algn="r"/>
              <a:r>
                <a:rPr lang="en-GB" sz="2400" dirty="0"/>
                <a:t>1</a:t>
              </a:r>
            </a:p>
          </p:txBody>
        </p:sp>
        <p:sp>
          <p:nvSpPr>
            <p:cNvPr id="142" name="TextBox 141">
              <a:extLst>
                <a:ext uri="{FF2B5EF4-FFF2-40B4-BE49-F238E27FC236}">
                  <a16:creationId xmlns:a16="http://schemas.microsoft.com/office/drawing/2014/main" id="{DC64CEA3-1FF8-4544-821D-5B85142CF000}"/>
                </a:ext>
              </a:extLst>
            </p:cNvPr>
            <p:cNvSpPr txBox="1"/>
            <p:nvPr/>
          </p:nvSpPr>
          <p:spPr>
            <a:xfrm>
              <a:off x="2762256" y="1709604"/>
              <a:ext cx="741871" cy="369332"/>
            </a:xfrm>
            <a:prstGeom prst="rect">
              <a:avLst/>
            </a:prstGeom>
            <a:noFill/>
          </p:spPr>
          <p:txBody>
            <a:bodyPr wrap="square" lIns="0" tIns="0" rIns="0" bIns="0" rtlCol="0">
              <a:spAutoFit/>
            </a:bodyPr>
            <a:lstStyle/>
            <a:p>
              <a:pPr algn="r"/>
              <a:r>
                <a:rPr lang="en-GB" sz="2400" dirty="0"/>
                <a:t>3</a:t>
              </a:r>
            </a:p>
          </p:txBody>
        </p:sp>
        <p:sp>
          <p:nvSpPr>
            <p:cNvPr id="143" name="TextBox 142">
              <a:extLst>
                <a:ext uri="{FF2B5EF4-FFF2-40B4-BE49-F238E27FC236}">
                  <a16:creationId xmlns:a16="http://schemas.microsoft.com/office/drawing/2014/main" id="{1F1E2F55-9C32-4056-A811-AC165AA8DB59}"/>
                </a:ext>
              </a:extLst>
            </p:cNvPr>
            <p:cNvSpPr txBox="1"/>
            <p:nvPr/>
          </p:nvSpPr>
          <p:spPr>
            <a:xfrm>
              <a:off x="3489995" y="1709604"/>
              <a:ext cx="741871" cy="369332"/>
            </a:xfrm>
            <a:prstGeom prst="rect">
              <a:avLst/>
            </a:prstGeom>
            <a:noFill/>
          </p:spPr>
          <p:txBody>
            <a:bodyPr wrap="square" lIns="0" tIns="0" rIns="0" bIns="0" rtlCol="0">
              <a:spAutoFit/>
            </a:bodyPr>
            <a:lstStyle/>
            <a:p>
              <a:pPr algn="r"/>
              <a:r>
                <a:rPr lang="en-GB" sz="2400" dirty="0"/>
                <a:t>3</a:t>
              </a:r>
            </a:p>
          </p:txBody>
        </p:sp>
        <p:sp>
          <p:nvSpPr>
            <p:cNvPr id="144" name="TextBox 143">
              <a:extLst>
                <a:ext uri="{FF2B5EF4-FFF2-40B4-BE49-F238E27FC236}">
                  <a16:creationId xmlns:a16="http://schemas.microsoft.com/office/drawing/2014/main" id="{F6D7BF52-603D-4D05-BA21-2A920502EB05}"/>
                </a:ext>
              </a:extLst>
            </p:cNvPr>
            <p:cNvSpPr txBox="1"/>
            <p:nvPr/>
          </p:nvSpPr>
          <p:spPr>
            <a:xfrm>
              <a:off x="4293150" y="1709604"/>
              <a:ext cx="741871" cy="369332"/>
            </a:xfrm>
            <a:prstGeom prst="rect">
              <a:avLst/>
            </a:prstGeom>
            <a:noFill/>
          </p:spPr>
          <p:txBody>
            <a:bodyPr wrap="square" lIns="0" tIns="0" rIns="0" bIns="0" rtlCol="0">
              <a:spAutoFit/>
            </a:bodyPr>
            <a:lstStyle/>
            <a:p>
              <a:pPr algn="r"/>
              <a:r>
                <a:rPr lang="en-GB" sz="2400" dirty="0"/>
                <a:t>1</a:t>
              </a:r>
            </a:p>
          </p:txBody>
        </p:sp>
      </p:grpSp>
      <p:grpSp>
        <p:nvGrpSpPr>
          <p:cNvPr id="14" name="Group 13">
            <a:extLst>
              <a:ext uri="{FF2B5EF4-FFF2-40B4-BE49-F238E27FC236}">
                <a16:creationId xmlns:a16="http://schemas.microsoft.com/office/drawing/2014/main" id="{ED2BB2D1-164F-46CE-9EB6-34018CAD201A}"/>
              </a:ext>
            </a:extLst>
          </p:cNvPr>
          <p:cNvGrpSpPr/>
          <p:nvPr/>
        </p:nvGrpSpPr>
        <p:grpSpPr>
          <a:xfrm>
            <a:off x="4726935" y="2263602"/>
            <a:ext cx="3728243" cy="369332"/>
            <a:chOff x="2034517" y="2263602"/>
            <a:chExt cx="3728243" cy="369332"/>
          </a:xfrm>
        </p:grpSpPr>
        <p:sp>
          <p:nvSpPr>
            <p:cNvPr id="152" name="TextBox 151">
              <a:extLst>
                <a:ext uri="{FF2B5EF4-FFF2-40B4-BE49-F238E27FC236}">
                  <a16:creationId xmlns:a16="http://schemas.microsoft.com/office/drawing/2014/main" id="{DFEAF631-0ED4-48F5-BD42-5B26EF4C6C19}"/>
                </a:ext>
              </a:extLst>
            </p:cNvPr>
            <p:cNvSpPr txBox="1"/>
            <p:nvPr/>
          </p:nvSpPr>
          <p:spPr>
            <a:xfrm>
              <a:off x="2034517" y="2263602"/>
              <a:ext cx="741871" cy="369332"/>
            </a:xfrm>
            <a:prstGeom prst="rect">
              <a:avLst/>
            </a:prstGeom>
            <a:noFill/>
          </p:spPr>
          <p:txBody>
            <a:bodyPr wrap="square" lIns="0" tIns="0" rIns="0" bIns="0" rtlCol="0">
              <a:spAutoFit/>
            </a:bodyPr>
            <a:lstStyle/>
            <a:p>
              <a:pPr algn="r"/>
              <a:r>
                <a:rPr lang="en-GB" sz="2400" dirty="0"/>
                <a:t>1</a:t>
              </a:r>
            </a:p>
          </p:txBody>
        </p:sp>
        <p:sp>
          <p:nvSpPr>
            <p:cNvPr id="153" name="TextBox 152">
              <a:extLst>
                <a:ext uri="{FF2B5EF4-FFF2-40B4-BE49-F238E27FC236}">
                  <a16:creationId xmlns:a16="http://schemas.microsoft.com/office/drawing/2014/main" id="{D81D634F-F83F-4D90-BA17-D11001F3EB99}"/>
                </a:ext>
              </a:extLst>
            </p:cNvPr>
            <p:cNvSpPr txBox="1"/>
            <p:nvPr/>
          </p:nvSpPr>
          <p:spPr>
            <a:xfrm>
              <a:off x="2762256" y="2263602"/>
              <a:ext cx="741871" cy="369332"/>
            </a:xfrm>
            <a:prstGeom prst="rect">
              <a:avLst/>
            </a:prstGeom>
            <a:noFill/>
          </p:spPr>
          <p:txBody>
            <a:bodyPr wrap="square" lIns="0" tIns="0" rIns="0" bIns="0" rtlCol="0">
              <a:spAutoFit/>
            </a:bodyPr>
            <a:lstStyle/>
            <a:p>
              <a:pPr algn="r"/>
              <a:r>
                <a:rPr lang="en-GB" sz="2400" dirty="0"/>
                <a:t>4</a:t>
              </a:r>
            </a:p>
          </p:txBody>
        </p:sp>
        <p:sp>
          <p:nvSpPr>
            <p:cNvPr id="154" name="TextBox 153">
              <a:extLst>
                <a:ext uri="{FF2B5EF4-FFF2-40B4-BE49-F238E27FC236}">
                  <a16:creationId xmlns:a16="http://schemas.microsoft.com/office/drawing/2014/main" id="{FAA7106E-2528-4236-A9E8-361B815CB2BC}"/>
                </a:ext>
              </a:extLst>
            </p:cNvPr>
            <p:cNvSpPr txBox="1"/>
            <p:nvPr/>
          </p:nvSpPr>
          <p:spPr>
            <a:xfrm>
              <a:off x="3489995" y="2263602"/>
              <a:ext cx="741871" cy="369332"/>
            </a:xfrm>
            <a:prstGeom prst="rect">
              <a:avLst/>
            </a:prstGeom>
            <a:noFill/>
          </p:spPr>
          <p:txBody>
            <a:bodyPr wrap="square" lIns="0" tIns="0" rIns="0" bIns="0" rtlCol="0">
              <a:spAutoFit/>
            </a:bodyPr>
            <a:lstStyle/>
            <a:p>
              <a:pPr algn="r"/>
              <a:r>
                <a:rPr lang="en-GB" sz="2400" dirty="0"/>
                <a:t>6</a:t>
              </a:r>
            </a:p>
          </p:txBody>
        </p:sp>
        <p:sp>
          <p:nvSpPr>
            <p:cNvPr id="155" name="TextBox 154">
              <a:extLst>
                <a:ext uri="{FF2B5EF4-FFF2-40B4-BE49-F238E27FC236}">
                  <a16:creationId xmlns:a16="http://schemas.microsoft.com/office/drawing/2014/main" id="{F9510635-2F1D-454B-A505-6D8394647F23}"/>
                </a:ext>
              </a:extLst>
            </p:cNvPr>
            <p:cNvSpPr txBox="1"/>
            <p:nvPr/>
          </p:nvSpPr>
          <p:spPr>
            <a:xfrm>
              <a:off x="4293150" y="2263602"/>
              <a:ext cx="741871" cy="369332"/>
            </a:xfrm>
            <a:prstGeom prst="rect">
              <a:avLst/>
            </a:prstGeom>
            <a:noFill/>
          </p:spPr>
          <p:txBody>
            <a:bodyPr wrap="square" lIns="0" tIns="0" rIns="0" bIns="0" rtlCol="0">
              <a:spAutoFit/>
            </a:bodyPr>
            <a:lstStyle/>
            <a:p>
              <a:pPr algn="r"/>
              <a:r>
                <a:rPr lang="en-GB" sz="2400" dirty="0"/>
                <a:t>4</a:t>
              </a:r>
            </a:p>
          </p:txBody>
        </p:sp>
        <p:sp>
          <p:nvSpPr>
            <p:cNvPr id="156" name="TextBox 155">
              <a:extLst>
                <a:ext uri="{FF2B5EF4-FFF2-40B4-BE49-F238E27FC236}">
                  <a16:creationId xmlns:a16="http://schemas.microsoft.com/office/drawing/2014/main" id="{5894BC53-B950-4C06-A224-E040380CA0A8}"/>
                </a:ext>
              </a:extLst>
            </p:cNvPr>
            <p:cNvSpPr txBox="1"/>
            <p:nvPr/>
          </p:nvSpPr>
          <p:spPr>
            <a:xfrm>
              <a:off x="5020889" y="2263602"/>
              <a:ext cx="741871" cy="369332"/>
            </a:xfrm>
            <a:prstGeom prst="rect">
              <a:avLst/>
            </a:prstGeom>
            <a:noFill/>
          </p:spPr>
          <p:txBody>
            <a:bodyPr wrap="square" lIns="0" tIns="0" rIns="0" bIns="0" rtlCol="0">
              <a:spAutoFit/>
            </a:bodyPr>
            <a:lstStyle/>
            <a:p>
              <a:pPr algn="r"/>
              <a:r>
                <a:rPr lang="en-GB" sz="2400" dirty="0"/>
                <a:t>1</a:t>
              </a:r>
            </a:p>
          </p:txBody>
        </p:sp>
      </p:grpSp>
      <p:grpSp>
        <p:nvGrpSpPr>
          <p:cNvPr id="13" name="Group 12">
            <a:extLst>
              <a:ext uri="{FF2B5EF4-FFF2-40B4-BE49-F238E27FC236}">
                <a16:creationId xmlns:a16="http://schemas.microsoft.com/office/drawing/2014/main" id="{5984456E-1F1D-479E-854E-6775B601326F}"/>
              </a:ext>
            </a:extLst>
          </p:cNvPr>
          <p:cNvGrpSpPr/>
          <p:nvPr/>
        </p:nvGrpSpPr>
        <p:grpSpPr>
          <a:xfrm>
            <a:off x="4363065" y="2817600"/>
            <a:ext cx="4455982" cy="369332"/>
            <a:chOff x="2034517" y="2817600"/>
            <a:chExt cx="4455982" cy="369332"/>
          </a:xfrm>
        </p:grpSpPr>
        <p:sp>
          <p:nvSpPr>
            <p:cNvPr id="163" name="TextBox 162">
              <a:extLst>
                <a:ext uri="{FF2B5EF4-FFF2-40B4-BE49-F238E27FC236}">
                  <a16:creationId xmlns:a16="http://schemas.microsoft.com/office/drawing/2014/main" id="{CEF0D2A8-C3CA-4859-97D4-DC29A938CC45}"/>
                </a:ext>
              </a:extLst>
            </p:cNvPr>
            <p:cNvSpPr txBox="1"/>
            <p:nvPr/>
          </p:nvSpPr>
          <p:spPr>
            <a:xfrm>
              <a:off x="2034517" y="2817600"/>
              <a:ext cx="741871" cy="369332"/>
            </a:xfrm>
            <a:prstGeom prst="rect">
              <a:avLst/>
            </a:prstGeom>
            <a:noFill/>
          </p:spPr>
          <p:txBody>
            <a:bodyPr wrap="square" lIns="0" tIns="0" rIns="0" bIns="0" rtlCol="0">
              <a:spAutoFit/>
            </a:bodyPr>
            <a:lstStyle/>
            <a:p>
              <a:pPr algn="r"/>
              <a:r>
                <a:rPr lang="en-GB" sz="2400" dirty="0"/>
                <a:t>1</a:t>
              </a:r>
            </a:p>
          </p:txBody>
        </p:sp>
        <p:sp>
          <p:nvSpPr>
            <p:cNvPr id="164" name="TextBox 163">
              <a:extLst>
                <a:ext uri="{FF2B5EF4-FFF2-40B4-BE49-F238E27FC236}">
                  <a16:creationId xmlns:a16="http://schemas.microsoft.com/office/drawing/2014/main" id="{83B61C7A-52EE-4D05-84F4-442F7310028D}"/>
                </a:ext>
              </a:extLst>
            </p:cNvPr>
            <p:cNvSpPr txBox="1"/>
            <p:nvPr/>
          </p:nvSpPr>
          <p:spPr>
            <a:xfrm>
              <a:off x="2762256" y="2817600"/>
              <a:ext cx="741871" cy="369332"/>
            </a:xfrm>
            <a:prstGeom prst="rect">
              <a:avLst/>
            </a:prstGeom>
            <a:noFill/>
          </p:spPr>
          <p:txBody>
            <a:bodyPr wrap="square" lIns="0" tIns="0" rIns="0" bIns="0" rtlCol="0">
              <a:spAutoFit/>
            </a:bodyPr>
            <a:lstStyle/>
            <a:p>
              <a:pPr algn="r"/>
              <a:r>
                <a:rPr lang="en-GB" sz="2400" dirty="0"/>
                <a:t>5</a:t>
              </a:r>
            </a:p>
          </p:txBody>
        </p:sp>
        <p:sp>
          <p:nvSpPr>
            <p:cNvPr id="165" name="TextBox 164">
              <a:extLst>
                <a:ext uri="{FF2B5EF4-FFF2-40B4-BE49-F238E27FC236}">
                  <a16:creationId xmlns:a16="http://schemas.microsoft.com/office/drawing/2014/main" id="{85C21688-4750-409B-9680-A92A7FC14D6A}"/>
                </a:ext>
              </a:extLst>
            </p:cNvPr>
            <p:cNvSpPr txBox="1"/>
            <p:nvPr/>
          </p:nvSpPr>
          <p:spPr>
            <a:xfrm>
              <a:off x="3489995" y="2817600"/>
              <a:ext cx="741871" cy="369332"/>
            </a:xfrm>
            <a:prstGeom prst="rect">
              <a:avLst/>
            </a:prstGeom>
            <a:noFill/>
          </p:spPr>
          <p:txBody>
            <a:bodyPr wrap="square" lIns="0" tIns="0" rIns="0" bIns="0" rtlCol="0">
              <a:spAutoFit/>
            </a:bodyPr>
            <a:lstStyle/>
            <a:p>
              <a:pPr algn="r"/>
              <a:r>
                <a:rPr lang="en-GB" sz="2400" dirty="0"/>
                <a:t>10</a:t>
              </a:r>
            </a:p>
          </p:txBody>
        </p:sp>
        <p:sp>
          <p:nvSpPr>
            <p:cNvPr id="166" name="TextBox 165">
              <a:extLst>
                <a:ext uri="{FF2B5EF4-FFF2-40B4-BE49-F238E27FC236}">
                  <a16:creationId xmlns:a16="http://schemas.microsoft.com/office/drawing/2014/main" id="{0613FB78-6DE4-45A1-9505-A08DC156E402}"/>
                </a:ext>
              </a:extLst>
            </p:cNvPr>
            <p:cNvSpPr txBox="1"/>
            <p:nvPr/>
          </p:nvSpPr>
          <p:spPr>
            <a:xfrm>
              <a:off x="4293150" y="2817600"/>
              <a:ext cx="741871" cy="369332"/>
            </a:xfrm>
            <a:prstGeom prst="rect">
              <a:avLst/>
            </a:prstGeom>
            <a:noFill/>
          </p:spPr>
          <p:txBody>
            <a:bodyPr wrap="square" lIns="0" tIns="0" rIns="0" bIns="0" rtlCol="0">
              <a:spAutoFit/>
            </a:bodyPr>
            <a:lstStyle/>
            <a:p>
              <a:pPr algn="r"/>
              <a:r>
                <a:rPr lang="en-GB" sz="2400" dirty="0"/>
                <a:t>10</a:t>
              </a:r>
            </a:p>
          </p:txBody>
        </p:sp>
        <p:sp>
          <p:nvSpPr>
            <p:cNvPr id="167" name="TextBox 166">
              <a:extLst>
                <a:ext uri="{FF2B5EF4-FFF2-40B4-BE49-F238E27FC236}">
                  <a16:creationId xmlns:a16="http://schemas.microsoft.com/office/drawing/2014/main" id="{0E46DDC6-10D0-4341-A018-8C077C2F2A44}"/>
                </a:ext>
              </a:extLst>
            </p:cNvPr>
            <p:cNvSpPr txBox="1"/>
            <p:nvPr/>
          </p:nvSpPr>
          <p:spPr>
            <a:xfrm>
              <a:off x="5020889" y="2817600"/>
              <a:ext cx="741871" cy="369332"/>
            </a:xfrm>
            <a:prstGeom prst="rect">
              <a:avLst/>
            </a:prstGeom>
            <a:noFill/>
          </p:spPr>
          <p:txBody>
            <a:bodyPr wrap="square" lIns="0" tIns="0" rIns="0" bIns="0" rtlCol="0">
              <a:spAutoFit/>
            </a:bodyPr>
            <a:lstStyle/>
            <a:p>
              <a:pPr algn="r"/>
              <a:r>
                <a:rPr lang="en-GB" sz="2400" dirty="0"/>
                <a:t>5</a:t>
              </a:r>
            </a:p>
          </p:txBody>
        </p:sp>
        <p:sp>
          <p:nvSpPr>
            <p:cNvPr id="168" name="TextBox 167">
              <a:extLst>
                <a:ext uri="{FF2B5EF4-FFF2-40B4-BE49-F238E27FC236}">
                  <a16:creationId xmlns:a16="http://schemas.microsoft.com/office/drawing/2014/main" id="{936584F9-C5EB-4BCE-BD5A-DF976BF9FF83}"/>
                </a:ext>
              </a:extLst>
            </p:cNvPr>
            <p:cNvSpPr txBox="1"/>
            <p:nvPr/>
          </p:nvSpPr>
          <p:spPr>
            <a:xfrm>
              <a:off x="5748628" y="2817600"/>
              <a:ext cx="741871" cy="369332"/>
            </a:xfrm>
            <a:prstGeom prst="rect">
              <a:avLst/>
            </a:prstGeom>
            <a:noFill/>
          </p:spPr>
          <p:txBody>
            <a:bodyPr wrap="square" lIns="0" tIns="0" rIns="0" bIns="0" rtlCol="0">
              <a:spAutoFit/>
            </a:bodyPr>
            <a:lstStyle/>
            <a:p>
              <a:pPr algn="r"/>
              <a:r>
                <a:rPr lang="en-GB" sz="2400" dirty="0"/>
                <a:t>1</a:t>
              </a:r>
            </a:p>
          </p:txBody>
        </p:sp>
      </p:grpSp>
      <p:grpSp>
        <p:nvGrpSpPr>
          <p:cNvPr id="12" name="Group 11">
            <a:extLst>
              <a:ext uri="{FF2B5EF4-FFF2-40B4-BE49-F238E27FC236}">
                <a16:creationId xmlns:a16="http://schemas.microsoft.com/office/drawing/2014/main" id="{6DE2586E-379D-400F-9B49-5E5DC5F7FEF7}"/>
              </a:ext>
            </a:extLst>
          </p:cNvPr>
          <p:cNvGrpSpPr/>
          <p:nvPr/>
        </p:nvGrpSpPr>
        <p:grpSpPr>
          <a:xfrm>
            <a:off x="3999196" y="3371598"/>
            <a:ext cx="5183721" cy="369332"/>
            <a:chOff x="2034517" y="3371598"/>
            <a:chExt cx="5183721" cy="369332"/>
          </a:xfrm>
        </p:grpSpPr>
        <p:sp>
          <p:nvSpPr>
            <p:cNvPr id="174" name="TextBox 173">
              <a:extLst>
                <a:ext uri="{FF2B5EF4-FFF2-40B4-BE49-F238E27FC236}">
                  <a16:creationId xmlns:a16="http://schemas.microsoft.com/office/drawing/2014/main" id="{CC9FF22A-EE9A-4EC5-82E1-672407F67BFB}"/>
                </a:ext>
              </a:extLst>
            </p:cNvPr>
            <p:cNvSpPr txBox="1"/>
            <p:nvPr/>
          </p:nvSpPr>
          <p:spPr>
            <a:xfrm>
              <a:off x="2034517" y="3371598"/>
              <a:ext cx="741871" cy="369332"/>
            </a:xfrm>
            <a:prstGeom prst="rect">
              <a:avLst/>
            </a:prstGeom>
            <a:noFill/>
          </p:spPr>
          <p:txBody>
            <a:bodyPr wrap="square" lIns="0" tIns="0" rIns="0" bIns="0" rtlCol="0">
              <a:spAutoFit/>
            </a:bodyPr>
            <a:lstStyle/>
            <a:p>
              <a:pPr algn="r"/>
              <a:r>
                <a:rPr lang="en-GB" sz="2400" dirty="0"/>
                <a:t>1</a:t>
              </a:r>
            </a:p>
          </p:txBody>
        </p:sp>
        <p:sp>
          <p:nvSpPr>
            <p:cNvPr id="175" name="TextBox 174">
              <a:extLst>
                <a:ext uri="{FF2B5EF4-FFF2-40B4-BE49-F238E27FC236}">
                  <a16:creationId xmlns:a16="http://schemas.microsoft.com/office/drawing/2014/main" id="{F7C01D21-20D7-46B4-A537-68DA82EFEF89}"/>
                </a:ext>
              </a:extLst>
            </p:cNvPr>
            <p:cNvSpPr txBox="1"/>
            <p:nvPr/>
          </p:nvSpPr>
          <p:spPr>
            <a:xfrm>
              <a:off x="2762256" y="3371598"/>
              <a:ext cx="741871" cy="369332"/>
            </a:xfrm>
            <a:prstGeom prst="rect">
              <a:avLst/>
            </a:prstGeom>
            <a:noFill/>
          </p:spPr>
          <p:txBody>
            <a:bodyPr wrap="square" lIns="0" tIns="0" rIns="0" bIns="0" rtlCol="0">
              <a:spAutoFit/>
            </a:bodyPr>
            <a:lstStyle/>
            <a:p>
              <a:pPr algn="r"/>
              <a:r>
                <a:rPr lang="en-GB" sz="2400" dirty="0"/>
                <a:t>6</a:t>
              </a:r>
            </a:p>
          </p:txBody>
        </p:sp>
        <p:sp>
          <p:nvSpPr>
            <p:cNvPr id="176" name="TextBox 175">
              <a:extLst>
                <a:ext uri="{FF2B5EF4-FFF2-40B4-BE49-F238E27FC236}">
                  <a16:creationId xmlns:a16="http://schemas.microsoft.com/office/drawing/2014/main" id="{B273DBE9-AB22-4B32-BC6A-E16F57B8067C}"/>
                </a:ext>
              </a:extLst>
            </p:cNvPr>
            <p:cNvSpPr txBox="1"/>
            <p:nvPr/>
          </p:nvSpPr>
          <p:spPr>
            <a:xfrm>
              <a:off x="3489995" y="3371598"/>
              <a:ext cx="741871" cy="369332"/>
            </a:xfrm>
            <a:prstGeom prst="rect">
              <a:avLst/>
            </a:prstGeom>
            <a:noFill/>
          </p:spPr>
          <p:txBody>
            <a:bodyPr wrap="square" lIns="0" tIns="0" rIns="0" bIns="0" rtlCol="0">
              <a:spAutoFit/>
            </a:bodyPr>
            <a:lstStyle/>
            <a:p>
              <a:pPr algn="r"/>
              <a:r>
                <a:rPr lang="en-GB" sz="2400" dirty="0"/>
                <a:t>15</a:t>
              </a:r>
            </a:p>
          </p:txBody>
        </p:sp>
        <p:sp>
          <p:nvSpPr>
            <p:cNvPr id="177" name="TextBox 176">
              <a:extLst>
                <a:ext uri="{FF2B5EF4-FFF2-40B4-BE49-F238E27FC236}">
                  <a16:creationId xmlns:a16="http://schemas.microsoft.com/office/drawing/2014/main" id="{BBF02CDD-B9CE-4464-8230-593D7C5BC153}"/>
                </a:ext>
              </a:extLst>
            </p:cNvPr>
            <p:cNvSpPr txBox="1"/>
            <p:nvPr/>
          </p:nvSpPr>
          <p:spPr>
            <a:xfrm>
              <a:off x="4293150" y="3371598"/>
              <a:ext cx="741871" cy="369332"/>
            </a:xfrm>
            <a:prstGeom prst="rect">
              <a:avLst/>
            </a:prstGeom>
            <a:noFill/>
          </p:spPr>
          <p:txBody>
            <a:bodyPr wrap="square" lIns="0" tIns="0" rIns="0" bIns="0" rtlCol="0">
              <a:spAutoFit/>
            </a:bodyPr>
            <a:lstStyle/>
            <a:p>
              <a:pPr algn="r"/>
              <a:r>
                <a:rPr lang="en-GB" sz="2400" dirty="0"/>
                <a:t>20</a:t>
              </a:r>
            </a:p>
          </p:txBody>
        </p:sp>
        <p:sp>
          <p:nvSpPr>
            <p:cNvPr id="178" name="TextBox 177">
              <a:extLst>
                <a:ext uri="{FF2B5EF4-FFF2-40B4-BE49-F238E27FC236}">
                  <a16:creationId xmlns:a16="http://schemas.microsoft.com/office/drawing/2014/main" id="{D28DAECE-A02C-4845-A20E-BA431744BA6A}"/>
                </a:ext>
              </a:extLst>
            </p:cNvPr>
            <p:cNvSpPr txBox="1"/>
            <p:nvPr/>
          </p:nvSpPr>
          <p:spPr>
            <a:xfrm>
              <a:off x="5020889" y="3371598"/>
              <a:ext cx="741871" cy="369332"/>
            </a:xfrm>
            <a:prstGeom prst="rect">
              <a:avLst/>
            </a:prstGeom>
            <a:noFill/>
          </p:spPr>
          <p:txBody>
            <a:bodyPr wrap="square" lIns="0" tIns="0" rIns="0" bIns="0" rtlCol="0">
              <a:spAutoFit/>
            </a:bodyPr>
            <a:lstStyle/>
            <a:p>
              <a:pPr algn="r"/>
              <a:r>
                <a:rPr lang="en-GB" sz="2400" dirty="0"/>
                <a:t>15</a:t>
              </a:r>
            </a:p>
          </p:txBody>
        </p:sp>
        <p:sp>
          <p:nvSpPr>
            <p:cNvPr id="179" name="TextBox 178">
              <a:extLst>
                <a:ext uri="{FF2B5EF4-FFF2-40B4-BE49-F238E27FC236}">
                  <a16:creationId xmlns:a16="http://schemas.microsoft.com/office/drawing/2014/main" id="{467715D2-68DD-46A0-B7D2-1EA01C90BC15}"/>
                </a:ext>
              </a:extLst>
            </p:cNvPr>
            <p:cNvSpPr txBox="1"/>
            <p:nvPr/>
          </p:nvSpPr>
          <p:spPr>
            <a:xfrm>
              <a:off x="5748628" y="3371598"/>
              <a:ext cx="741871" cy="369332"/>
            </a:xfrm>
            <a:prstGeom prst="rect">
              <a:avLst/>
            </a:prstGeom>
            <a:noFill/>
          </p:spPr>
          <p:txBody>
            <a:bodyPr wrap="square" lIns="0" tIns="0" rIns="0" bIns="0" rtlCol="0">
              <a:spAutoFit/>
            </a:bodyPr>
            <a:lstStyle/>
            <a:p>
              <a:pPr algn="r"/>
              <a:r>
                <a:rPr lang="en-GB" sz="2400" dirty="0"/>
                <a:t>6</a:t>
              </a:r>
            </a:p>
          </p:txBody>
        </p:sp>
        <p:sp>
          <p:nvSpPr>
            <p:cNvPr id="180" name="TextBox 179">
              <a:extLst>
                <a:ext uri="{FF2B5EF4-FFF2-40B4-BE49-F238E27FC236}">
                  <a16:creationId xmlns:a16="http://schemas.microsoft.com/office/drawing/2014/main" id="{45B71544-ED01-42B7-9CE5-A4EE2DD7BE3F}"/>
                </a:ext>
              </a:extLst>
            </p:cNvPr>
            <p:cNvSpPr txBox="1"/>
            <p:nvPr/>
          </p:nvSpPr>
          <p:spPr>
            <a:xfrm>
              <a:off x="6476367" y="3371598"/>
              <a:ext cx="741871" cy="369332"/>
            </a:xfrm>
            <a:prstGeom prst="rect">
              <a:avLst/>
            </a:prstGeom>
            <a:noFill/>
          </p:spPr>
          <p:txBody>
            <a:bodyPr wrap="square" lIns="0" tIns="0" rIns="0" bIns="0" rtlCol="0">
              <a:spAutoFit/>
            </a:bodyPr>
            <a:lstStyle/>
            <a:p>
              <a:pPr algn="r"/>
              <a:r>
                <a:rPr lang="en-GB" sz="2400" dirty="0"/>
                <a:t>1</a:t>
              </a:r>
            </a:p>
          </p:txBody>
        </p:sp>
      </p:grpSp>
      <p:grpSp>
        <p:nvGrpSpPr>
          <p:cNvPr id="11" name="Group 10">
            <a:extLst>
              <a:ext uri="{FF2B5EF4-FFF2-40B4-BE49-F238E27FC236}">
                <a16:creationId xmlns:a16="http://schemas.microsoft.com/office/drawing/2014/main" id="{9B400722-5A38-48B1-83D3-386BFB388EA7}"/>
              </a:ext>
            </a:extLst>
          </p:cNvPr>
          <p:cNvGrpSpPr/>
          <p:nvPr/>
        </p:nvGrpSpPr>
        <p:grpSpPr>
          <a:xfrm>
            <a:off x="3635326" y="3925596"/>
            <a:ext cx="5911460" cy="369332"/>
            <a:chOff x="2034517" y="3925596"/>
            <a:chExt cx="5911460" cy="369332"/>
          </a:xfrm>
        </p:grpSpPr>
        <p:sp>
          <p:nvSpPr>
            <p:cNvPr id="185" name="TextBox 184">
              <a:extLst>
                <a:ext uri="{FF2B5EF4-FFF2-40B4-BE49-F238E27FC236}">
                  <a16:creationId xmlns:a16="http://schemas.microsoft.com/office/drawing/2014/main" id="{CCAC668D-4290-4531-8DDD-BC9A7C4634F1}"/>
                </a:ext>
              </a:extLst>
            </p:cNvPr>
            <p:cNvSpPr txBox="1"/>
            <p:nvPr/>
          </p:nvSpPr>
          <p:spPr>
            <a:xfrm>
              <a:off x="2034517" y="3925596"/>
              <a:ext cx="741871" cy="369332"/>
            </a:xfrm>
            <a:prstGeom prst="rect">
              <a:avLst/>
            </a:prstGeom>
            <a:noFill/>
          </p:spPr>
          <p:txBody>
            <a:bodyPr wrap="square" lIns="0" tIns="0" rIns="0" bIns="0" rtlCol="0">
              <a:spAutoFit/>
            </a:bodyPr>
            <a:lstStyle/>
            <a:p>
              <a:pPr algn="r"/>
              <a:r>
                <a:rPr lang="en-GB" sz="2400" dirty="0"/>
                <a:t>1</a:t>
              </a:r>
            </a:p>
          </p:txBody>
        </p:sp>
        <p:sp>
          <p:nvSpPr>
            <p:cNvPr id="186" name="TextBox 185">
              <a:extLst>
                <a:ext uri="{FF2B5EF4-FFF2-40B4-BE49-F238E27FC236}">
                  <a16:creationId xmlns:a16="http://schemas.microsoft.com/office/drawing/2014/main" id="{A5C8EE44-0720-4A97-84E1-7B1EF5CBCD58}"/>
                </a:ext>
              </a:extLst>
            </p:cNvPr>
            <p:cNvSpPr txBox="1"/>
            <p:nvPr/>
          </p:nvSpPr>
          <p:spPr>
            <a:xfrm>
              <a:off x="2762256" y="3925596"/>
              <a:ext cx="741871" cy="369332"/>
            </a:xfrm>
            <a:prstGeom prst="rect">
              <a:avLst/>
            </a:prstGeom>
            <a:noFill/>
          </p:spPr>
          <p:txBody>
            <a:bodyPr wrap="square" lIns="0" tIns="0" rIns="0" bIns="0" rtlCol="0">
              <a:spAutoFit/>
            </a:bodyPr>
            <a:lstStyle/>
            <a:p>
              <a:pPr algn="r"/>
              <a:r>
                <a:rPr lang="en-GB" sz="2400" dirty="0"/>
                <a:t>7</a:t>
              </a:r>
            </a:p>
          </p:txBody>
        </p:sp>
        <p:sp>
          <p:nvSpPr>
            <p:cNvPr id="187" name="TextBox 186">
              <a:extLst>
                <a:ext uri="{FF2B5EF4-FFF2-40B4-BE49-F238E27FC236}">
                  <a16:creationId xmlns:a16="http://schemas.microsoft.com/office/drawing/2014/main" id="{206B1BA6-948B-4D2B-BBBE-83D163B73E54}"/>
                </a:ext>
              </a:extLst>
            </p:cNvPr>
            <p:cNvSpPr txBox="1"/>
            <p:nvPr/>
          </p:nvSpPr>
          <p:spPr>
            <a:xfrm>
              <a:off x="3489995" y="3925596"/>
              <a:ext cx="741871" cy="369332"/>
            </a:xfrm>
            <a:prstGeom prst="rect">
              <a:avLst/>
            </a:prstGeom>
            <a:noFill/>
          </p:spPr>
          <p:txBody>
            <a:bodyPr wrap="square" lIns="0" tIns="0" rIns="0" bIns="0" rtlCol="0">
              <a:spAutoFit/>
            </a:bodyPr>
            <a:lstStyle/>
            <a:p>
              <a:pPr algn="r"/>
              <a:r>
                <a:rPr lang="en-GB" sz="2400" dirty="0"/>
                <a:t>21</a:t>
              </a:r>
            </a:p>
          </p:txBody>
        </p:sp>
        <p:sp>
          <p:nvSpPr>
            <p:cNvPr id="188" name="TextBox 187">
              <a:extLst>
                <a:ext uri="{FF2B5EF4-FFF2-40B4-BE49-F238E27FC236}">
                  <a16:creationId xmlns:a16="http://schemas.microsoft.com/office/drawing/2014/main" id="{8DF96FAF-606A-45B7-AA89-D78EBA593BF2}"/>
                </a:ext>
              </a:extLst>
            </p:cNvPr>
            <p:cNvSpPr txBox="1"/>
            <p:nvPr/>
          </p:nvSpPr>
          <p:spPr>
            <a:xfrm>
              <a:off x="4293150" y="3925596"/>
              <a:ext cx="741871" cy="369332"/>
            </a:xfrm>
            <a:prstGeom prst="rect">
              <a:avLst/>
            </a:prstGeom>
            <a:noFill/>
          </p:spPr>
          <p:txBody>
            <a:bodyPr wrap="square" lIns="0" tIns="0" rIns="0" bIns="0" rtlCol="0">
              <a:spAutoFit/>
            </a:bodyPr>
            <a:lstStyle/>
            <a:p>
              <a:pPr algn="r"/>
              <a:r>
                <a:rPr lang="en-GB" sz="2400" dirty="0"/>
                <a:t>35</a:t>
              </a:r>
            </a:p>
          </p:txBody>
        </p:sp>
        <p:sp>
          <p:nvSpPr>
            <p:cNvPr id="189" name="TextBox 188">
              <a:extLst>
                <a:ext uri="{FF2B5EF4-FFF2-40B4-BE49-F238E27FC236}">
                  <a16:creationId xmlns:a16="http://schemas.microsoft.com/office/drawing/2014/main" id="{A6B08F57-05DD-4264-B971-4B4FD5A128E8}"/>
                </a:ext>
              </a:extLst>
            </p:cNvPr>
            <p:cNvSpPr txBox="1"/>
            <p:nvPr/>
          </p:nvSpPr>
          <p:spPr>
            <a:xfrm>
              <a:off x="5020889" y="3925596"/>
              <a:ext cx="741871" cy="369332"/>
            </a:xfrm>
            <a:prstGeom prst="rect">
              <a:avLst/>
            </a:prstGeom>
            <a:noFill/>
          </p:spPr>
          <p:txBody>
            <a:bodyPr wrap="square" lIns="0" tIns="0" rIns="0" bIns="0" rtlCol="0">
              <a:spAutoFit/>
            </a:bodyPr>
            <a:lstStyle/>
            <a:p>
              <a:pPr algn="r"/>
              <a:r>
                <a:rPr lang="en-GB" sz="2400" dirty="0"/>
                <a:t>35</a:t>
              </a:r>
            </a:p>
          </p:txBody>
        </p:sp>
        <p:sp>
          <p:nvSpPr>
            <p:cNvPr id="190" name="TextBox 189">
              <a:extLst>
                <a:ext uri="{FF2B5EF4-FFF2-40B4-BE49-F238E27FC236}">
                  <a16:creationId xmlns:a16="http://schemas.microsoft.com/office/drawing/2014/main" id="{4DFE8366-687F-4EBC-9478-71DA764A3D74}"/>
                </a:ext>
              </a:extLst>
            </p:cNvPr>
            <p:cNvSpPr txBox="1"/>
            <p:nvPr/>
          </p:nvSpPr>
          <p:spPr>
            <a:xfrm>
              <a:off x="5748628" y="3925596"/>
              <a:ext cx="741871" cy="369332"/>
            </a:xfrm>
            <a:prstGeom prst="rect">
              <a:avLst/>
            </a:prstGeom>
            <a:noFill/>
          </p:spPr>
          <p:txBody>
            <a:bodyPr wrap="square" lIns="0" tIns="0" rIns="0" bIns="0" rtlCol="0">
              <a:spAutoFit/>
            </a:bodyPr>
            <a:lstStyle/>
            <a:p>
              <a:pPr algn="r"/>
              <a:r>
                <a:rPr lang="en-GB" sz="2400" dirty="0"/>
                <a:t>21</a:t>
              </a:r>
            </a:p>
          </p:txBody>
        </p:sp>
        <p:sp>
          <p:nvSpPr>
            <p:cNvPr id="191" name="TextBox 190">
              <a:extLst>
                <a:ext uri="{FF2B5EF4-FFF2-40B4-BE49-F238E27FC236}">
                  <a16:creationId xmlns:a16="http://schemas.microsoft.com/office/drawing/2014/main" id="{F09B54E3-78E5-4A02-BF56-437B167E4525}"/>
                </a:ext>
              </a:extLst>
            </p:cNvPr>
            <p:cNvSpPr txBox="1"/>
            <p:nvPr/>
          </p:nvSpPr>
          <p:spPr>
            <a:xfrm>
              <a:off x="6476367" y="3925596"/>
              <a:ext cx="741871" cy="369332"/>
            </a:xfrm>
            <a:prstGeom prst="rect">
              <a:avLst/>
            </a:prstGeom>
            <a:noFill/>
          </p:spPr>
          <p:txBody>
            <a:bodyPr wrap="square" lIns="0" tIns="0" rIns="0" bIns="0" rtlCol="0">
              <a:spAutoFit/>
            </a:bodyPr>
            <a:lstStyle/>
            <a:p>
              <a:pPr algn="r"/>
              <a:r>
                <a:rPr lang="en-GB" sz="2400" dirty="0"/>
                <a:t>7</a:t>
              </a:r>
            </a:p>
          </p:txBody>
        </p:sp>
        <p:sp>
          <p:nvSpPr>
            <p:cNvPr id="192" name="TextBox 191">
              <a:extLst>
                <a:ext uri="{FF2B5EF4-FFF2-40B4-BE49-F238E27FC236}">
                  <a16:creationId xmlns:a16="http://schemas.microsoft.com/office/drawing/2014/main" id="{28F522D8-8A58-4EA0-B9BC-9C76BE4D6513}"/>
                </a:ext>
              </a:extLst>
            </p:cNvPr>
            <p:cNvSpPr txBox="1"/>
            <p:nvPr/>
          </p:nvSpPr>
          <p:spPr>
            <a:xfrm>
              <a:off x="7204106" y="3925596"/>
              <a:ext cx="741871" cy="369332"/>
            </a:xfrm>
            <a:prstGeom prst="rect">
              <a:avLst/>
            </a:prstGeom>
            <a:noFill/>
          </p:spPr>
          <p:txBody>
            <a:bodyPr wrap="square" lIns="0" tIns="0" rIns="0" bIns="0" rtlCol="0">
              <a:spAutoFit/>
            </a:bodyPr>
            <a:lstStyle/>
            <a:p>
              <a:pPr algn="r"/>
              <a:r>
                <a:rPr lang="en-GB" sz="2400" dirty="0"/>
                <a:t>1</a:t>
              </a:r>
            </a:p>
          </p:txBody>
        </p:sp>
      </p:grpSp>
      <p:grpSp>
        <p:nvGrpSpPr>
          <p:cNvPr id="10" name="Group 9">
            <a:extLst>
              <a:ext uri="{FF2B5EF4-FFF2-40B4-BE49-F238E27FC236}">
                <a16:creationId xmlns:a16="http://schemas.microsoft.com/office/drawing/2014/main" id="{50B2E047-E78E-450F-88E5-E5BB6573F8F9}"/>
              </a:ext>
            </a:extLst>
          </p:cNvPr>
          <p:cNvGrpSpPr/>
          <p:nvPr/>
        </p:nvGrpSpPr>
        <p:grpSpPr>
          <a:xfrm>
            <a:off x="3271457" y="4479594"/>
            <a:ext cx="6639199" cy="369332"/>
            <a:chOff x="2034517" y="4479594"/>
            <a:chExt cx="6639199" cy="369332"/>
          </a:xfrm>
        </p:grpSpPr>
        <p:sp>
          <p:nvSpPr>
            <p:cNvPr id="196" name="TextBox 195">
              <a:extLst>
                <a:ext uri="{FF2B5EF4-FFF2-40B4-BE49-F238E27FC236}">
                  <a16:creationId xmlns:a16="http://schemas.microsoft.com/office/drawing/2014/main" id="{5A4D042C-A46C-4861-B30A-CC4AC907964E}"/>
                </a:ext>
              </a:extLst>
            </p:cNvPr>
            <p:cNvSpPr txBox="1"/>
            <p:nvPr/>
          </p:nvSpPr>
          <p:spPr>
            <a:xfrm>
              <a:off x="2034517" y="4479594"/>
              <a:ext cx="741871" cy="369332"/>
            </a:xfrm>
            <a:prstGeom prst="rect">
              <a:avLst/>
            </a:prstGeom>
            <a:noFill/>
          </p:spPr>
          <p:txBody>
            <a:bodyPr wrap="square" lIns="0" tIns="0" rIns="0" bIns="0" rtlCol="0">
              <a:spAutoFit/>
            </a:bodyPr>
            <a:lstStyle/>
            <a:p>
              <a:pPr algn="r"/>
              <a:r>
                <a:rPr lang="en-GB" sz="2400" dirty="0"/>
                <a:t>1</a:t>
              </a:r>
            </a:p>
          </p:txBody>
        </p:sp>
        <p:sp>
          <p:nvSpPr>
            <p:cNvPr id="197" name="TextBox 196">
              <a:extLst>
                <a:ext uri="{FF2B5EF4-FFF2-40B4-BE49-F238E27FC236}">
                  <a16:creationId xmlns:a16="http://schemas.microsoft.com/office/drawing/2014/main" id="{3FA34A59-B532-480C-9017-5667DC71025E}"/>
                </a:ext>
              </a:extLst>
            </p:cNvPr>
            <p:cNvSpPr txBox="1"/>
            <p:nvPr/>
          </p:nvSpPr>
          <p:spPr>
            <a:xfrm>
              <a:off x="2762256" y="4479594"/>
              <a:ext cx="741871" cy="369332"/>
            </a:xfrm>
            <a:prstGeom prst="rect">
              <a:avLst/>
            </a:prstGeom>
            <a:noFill/>
          </p:spPr>
          <p:txBody>
            <a:bodyPr wrap="square" lIns="0" tIns="0" rIns="0" bIns="0" rtlCol="0">
              <a:spAutoFit/>
            </a:bodyPr>
            <a:lstStyle/>
            <a:p>
              <a:pPr algn="r"/>
              <a:r>
                <a:rPr lang="en-GB" sz="2400" dirty="0"/>
                <a:t>8</a:t>
              </a:r>
            </a:p>
          </p:txBody>
        </p:sp>
        <p:sp>
          <p:nvSpPr>
            <p:cNvPr id="198" name="TextBox 197">
              <a:extLst>
                <a:ext uri="{FF2B5EF4-FFF2-40B4-BE49-F238E27FC236}">
                  <a16:creationId xmlns:a16="http://schemas.microsoft.com/office/drawing/2014/main" id="{0A4B1C91-FA6B-4D36-A659-677B6BEFF94D}"/>
                </a:ext>
              </a:extLst>
            </p:cNvPr>
            <p:cNvSpPr txBox="1"/>
            <p:nvPr/>
          </p:nvSpPr>
          <p:spPr>
            <a:xfrm>
              <a:off x="3489995" y="4479594"/>
              <a:ext cx="741871" cy="369332"/>
            </a:xfrm>
            <a:prstGeom prst="rect">
              <a:avLst/>
            </a:prstGeom>
            <a:noFill/>
          </p:spPr>
          <p:txBody>
            <a:bodyPr wrap="square" lIns="0" tIns="0" rIns="0" bIns="0" rtlCol="0">
              <a:spAutoFit/>
            </a:bodyPr>
            <a:lstStyle/>
            <a:p>
              <a:pPr algn="r"/>
              <a:r>
                <a:rPr lang="en-GB" sz="2400" dirty="0"/>
                <a:t>28</a:t>
              </a:r>
            </a:p>
          </p:txBody>
        </p:sp>
        <p:sp>
          <p:nvSpPr>
            <p:cNvPr id="199" name="TextBox 198">
              <a:extLst>
                <a:ext uri="{FF2B5EF4-FFF2-40B4-BE49-F238E27FC236}">
                  <a16:creationId xmlns:a16="http://schemas.microsoft.com/office/drawing/2014/main" id="{3A7AA50D-ABF4-489E-959F-13F8FAA87E77}"/>
                </a:ext>
              </a:extLst>
            </p:cNvPr>
            <p:cNvSpPr txBox="1"/>
            <p:nvPr/>
          </p:nvSpPr>
          <p:spPr>
            <a:xfrm>
              <a:off x="4293150" y="4479594"/>
              <a:ext cx="741871" cy="369332"/>
            </a:xfrm>
            <a:prstGeom prst="rect">
              <a:avLst/>
            </a:prstGeom>
            <a:noFill/>
          </p:spPr>
          <p:txBody>
            <a:bodyPr wrap="square" lIns="0" tIns="0" rIns="0" bIns="0" rtlCol="0">
              <a:spAutoFit/>
            </a:bodyPr>
            <a:lstStyle/>
            <a:p>
              <a:pPr algn="r"/>
              <a:r>
                <a:rPr lang="en-GB" sz="2400" dirty="0"/>
                <a:t>56</a:t>
              </a:r>
            </a:p>
          </p:txBody>
        </p:sp>
        <p:sp>
          <p:nvSpPr>
            <p:cNvPr id="200" name="TextBox 199">
              <a:extLst>
                <a:ext uri="{FF2B5EF4-FFF2-40B4-BE49-F238E27FC236}">
                  <a16:creationId xmlns:a16="http://schemas.microsoft.com/office/drawing/2014/main" id="{214346A8-A8C1-4C65-AD5C-2E9B9A41C9AE}"/>
                </a:ext>
              </a:extLst>
            </p:cNvPr>
            <p:cNvSpPr txBox="1"/>
            <p:nvPr/>
          </p:nvSpPr>
          <p:spPr>
            <a:xfrm>
              <a:off x="5020889" y="4479594"/>
              <a:ext cx="741871" cy="369332"/>
            </a:xfrm>
            <a:prstGeom prst="rect">
              <a:avLst/>
            </a:prstGeom>
            <a:noFill/>
          </p:spPr>
          <p:txBody>
            <a:bodyPr wrap="square" lIns="0" tIns="0" rIns="0" bIns="0" rtlCol="0">
              <a:spAutoFit/>
            </a:bodyPr>
            <a:lstStyle/>
            <a:p>
              <a:pPr algn="r"/>
              <a:r>
                <a:rPr lang="en-GB" sz="2400" dirty="0"/>
                <a:t>70</a:t>
              </a:r>
            </a:p>
          </p:txBody>
        </p:sp>
        <p:sp>
          <p:nvSpPr>
            <p:cNvPr id="201" name="TextBox 200">
              <a:extLst>
                <a:ext uri="{FF2B5EF4-FFF2-40B4-BE49-F238E27FC236}">
                  <a16:creationId xmlns:a16="http://schemas.microsoft.com/office/drawing/2014/main" id="{6D141145-0587-4078-B687-E90AB46BF2DF}"/>
                </a:ext>
              </a:extLst>
            </p:cNvPr>
            <p:cNvSpPr txBox="1"/>
            <p:nvPr/>
          </p:nvSpPr>
          <p:spPr>
            <a:xfrm>
              <a:off x="5748628" y="4479594"/>
              <a:ext cx="741871" cy="369332"/>
            </a:xfrm>
            <a:prstGeom prst="rect">
              <a:avLst/>
            </a:prstGeom>
            <a:noFill/>
          </p:spPr>
          <p:txBody>
            <a:bodyPr wrap="square" lIns="0" tIns="0" rIns="0" bIns="0" rtlCol="0">
              <a:spAutoFit/>
            </a:bodyPr>
            <a:lstStyle/>
            <a:p>
              <a:pPr algn="r"/>
              <a:r>
                <a:rPr lang="en-GB" sz="2400" dirty="0"/>
                <a:t>56</a:t>
              </a:r>
            </a:p>
          </p:txBody>
        </p:sp>
        <p:sp>
          <p:nvSpPr>
            <p:cNvPr id="202" name="TextBox 201">
              <a:extLst>
                <a:ext uri="{FF2B5EF4-FFF2-40B4-BE49-F238E27FC236}">
                  <a16:creationId xmlns:a16="http://schemas.microsoft.com/office/drawing/2014/main" id="{1C8BF93F-6A43-4E4D-A39B-7FF45CDCCDC9}"/>
                </a:ext>
              </a:extLst>
            </p:cNvPr>
            <p:cNvSpPr txBox="1"/>
            <p:nvPr/>
          </p:nvSpPr>
          <p:spPr>
            <a:xfrm>
              <a:off x="6476367" y="4479594"/>
              <a:ext cx="741871" cy="369332"/>
            </a:xfrm>
            <a:prstGeom prst="rect">
              <a:avLst/>
            </a:prstGeom>
            <a:noFill/>
          </p:spPr>
          <p:txBody>
            <a:bodyPr wrap="square" lIns="0" tIns="0" rIns="0" bIns="0" rtlCol="0">
              <a:spAutoFit/>
            </a:bodyPr>
            <a:lstStyle/>
            <a:p>
              <a:pPr algn="r"/>
              <a:r>
                <a:rPr lang="en-GB" sz="2400" dirty="0"/>
                <a:t>28</a:t>
              </a:r>
            </a:p>
          </p:txBody>
        </p:sp>
        <p:sp>
          <p:nvSpPr>
            <p:cNvPr id="203" name="TextBox 202">
              <a:extLst>
                <a:ext uri="{FF2B5EF4-FFF2-40B4-BE49-F238E27FC236}">
                  <a16:creationId xmlns:a16="http://schemas.microsoft.com/office/drawing/2014/main" id="{0520E4FB-A7FF-4EE2-B02F-3FA2D561CF6D}"/>
                </a:ext>
              </a:extLst>
            </p:cNvPr>
            <p:cNvSpPr txBox="1"/>
            <p:nvPr/>
          </p:nvSpPr>
          <p:spPr>
            <a:xfrm>
              <a:off x="7204106" y="4479594"/>
              <a:ext cx="741871" cy="369332"/>
            </a:xfrm>
            <a:prstGeom prst="rect">
              <a:avLst/>
            </a:prstGeom>
            <a:noFill/>
          </p:spPr>
          <p:txBody>
            <a:bodyPr wrap="square" lIns="0" tIns="0" rIns="0" bIns="0" rtlCol="0">
              <a:spAutoFit/>
            </a:bodyPr>
            <a:lstStyle/>
            <a:p>
              <a:pPr algn="r"/>
              <a:r>
                <a:rPr lang="en-GB" sz="2400" dirty="0"/>
                <a:t>8</a:t>
              </a:r>
            </a:p>
          </p:txBody>
        </p:sp>
        <p:sp>
          <p:nvSpPr>
            <p:cNvPr id="204" name="TextBox 203">
              <a:extLst>
                <a:ext uri="{FF2B5EF4-FFF2-40B4-BE49-F238E27FC236}">
                  <a16:creationId xmlns:a16="http://schemas.microsoft.com/office/drawing/2014/main" id="{889FAF76-76F3-4D3B-99E3-72D0163F8CA8}"/>
                </a:ext>
              </a:extLst>
            </p:cNvPr>
            <p:cNvSpPr txBox="1"/>
            <p:nvPr/>
          </p:nvSpPr>
          <p:spPr>
            <a:xfrm>
              <a:off x="7931845" y="4479594"/>
              <a:ext cx="741871" cy="369332"/>
            </a:xfrm>
            <a:prstGeom prst="rect">
              <a:avLst/>
            </a:prstGeom>
            <a:noFill/>
          </p:spPr>
          <p:txBody>
            <a:bodyPr wrap="square" lIns="0" tIns="0" rIns="0" bIns="0" rtlCol="0">
              <a:spAutoFit/>
            </a:bodyPr>
            <a:lstStyle/>
            <a:p>
              <a:pPr algn="r"/>
              <a:r>
                <a:rPr lang="en-GB" sz="2400" dirty="0"/>
                <a:t>1</a:t>
              </a:r>
            </a:p>
          </p:txBody>
        </p:sp>
      </p:grpSp>
      <p:grpSp>
        <p:nvGrpSpPr>
          <p:cNvPr id="9" name="Group 8">
            <a:extLst>
              <a:ext uri="{FF2B5EF4-FFF2-40B4-BE49-F238E27FC236}">
                <a16:creationId xmlns:a16="http://schemas.microsoft.com/office/drawing/2014/main" id="{9C84DC8C-374B-4036-9364-CC9CE3F95C72}"/>
              </a:ext>
            </a:extLst>
          </p:cNvPr>
          <p:cNvGrpSpPr/>
          <p:nvPr/>
        </p:nvGrpSpPr>
        <p:grpSpPr>
          <a:xfrm>
            <a:off x="2907587" y="5033592"/>
            <a:ext cx="7366938" cy="369332"/>
            <a:chOff x="2034517" y="5033592"/>
            <a:chExt cx="7366938" cy="369332"/>
          </a:xfrm>
        </p:grpSpPr>
        <p:sp>
          <p:nvSpPr>
            <p:cNvPr id="207" name="TextBox 206">
              <a:extLst>
                <a:ext uri="{FF2B5EF4-FFF2-40B4-BE49-F238E27FC236}">
                  <a16:creationId xmlns:a16="http://schemas.microsoft.com/office/drawing/2014/main" id="{D481E893-0F49-465B-A774-4DD6AE98E16A}"/>
                </a:ext>
              </a:extLst>
            </p:cNvPr>
            <p:cNvSpPr txBox="1"/>
            <p:nvPr/>
          </p:nvSpPr>
          <p:spPr>
            <a:xfrm>
              <a:off x="2034517" y="5033592"/>
              <a:ext cx="741871" cy="369332"/>
            </a:xfrm>
            <a:prstGeom prst="rect">
              <a:avLst/>
            </a:prstGeom>
            <a:noFill/>
          </p:spPr>
          <p:txBody>
            <a:bodyPr wrap="square" lIns="0" tIns="0" rIns="0" bIns="0" rtlCol="0">
              <a:spAutoFit/>
            </a:bodyPr>
            <a:lstStyle/>
            <a:p>
              <a:pPr algn="r"/>
              <a:r>
                <a:rPr lang="en-GB" sz="2400" dirty="0"/>
                <a:t>1</a:t>
              </a:r>
            </a:p>
          </p:txBody>
        </p:sp>
        <p:sp>
          <p:nvSpPr>
            <p:cNvPr id="208" name="TextBox 207">
              <a:extLst>
                <a:ext uri="{FF2B5EF4-FFF2-40B4-BE49-F238E27FC236}">
                  <a16:creationId xmlns:a16="http://schemas.microsoft.com/office/drawing/2014/main" id="{A85D18C2-80F3-4B3B-9A76-85ADD3EA0EA3}"/>
                </a:ext>
              </a:extLst>
            </p:cNvPr>
            <p:cNvSpPr txBox="1"/>
            <p:nvPr/>
          </p:nvSpPr>
          <p:spPr>
            <a:xfrm>
              <a:off x="2762256" y="5033592"/>
              <a:ext cx="741871" cy="369332"/>
            </a:xfrm>
            <a:prstGeom prst="rect">
              <a:avLst/>
            </a:prstGeom>
            <a:noFill/>
          </p:spPr>
          <p:txBody>
            <a:bodyPr wrap="square" lIns="0" tIns="0" rIns="0" bIns="0" rtlCol="0">
              <a:spAutoFit/>
            </a:bodyPr>
            <a:lstStyle/>
            <a:p>
              <a:pPr algn="r"/>
              <a:r>
                <a:rPr lang="en-GB" sz="2400" dirty="0"/>
                <a:t>9</a:t>
              </a:r>
            </a:p>
          </p:txBody>
        </p:sp>
        <p:sp>
          <p:nvSpPr>
            <p:cNvPr id="209" name="TextBox 208">
              <a:extLst>
                <a:ext uri="{FF2B5EF4-FFF2-40B4-BE49-F238E27FC236}">
                  <a16:creationId xmlns:a16="http://schemas.microsoft.com/office/drawing/2014/main" id="{695C0DE9-BBF2-4E56-8A11-B057341864A4}"/>
                </a:ext>
              </a:extLst>
            </p:cNvPr>
            <p:cNvSpPr txBox="1"/>
            <p:nvPr/>
          </p:nvSpPr>
          <p:spPr>
            <a:xfrm>
              <a:off x="3489995" y="5033592"/>
              <a:ext cx="741871" cy="369332"/>
            </a:xfrm>
            <a:prstGeom prst="rect">
              <a:avLst/>
            </a:prstGeom>
            <a:noFill/>
          </p:spPr>
          <p:txBody>
            <a:bodyPr wrap="square" lIns="0" tIns="0" rIns="0" bIns="0" rtlCol="0">
              <a:spAutoFit/>
            </a:bodyPr>
            <a:lstStyle/>
            <a:p>
              <a:pPr algn="r"/>
              <a:r>
                <a:rPr lang="en-GB" sz="2400" dirty="0"/>
                <a:t>36</a:t>
              </a:r>
            </a:p>
          </p:txBody>
        </p:sp>
        <p:sp>
          <p:nvSpPr>
            <p:cNvPr id="210" name="TextBox 209">
              <a:extLst>
                <a:ext uri="{FF2B5EF4-FFF2-40B4-BE49-F238E27FC236}">
                  <a16:creationId xmlns:a16="http://schemas.microsoft.com/office/drawing/2014/main" id="{C7E2FE26-A4FF-4EC5-BF3B-35F2F5F41D72}"/>
                </a:ext>
              </a:extLst>
            </p:cNvPr>
            <p:cNvSpPr txBox="1"/>
            <p:nvPr/>
          </p:nvSpPr>
          <p:spPr>
            <a:xfrm>
              <a:off x="4293150" y="5033592"/>
              <a:ext cx="741871" cy="369332"/>
            </a:xfrm>
            <a:prstGeom prst="rect">
              <a:avLst/>
            </a:prstGeom>
            <a:noFill/>
          </p:spPr>
          <p:txBody>
            <a:bodyPr wrap="square" lIns="0" tIns="0" rIns="0" bIns="0" rtlCol="0">
              <a:spAutoFit/>
            </a:bodyPr>
            <a:lstStyle/>
            <a:p>
              <a:pPr algn="r"/>
              <a:r>
                <a:rPr lang="en-GB" sz="2400" dirty="0"/>
                <a:t>84</a:t>
              </a:r>
            </a:p>
          </p:txBody>
        </p:sp>
        <p:sp>
          <p:nvSpPr>
            <p:cNvPr id="211" name="TextBox 210">
              <a:extLst>
                <a:ext uri="{FF2B5EF4-FFF2-40B4-BE49-F238E27FC236}">
                  <a16:creationId xmlns:a16="http://schemas.microsoft.com/office/drawing/2014/main" id="{92C6895D-F9A0-436D-86AF-729C1D5A49C4}"/>
                </a:ext>
              </a:extLst>
            </p:cNvPr>
            <p:cNvSpPr txBox="1"/>
            <p:nvPr/>
          </p:nvSpPr>
          <p:spPr>
            <a:xfrm>
              <a:off x="5020889" y="5033592"/>
              <a:ext cx="741871" cy="369332"/>
            </a:xfrm>
            <a:prstGeom prst="rect">
              <a:avLst/>
            </a:prstGeom>
            <a:noFill/>
          </p:spPr>
          <p:txBody>
            <a:bodyPr wrap="square" lIns="0" tIns="0" rIns="0" bIns="0" rtlCol="0">
              <a:spAutoFit/>
            </a:bodyPr>
            <a:lstStyle/>
            <a:p>
              <a:pPr algn="r"/>
              <a:r>
                <a:rPr lang="en-GB" sz="2400" dirty="0"/>
                <a:t>126</a:t>
              </a:r>
            </a:p>
          </p:txBody>
        </p:sp>
        <p:sp>
          <p:nvSpPr>
            <p:cNvPr id="212" name="TextBox 211">
              <a:extLst>
                <a:ext uri="{FF2B5EF4-FFF2-40B4-BE49-F238E27FC236}">
                  <a16:creationId xmlns:a16="http://schemas.microsoft.com/office/drawing/2014/main" id="{3A3653BB-A9CD-4375-A408-C8A8E1AB0C1E}"/>
                </a:ext>
              </a:extLst>
            </p:cNvPr>
            <p:cNvSpPr txBox="1"/>
            <p:nvPr/>
          </p:nvSpPr>
          <p:spPr>
            <a:xfrm>
              <a:off x="5748628" y="5033592"/>
              <a:ext cx="741871" cy="369332"/>
            </a:xfrm>
            <a:prstGeom prst="rect">
              <a:avLst/>
            </a:prstGeom>
            <a:noFill/>
          </p:spPr>
          <p:txBody>
            <a:bodyPr wrap="square" lIns="0" tIns="0" rIns="0" bIns="0" rtlCol="0">
              <a:spAutoFit/>
            </a:bodyPr>
            <a:lstStyle/>
            <a:p>
              <a:pPr algn="r"/>
              <a:r>
                <a:rPr lang="en-GB" sz="2400" dirty="0"/>
                <a:t>126</a:t>
              </a:r>
            </a:p>
          </p:txBody>
        </p:sp>
        <p:sp>
          <p:nvSpPr>
            <p:cNvPr id="213" name="TextBox 212">
              <a:extLst>
                <a:ext uri="{FF2B5EF4-FFF2-40B4-BE49-F238E27FC236}">
                  <a16:creationId xmlns:a16="http://schemas.microsoft.com/office/drawing/2014/main" id="{A1374A95-283B-4EB1-833B-9AA67BA0CD8A}"/>
                </a:ext>
              </a:extLst>
            </p:cNvPr>
            <p:cNvSpPr txBox="1"/>
            <p:nvPr/>
          </p:nvSpPr>
          <p:spPr>
            <a:xfrm>
              <a:off x="6476367" y="5033592"/>
              <a:ext cx="741871" cy="369332"/>
            </a:xfrm>
            <a:prstGeom prst="rect">
              <a:avLst/>
            </a:prstGeom>
            <a:noFill/>
          </p:spPr>
          <p:txBody>
            <a:bodyPr wrap="square" lIns="0" tIns="0" rIns="0" bIns="0" rtlCol="0">
              <a:spAutoFit/>
            </a:bodyPr>
            <a:lstStyle/>
            <a:p>
              <a:pPr algn="r"/>
              <a:r>
                <a:rPr lang="en-GB" sz="2400" dirty="0"/>
                <a:t>84</a:t>
              </a:r>
            </a:p>
          </p:txBody>
        </p:sp>
        <p:sp>
          <p:nvSpPr>
            <p:cNvPr id="214" name="TextBox 213">
              <a:extLst>
                <a:ext uri="{FF2B5EF4-FFF2-40B4-BE49-F238E27FC236}">
                  <a16:creationId xmlns:a16="http://schemas.microsoft.com/office/drawing/2014/main" id="{C9EDE959-0EDA-4BEA-8FCE-D9170DC3B76C}"/>
                </a:ext>
              </a:extLst>
            </p:cNvPr>
            <p:cNvSpPr txBox="1"/>
            <p:nvPr/>
          </p:nvSpPr>
          <p:spPr>
            <a:xfrm>
              <a:off x="7204106" y="5033592"/>
              <a:ext cx="741871" cy="369332"/>
            </a:xfrm>
            <a:prstGeom prst="rect">
              <a:avLst/>
            </a:prstGeom>
            <a:noFill/>
          </p:spPr>
          <p:txBody>
            <a:bodyPr wrap="square" lIns="0" tIns="0" rIns="0" bIns="0" rtlCol="0">
              <a:spAutoFit/>
            </a:bodyPr>
            <a:lstStyle/>
            <a:p>
              <a:pPr algn="r"/>
              <a:r>
                <a:rPr lang="en-GB" sz="2400" dirty="0"/>
                <a:t>36</a:t>
              </a:r>
            </a:p>
          </p:txBody>
        </p:sp>
        <p:sp>
          <p:nvSpPr>
            <p:cNvPr id="215" name="TextBox 214">
              <a:extLst>
                <a:ext uri="{FF2B5EF4-FFF2-40B4-BE49-F238E27FC236}">
                  <a16:creationId xmlns:a16="http://schemas.microsoft.com/office/drawing/2014/main" id="{B1465BA6-86D4-42EF-ADB9-2927EF0D1347}"/>
                </a:ext>
              </a:extLst>
            </p:cNvPr>
            <p:cNvSpPr txBox="1"/>
            <p:nvPr/>
          </p:nvSpPr>
          <p:spPr>
            <a:xfrm>
              <a:off x="7931845" y="5033592"/>
              <a:ext cx="741871" cy="369332"/>
            </a:xfrm>
            <a:prstGeom prst="rect">
              <a:avLst/>
            </a:prstGeom>
            <a:noFill/>
          </p:spPr>
          <p:txBody>
            <a:bodyPr wrap="square" lIns="0" tIns="0" rIns="0" bIns="0" rtlCol="0">
              <a:spAutoFit/>
            </a:bodyPr>
            <a:lstStyle/>
            <a:p>
              <a:pPr algn="r"/>
              <a:r>
                <a:rPr lang="en-GB" sz="2400" dirty="0"/>
                <a:t>9</a:t>
              </a:r>
            </a:p>
          </p:txBody>
        </p:sp>
        <p:sp>
          <p:nvSpPr>
            <p:cNvPr id="216" name="TextBox 215">
              <a:extLst>
                <a:ext uri="{FF2B5EF4-FFF2-40B4-BE49-F238E27FC236}">
                  <a16:creationId xmlns:a16="http://schemas.microsoft.com/office/drawing/2014/main" id="{59076C95-D90E-47C9-9027-13FAA108D7F7}"/>
                </a:ext>
              </a:extLst>
            </p:cNvPr>
            <p:cNvSpPr txBox="1"/>
            <p:nvPr/>
          </p:nvSpPr>
          <p:spPr>
            <a:xfrm>
              <a:off x="8659584" y="5033592"/>
              <a:ext cx="741871" cy="369332"/>
            </a:xfrm>
            <a:prstGeom prst="rect">
              <a:avLst/>
            </a:prstGeom>
            <a:noFill/>
          </p:spPr>
          <p:txBody>
            <a:bodyPr wrap="square" lIns="0" tIns="0" rIns="0" bIns="0" rtlCol="0">
              <a:spAutoFit/>
            </a:bodyPr>
            <a:lstStyle/>
            <a:p>
              <a:pPr algn="r"/>
              <a:r>
                <a:rPr lang="en-GB" sz="2400" dirty="0"/>
                <a:t>1</a:t>
              </a:r>
            </a:p>
          </p:txBody>
        </p:sp>
      </p:grpSp>
      <p:grpSp>
        <p:nvGrpSpPr>
          <p:cNvPr id="8" name="Group 7">
            <a:extLst>
              <a:ext uri="{FF2B5EF4-FFF2-40B4-BE49-F238E27FC236}">
                <a16:creationId xmlns:a16="http://schemas.microsoft.com/office/drawing/2014/main" id="{36FB45AE-C4A6-41DD-B547-C50C453C9778}"/>
              </a:ext>
            </a:extLst>
          </p:cNvPr>
          <p:cNvGrpSpPr/>
          <p:nvPr/>
        </p:nvGrpSpPr>
        <p:grpSpPr>
          <a:xfrm>
            <a:off x="2543718" y="5587590"/>
            <a:ext cx="8094677" cy="369332"/>
            <a:chOff x="2034517" y="5587590"/>
            <a:chExt cx="8094677" cy="369332"/>
          </a:xfrm>
        </p:grpSpPr>
        <p:sp>
          <p:nvSpPr>
            <p:cNvPr id="218" name="TextBox 217">
              <a:extLst>
                <a:ext uri="{FF2B5EF4-FFF2-40B4-BE49-F238E27FC236}">
                  <a16:creationId xmlns:a16="http://schemas.microsoft.com/office/drawing/2014/main" id="{A542B592-771D-4D5F-BAD3-CBAD826318B1}"/>
                </a:ext>
              </a:extLst>
            </p:cNvPr>
            <p:cNvSpPr txBox="1"/>
            <p:nvPr/>
          </p:nvSpPr>
          <p:spPr>
            <a:xfrm>
              <a:off x="2034517" y="5587590"/>
              <a:ext cx="741871" cy="369332"/>
            </a:xfrm>
            <a:prstGeom prst="rect">
              <a:avLst/>
            </a:prstGeom>
            <a:noFill/>
          </p:spPr>
          <p:txBody>
            <a:bodyPr wrap="square" lIns="0" tIns="0" rIns="0" bIns="0" rtlCol="0">
              <a:spAutoFit/>
            </a:bodyPr>
            <a:lstStyle/>
            <a:p>
              <a:pPr algn="r"/>
              <a:r>
                <a:rPr lang="en-GB" sz="2400" dirty="0"/>
                <a:t>1</a:t>
              </a:r>
            </a:p>
          </p:txBody>
        </p:sp>
        <p:sp>
          <p:nvSpPr>
            <p:cNvPr id="219" name="TextBox 218">
              <a:extLst>
                <a:ext uri="{FF2B5EF4-FFF2-40B4-BE49-F238E27FC236}">
                  <a16:creationId xmlns:a16="http://schemas.microsoft.com/office/drawing/2014/main" id="{2673C2E4-0C43-4A67-ABE4-105136F33536}"/>
                </a:ext>
              </a:extLst>
            </p:cNvPr>
            <p:cNvSpPr txBox="1"/>
            <p:nvPr/>
          </p:nvSpPr>
          <p:spPr>
            <a:xfrm>
              <a:off x="2762256" y="5587590"/>
              <a:ext cx="741871" cy="369332"/>
            </a:xfrm>
            <a:prstGeom prst="rect">
              <a:avLst/>
            </a:prstGeom>
            <a:noFill/>
          </p:spPr>
          <p:txBody>
            <a:bodyPr wrap="square" lIns="0" tIns="0" rIns="0" bIns="0" rtlCol="0">
              <a:spAutoFit/>
            </a:bodyPr>
            <a:lstStyle/>
            <a:p>
              <a:pPr algn="r"/>
              <a:r>
                <a:rPr lang="en-GB" sz="2400" dirty="0"/>
                <a:t>10</a:t>
              </a:r>
            </a:p>
          </p:txBody>
        </p:sp>
        <p:sp>
          <p:nvSpPr>
            <p:cNvPr id="220" name="TextBox 219">
              <a:extLst>
                <a:ext uri="{FF2B5EF4-FFF2-40B4-BE49-F238E27FC236}">
                  <a16:creationId xmlns:a16="http://schemas.microsoft.com/office/drawing/2014/main" id="{F8E1DF31-48C5-4505-86F4-803A452CFE9D}"/>
                </a:ext>
              </a:extLst>
            </p:cNvPr>
            <p:cNvSpPr txBox="1"/>
            <p:nvPr/>
          </p:nvSpPr>
          <p:spPr>
            <a:xfrm>
              <a:off x="3489995" y="5587590"/>
              <a:ext cx="741871" cy="369332"/>
            </a:xfrm>
            <a:prstGeom prst="rect">
              <a:avLst/>
            </a:prstGeom>
            <a:noFill/>
          </p:spPr>
          <p:txBody>
            <a:bodyPr wrap="square" lIns="0" tIns="0" rIns="0" bIns="0" rtlCol="0">
              <a:spAutoFit/>
            </a:bodyPr>
            <a:lstStyle/>
            <a:p>
              <a:pPr algn="r"/>
              <a:r>
                <a:rPr lang="en-GB" sz="2400" dirty="0"/>
                <a:t>45</a:t>
              </a:r>
            </a:p>
          </p:txBody>
        </p:sp>
        <p:sp>
          <p:nvSpPr>
            <p:cNvPr id="221" name="TextBox 220">
              <a:extLst>
                <a:ext uri="{FF2B5EF4-FFF2-40B4-BE49-F238E27FC236}">
                  <a16:creationId xmlns:a16="http://schemas.microsoft.com/office/drawing/2014/main" id="{8312FB10-4AD4-4085-BE7D-5E76EA1D3943}"/>
                </a:ext>
              </a:extLst>
            </p:cNvPr>
            <p:cNvSpPr txBox="1"/>
            <p:nvPr/>
          </p:nvSpPr>
          <p:spPr>
            <a:xfrm>
              <a:off x="4293150" y="5587590"/>
              <a:ext cx="741871" cy="369332"/>
            </a:xfrm>
            <a:prstGeom prst="rect">
              <a:avLst/>
            </a:prstGeom>
            <a:noFill/>
          </p:spPr>
          <p:txBody>
            <a:bodyPr wrap="square" lIns="0" tIns="0" rIns="0" bIns="0" rtlCol="0">
              <a:spAutoFit/>
            </a:bodyPr>
            <a:lstStyle/>
            <a:p>
              <a:pPr algn="r"/>
              <a:r>
                <a:rPr lang="en-GB" sz="2400" dirty="0"/>
                <a:t>120</a:t>
              </a:r>
            </a:p>
          </p:txBody>
        </p:sp>
        <p:sp>
          <p:nvSpPr>
            <p:cNvPr id="222" name="TextBox 221">
              <a:extLst>
                <a:ext uri="{FF2B5EF4-FFF2-40B4-BE49-F238E27FC236}">
                  <a16:creationId xmlns:a16="http://schemas.microsoft.com/office/drawing/2014/main" id="{A80B7F47-C9E9-471B-BF35-84295F13CD22}"/>
                </a:ext>
              </a:extLst>
            </p:cNvPr>
            <p:cNvSpPr txBox="1"/>
            <p:nvPr/>
          </p:nvSpPr>
          <p:spPr>
            <a:xfrm>
              <a:off x="5020889" y="5587590"/>
              <a:ext cx="741871" cy="369332"/>
            </a:xfrm>
            <a:prstGeom prst="rect">
              <a:avLst/>
            </a:prstGeom>
            <a:noFill/>
          </p:spPr>
          <p:txBody>
            <a:bodyPr wrap="square" lIns="0" tIns="0" rIns="0" bIns="0" rtlCol="0">
              <a:spAutoFit/>
            </a:bodyPr>
            <a:lstStyle/>
            <a:p>
              <a:pPr algn="r"/>
              <a:r>
                <a:rPr lang="en-GB" sz="2400" dirty="0"/>
                <a:t>210</a:t>
              </a:r>
            </a:p>
          </p:txBody>
        </p:sp>
        <p:sp>
          <p:nvSpPr>
            <p:cNvPr id="223" name="TextBox 222">
              <a:extLst>
                <a:ext uri="{FF2B5EF4-FFF2-40B4-BE49-F238E27FC236}">
                  <a16:creationId xmlns:a16="http://schemas.microsoft.com/office/drawing/2014/main" id="{4A631BF4-DC37-4079-B07B-D81E61FC75C6}"/>
                </a:ext>
              </a:extLst>
            </p:cNvPr>
            <p:cNvSpPr txBox="1"/>
            <p:nvPr/>
          </p:nvSpPr>
          <p:spPr>
            <a:xfrm>
              <a:off x="5748628" y="5587590"/>
              <a:ext cx="741871" cy="369332"/>
            </a:xfrm>
            <a:prstGeom prst="rect">
              <a:avLst/>
            </a:prstGeom>
            <a:noFill/>
          </p:spPr>
          <p:txBody>
            <a:bodyPr wrap="square" lIns="0" tIns="0" rIns="0" bIns="0" rtlCol="0">
              <a:spAutoFit/>
            </a:bodyPr>
            <a:lstStyle/>
            <a:p>
              <a:pPr algn="r"/>
              <a:r>
                <a:rPr lang="en-GB" sz="2400" dirty="0"/>
                <a:t>252</a:t>
              </a:r>
            </a:p>
          </p:txBody>
        </p:sp>
        <p:sp>
          <p:nvSpPr>
            <p:cNvPr id="224" name="TextBox 223">
              <a:extLst>
                <a:ext uri="{FF2B5EF4-FFF2-40B4-BE49-F238E27FC236}">
                  <a16:creationId xmlns:a16="http://schemas.microsoft.com/office/drawing/2014/main" id="{C3244836-441F-4810-9B78-43158644DDA5}"/>
                </a:ext>
              </a:extLst>
            </p:cNvPr>
            <p:cNvSpPr txBox="1"/>
            <p:nvPr/>
          </p:nvSpPr>
          <p:spPr>
            <a:xfrm>
              <a:off x="6476367" y="5587590"/>
              <a:ext cx="741871" cy="369332"/>
            </a:xfrm>
            <a:prstGeom prst="rect">
              <a:avLst/>
            </a:prstGeom>
            <a:noFill/>
          </p:spPr>
          <p:txBody>
            <a:bodyPr wrap="square" lIns="0" tIns="0" rIns="0" bIns="0" rtlCol="0">
              <a:spAutoFit/>
            </a:bodyPr>
            <a:lstStyle/>
            <a:p>
              <a:pPr algn="r"/>
              <a:r>
                <a:rPr lang="en-GB" sz="2400" dirty="0"/>
                <a:t>210</a:t>
              </a:r>
            </a:p>
          </p:txBody>
        </p:sp>
        <p:sp>
          <p:nvSpPr>
            <p:cNvPr id="225" name="TextBox 224">
              <a:extLst>
                <a:ext uri="{FF2B5EF4-FFF2-40B4-BE49-F238E27FC236}">
                  <a16:creationId xmlns:a16="http://schemas.microsoft.com/office/drawing/2014/main" id="{F65B5ACF-B1D2-476F-AF55-900200F84CBE}"/>
                </a:ext>
              </a:extLst>
            </p:cNvPr>
            <p:cNvSpPr txBox="1"/>
            <p:nvPr/>
          </p:nvSpPr>
          <p:spPr>
            <a:xfrm>
              <a:off x="7204106" y="5587590"/>
              <a:ext cx="741871" cy="369332"/>
            </a:xfrm>
            <a:prstGeom prst="rect">
              <a:avLst/>
            </a:prstGeom>
            <a:noFill/>
          </p:spPr>
          <p:txBody>
            <a:bodyPr wrap="square" lIns="0" tIns="0" rIns="0" bIns="0" rtlCol="0">
              <a:spAutoFit/>
            </a:bodyPr>
            <a:lstStyle/>
            <a:p>
              <a:pPr algn="r"/>
              <a:r>
                <a:rPr lang="en-GB" sz="2400" dirty="0"/>
                <a:t>120</a:t>
              </a:r>
            </a:p>
          </p:txBody>
        </p:sp>
        <p:sp>
          <p:nvSpPr>
            <p:cNvPr id="226" name="TextBox 225">
              <a:extLst>
                <a:ext uri="{FF2B5EF4-FFF2-40B4-BE49-F238E27FC236}">
                  <a16:creationId xmlns:a16="http://schemas.microsoft.com/office/drawing/2014/main" id="{56CD93D0-62A4-4E73-85C5-5D909ABDEEDF}"/>
                </a:ext>
              </a:extLst>
            </p:cNvPr>
            <p:cNvSpPr txBox="1"/>
            <p:nvPr/>
          </p:nvSpPr>
          <p:spPr>
            <a:xfrm>
              <a:off x="7931845" y="5587590"/>
              <a:ext cx="741871" cy="369332"/>
            </a:xfrm>
            <a:prstGeom prst="rect">
              <a:avLst/>
            </a:prstGeom>
            <a:noFill/>
          </p:spPr>
          <p:txBody>
            <a:bodyPr wrap="square" lIns="0" tIns="0" rIns="0" bIns="0" rtlCol="0">
              <a:spAutoFit/>
            </a:bodyPr>
            <a:lstStyle/>
            <a:p>
              <a:pPr algn="r"/>
              <a:r>
                <a:rPr lang="en-GB" sz="2400" dirty="0"/>
                <a:t>45</a:t>
              </a:r>
            </a:p>
          </p:txBody>
        </p:sp>
        <p:sp>
          <p:nvSpPr>
            <p:cNvPr id="227" name="TextBox 226">
              <a:extLst>
                <a:ext uri="{FF2B5EF4-FFF2-40B4-BE49-F238E27FC236}">
                  <a16:creationId xmlns:a16="http://schemas.microsoft.com/office/drawing/2014/main" id="{DFC12905-CAF9-4724-9C5E-E7686CB4B167}"/>
                </a:ext>
              </a:extLst>
            </p:cNvPr>
            <p:cNvSpPr txBox="1"/>
            <p:nvPr/>
          </p:nvSpPr>
          <p:spPr>
            <a:xfrm>
              <a:off x="8659584" y="5587590"/>
              <a:ext cx="741871" cy="369332"/>
            </a:xfrm>
            <a:prstGeom prst="rect">
              <a:avLst/>
            </a:prstGeom>
            <a:noFill/>
          </p:spPr>
          <p:txBody>
            <a:bodyPr wrap="square" lIns="0" tIns="0" rIns="0" bIns="0" rtlCol="0">
              <a:spAutoFit/>
            </a:bodyPr>
            <a:lstStyle/>
            <a:p>
              <a:pPr algn="r"/>
              <a:r>
                <a:rPr lang="en-GB" sz="2400" dirty="0"/>
                <a:t>10</a:t>
              </a:r>
            </a:p>
          </p:txBody>
        </p:sp>
        <p:sp>
          <p:nvSpPr>
            <p:cNvPr id="228" name="TextBox 227">
              <a:extLst>
                <a:ext uri="{FF2B5EF4-FFF2-40B4-BE49-F238E27FC236}">
                  <a16:creationId xmlns:a16="http://schemas.microsoft.com/office/drawing/2014/main" id="{34A1EC91-E28D-45A9-AEB1-649F44CEA4EF}"/>
                </a:ext>
              </a:extLst>
            </p:cNvPr>
            <p:cNvSpPr txBox="1"/>
            <p:nvPr/>
          </p:nvSpPr>
          <p:spPr>
            <a:xfrm>
              <a:off x="9387323" y="5587590"/>
              <a:ext cx="741871" cy="369332"/>
            </a:xfrm>
            <a:prstGeom prst="rect">
              <a:avLst/>
            </a:prstGeom>
            <a:noFill/>
          </p:spPr>
          <p:txBody>
            <a:bodyPr wrap="square" lIns="0" tIns="0" rIns="0" bIns="0" rtlCol="0">
              <a:spAutoFit/>
            </a:bodyPr>
            <a:lstStyle/>
            <a:p>
              <a:pPr algn="r"/>
              <a:r>
                <a:rPr lang="en-GB" sz="2400" dirty="0"/>
                <a:t>1</a:t>
              </a:r>
            </a:p>
          </p:txBody>
        </p:sp>
      </p:grpSp>
      <p:sp>
        <p:nvSpPr>
          <p:cNvPr id="267" name="TextBox 266">
            <a:extLst>
              <a:ext uri="{FF2B5EF4-FFF2-40B4-BE49-F238E27FC236}">
                <a16:creationId xmlns:a16="http://schemas.microsoft.com/office/drawing/2014/main" id="{EAA7EDED-AECC-49C0-9837-05AE26F7EA84}"/>
              </a:ext>
            </a:extLst>
          </p:cNvPr>
          <p:cNvSpPr txBox="1"/>
          <p:nvPr/>
        </p:nvSpPr>
        <p:spPr>
          <a:xfrm>
            <a:off x="6220121" y="47610"/>
            <a:ext cx="741871" cy="369332"/>
          </a:xfrm>
          <a:prstGeom prst="rect">
            <a:avLst/>
          </a:prstGeom>
          <a:noFill/>
        </p:spPr>
        <p:txBody>
          <a:bodyPr wrap="square" lIns="0" tIns="0" rIns="0" bIns="0" rtlCol="0">
            <a:spAutoFit/>
          </a:bodyPr>
          <a:lstStyle/>
          <a:p>
            <a:pPr algn="r"/>
            <a:r>
              <a:rPr lang="en-GB" sz="2400" dirty="0"/>
              <a:t>1</a:t>
            </a:r>
          </a:p>
        </p:txBody>
      </p:sp>
      <p:grpSp>
        <p:nvGrpSpPr>
          <p:cNvPr id="7" name="Group 6">
            <a:extLst>
              <a:ext uri="{FF2B5EF4-FFF2-40B4-BE49-F238E27FC236}">
                <a16:creationId xmlns:a16="http://schemas.microsoft.com/office/drawing/2014/main" id="{D80EEE4E-1692-4434-846D-1E6A1D8A684C}"/>
              </a:ext>
            </a:extLst>
          </p:cNvPr>
          <p:cNvGrpSpPr/>
          <p:nvPr/>
        </p:nvGrpSpPr>
        <p:grpSpPr>
          <a:xfrm>
            <a:off x="2041774" y="6112559"/>
            <a:ext cx="8808284" cy="398361"/>
            <a:chOff x="2034517" y="6112559"/>
            <a:chExt cx="8808284" cy="398361"/>
          </a:xfrm>
        </p:grpSpPr>
        <p:sp>
          <p:nvSpPr>
            <p:cNvPr id="229" name="TextBox 228">
              <a:extLst>
                <a:ext uri="{FF2B5EF4-FFF2-40B4-BE49-F238E27FC236}">
                  <a16:creationId xmlns:a16="http://schemas.microsoft.com/office/drawing/2014/main" id="{6E9D7EAD-F691-4192-9F01-ED89B97F3DC4}"/>
                </a:ext>
              </a:extLst>
            </p:cNvPr>
            <p:cNvSpPr txBox="1"/>
            <p:nvPr/>
          </p:nvSpPr>
          <p:spPr>
            <a:xfrm>
              <a:off x="2034517" y="6141588"/>
              <a:ext cx="741871" cy="369332"/>
            </a:xfrm>
            <a:prstGeom prst="rect">
              <a:avLst/>
            </a:prstGeom>
            <a:noFill/>
          </p:spPr>
          <p:txBody>
            <a:bodyPr wrap="square" lIns="0" tIns="0" rIns="0" bIns="0" rtlCol="0">
              <a:spAutoFit/>
            </a:bodyPr>
            <a:lstStyle/>
            <a:p>
              <a:pPr algn="r"/>
              <a:r>
                <a:rPr lang="en-GB" sz="2400" dirty="0"/>
                <a:t>1</a:t>
              </a:r>
            </a:p>
          </p:txBody>
        </p:sp>
        <p:sp>
          <p:nvSpPr>
            <p:cNvPr id="230" name="TextBox 229">
              <a:extLst>
                <a:ext uri="{FF2B5EF4-FFF2-40B4-BE49-F238E27FC236}">
                  <a16:creationId xmlns:a16="http://schemas.microsoft.com/office/drawing/2014/main" id="{4C433553-6B60-48F9-BCF1-9334FC8FF90D}"/>
                </a:ext>
              </a:extLst>
            </p:cNvPr>
            <p:cNvSpPr txBox="1"/>
            <p:nvPr/>
          </p:nvSpPr>
          <p:spPr>
            <a:xfrm>
              <a:off x="2762256" y="6141588"/>
              <a:ext cx="741871" cy="369332"/>
            </a:xfrm>
            <a:prstGeom prst="rect">
              <a:avLst/>
            </a:prstGeom>
            <a:noFill/>
          </p:spPr>
          <p:txBody>
            <a:bodyPr wrap="square" lIns="0" tIns="0" rIns="0" bIns="0" rtlCol="0">
              <a:spAutoFit/>
            </a:bodyPr>
            <a:lstStyle/>
            <a:p>
              <a:pPr algn="r"/>
              <a:r>
                <a:rPr lang="en-GB" sz="2400" dirty="0"/>
                <a:t>11</a:t>
              </a:r>
            </a:p>
          </p:txBody>
        </p:sp>
        <p:sp>
          <p:nvSpPr>
            <p:cNvPr id="231" name="TextBox 230">
              <a:extLst>
                <a:ext uri="{FF2B5EF4-FFF2-40B4-BE49-F238E27FC236}">
                  <a16:creationId xmlns:a16="http://schemas.microsoft.com/office/drawing/2014/main" id="{67409121-9E3F-4E5D-A21E-F70CAE7C1448}"/>
                </a:ext>
              </a:extLst>
            </p:cNvPr>
            <p:cNvSpPr txBox="1"/>
            <p:nvPr/>
          </p:nvSpPr>
          <p:spPr>
            <a:xfrm>
              <a:off x="3489995" y="6141588"/>
              <a:ext cx="741871" cy="369332"/>
            </a:xfrm>
            <a:prstGeom prst="rect">
              <a:avLst/>
            </a:prstGeom>
            <a:noFill/>
          </p:spPr>
          <p:txBody>
            <a:bodyPr wrap="square" lIns="0" tIns="0" rIns="0" bIns="0" rtlCol="0">
              <a:spAutoFit/>
            </a:bodyPr>
            <a:lstStyle/>
            <a:p>
              <a:pPr algn="r"/>
              <a:r>
                <a:rPr lang="en-GB" sz="2400" dirty="0"/>
                <a:t>55</a:t>
              </a:r>
            </a:p>
          </p:txBody>
        </p:sp>
        <p:sp>
          <p:nvSpPr>
            <p:cNvPr id="232" name="TextBox 231">
              <a:extLst>
                <a:ext uri="{FF2B5EF4-FFF2-40B4-BE49-F238E27FC236}">
                  <a16:creationId xmlns:a16="http://schemas.microsoft.com/office/drawing/2014/main" id="{C7789B05-1CE3-4476-A452-F3FC9B7ED6CD}"/>
                </a:ext>
              </a:extLst>
            </p:cNvPr>
            <p:cNvSpPr txBox="1"/>
            <p:nvPr/>
          </p:nvSpPr>
          <p:spPr>
            <a:xfrm>
              <a:off x="4293150" y="6141588"/>
              <a:ext cx="741871" cy="369332"/>
            </a:xfrm>
            <a:prstGeom prst="rect">
              <a:avLst/>
            </a:prstGeom>
            <a:noFill/>
          </p:spPr>
          <p:txBody>
            <a:bodyPr wrap="square" lIns="0" tIns="0" rIns="0" bIns="0" rtlCol="0">
              <a:spAutoFit/>
            </a:bodyPr>
            <a:lstStyle/>
            <a:p>
              <a:pPr algn="r"/>
              <a:r>
                <a:rPr lang="en-GB" sz="2400" dirty="0"/>
                <a:t>165</a:t>
              </a:r>
            </a:p>
          </p:txBody>
        </p:sp>
        <p:sp>
          <p:nvSpPr>
            <p:cNvPr id="233" name="TextBox 232">
              <a:extLst>
                <a:ext uri="{FF2B5EF4-FFF2-40B4-BE49-F238E27FC236}">
                  <a16:creationId xmlns:a16="http://schemas.microsoft.com/office/drawing/2014/main" id="{32A542EB-6EA2-43D9-B24B-85E7CB61B1BA}"/>
                </a:ext>
              </a:extLst>
            </p:cNvPr>
            <p:cNvSpPr txBox="1"/>
            <p:nvPr/>
          </p:nvSpPr>
          <p:spPr>
            <a:xfrm>
              <a:off x="5020889" y="6141588"/>
              <a:ext cx="741871" cy="369332"/>
            </a:xfrm>
            <a:prstGeom prst="rect">
              <a:avLst/>
            </a:prstGeom>
            <a:noFill/>
          </p:spPr>
          <p:txBody>
            <a:bodyPr wrap="square" lIns="0" tIns="0" rIns="0" bIns="0" rtlCol="0">
              <a:spAutoFit/>
            </a:bodyPr>
            <a:lstStyle/>
            <a:p>
              <a:pPr algn="r"/>
              <a:r>
                <a:rPr lang="en-GB" sz="2400" dirty="0"/>
                <a:t>330</a:t>
              </a:r>
            </a:p>
          </p:txBody>
        </p:sp>
        <p:sp>
          <p:nvSpPr>
            <p:cNvPr id="234" name="TextBox 233">
              <a:extLst>
                <a:ext uri="{FF2B5EF4-FFF2-40B4-BE49-F238E27FC236}">
                  <a16:creationId xmlns:a16="http://schemas.microsoft.com/office/drawing/2014/main" id="{DB07E6AB-C472-41DA-A765-C276DEC0D28D}"/>
                </a:ext>
              </a:extLst>
            </p:cNvPr>
            <p:cNvSpPr txBox="1"/>
            <p:nvPr/>
          </p:nvSpPr>
          <p:spPr>
            <a:xfrm>
              <a:off x="5748628" y="6141588"/>
              <a:ext cx="741871" cy="369332"/>
            </a:xfrm>
            <a:prstGeom prst="rect">
              <a:avLst/>
            </a:prstGeom>
            <a:noFill/>
          </p:spPr>
          <p:txBody>
            <a:bodyPr wrap="square" lIns="0" tIns="0" rIns="0" bIns="0" rtlCol="0">
              <a:spAutoFit/>
            </a:bodyPr>
            <a:lstStyle/>
            <a:p>
              <a:pPr algn="r"/>
              <a:r>
                <a:rPr lang="en-GB" sz="2400" dirty="0"/>
                <a:t>462</a:t>
              </a:r>
            </a:p>
          </p:txBody>
        </p:sp>
        <p:sp>
          <p:nvSpPr>
            <p:cNvPr id="235" name="TextBox 234">
              <a:extLst>
                <a:ext uri="{FF2B5EF4-FFF2-40B4-BE49-F238E27FC236}">
                  <a16:creationId xmlns:a16="http://schemas.microsoft.com/office/drawing/2014/main" id="{AF793E34-D1A7-4516-B16A-CB9DBD207A78}"/>
                </a:ext>
              </a:extLst>
            </p:cNvPr>
            <p:cNvSpPr txBox="1"/>
            <p:nvPr/>
          </p:nvSpPr>
          <p:spPr>
            <a:xfrm>
              <a:off x="6476367" y="6141588"/>
              <a:ext cx="741871" cy="369332"/>
            </a:xfrm>
            <a:prstGeom prst="rect">
              <a:avLst/>
            </a:prstGeom>
            <a:noFill/>
          </p:spPr>
          <p:txBody>
            <a:bodyPr wrap="square" lIns="0" tIns="0" rIns="0" bIns="0" rtlCol="0">
              <a:spAutoFit/>
            </a:bodyPr>
            <a:lstStyle/>
            <a:p>
              <a:pPr algn="r"/>
              <a:r>
                <a:rPr lang="en-GB" sz="2400" dirty="0"/>
                <a:t>462</a:t>
              </a:r>
            </a:p>
          </p:txBody>
        </p:sp>
        <p:sp>
          <p:nvSpPr>
            <p:cNvPr id="236" name="TextBox 235">
              <a:extLst>
                <a:ext uri="{FF2B5EF4-FFF2-40B4-BE49-F238E27FC236}">
                  <a16:creationId xmlns:a16="http://schemas.microsoft.com/office/drawing/2014/main" id="{BAF98932-9332-44F0-BBD5-D262746FCC0B}"/>
                </a:ext>
              </a:extLst>
            </p:cNvPr>
            <p:cNvSpPr txBox="1"/>
            <p:nvPr/>
          </p:nvSpPr>
          <p:spPr>
            <a:xfrm>
              <a:off x="7204106" y="6141588"/>
              <a:ext cx="741871" cy="369332"/>
            </a:xfrm>
            <a:prstGeom prst="rect">
              <a:avLst/>
            </a:prstGeom>
            <a:noFill/>
          </p:spPr>
          <p:txBody>
            <a:bodyPr wrap="square" lIns="0" tIns="0" rIns="0" bIns="0" rtlCol="0">
              <a:spAutoFit/>
            </a:bodyPr>
            <a:lstStyle/>
            <a:p>
              <a:pPr algn="r"/>
              <a:r>
                <a:rPr lang="en-GB" sz="2400" dirty="0"/>
                <a:t>330</a:t>
              </a:r>
            </a:p>
          </p:txBody>
        </p:sp>
        <p:sp>
          <p:nvSpPr>
            <p:cNvPr id="237" name="TextBox 236">
              <a:extLst>
                <a:ext uri="{FF2B5EF4-FFF2-40B4-BE49-F238E27FC236}">
                  <a16:creationId xmlns:a16="http://schemas.microsoft.com/office/drawing/2014/main" id="{A6FB4269-BFEF-4B79-BF7B-791BD48FC6EC}"/>
                </a:ext>
              </a:extLst>
            </p:cNvPr>
            <p:cNvSpPr txBox="1"/>
            <p:nvPr/>
          </p:nvSpPr>
          <p:spPr>
            <a:xfrm>
              <a:off x="7931845" y="6141588"/>
              <a:ext cx="741871" cy="369332"/>
            </a:xfrm>
            <a:prstGeom prst="rect">
              <a:avLst/>
            </a:prstGeom>
            <a:noFill/>
          </p:spPr>
          <p:txBody>
            <a:bodyPr wrap="square" lIns="0" tIns="0" rIns="0" bIns="0" rtlCol="0">
              <a:spAutoFit/>
            </a:bodyPr>
            <a:lstStyle/>
            <a:p>
              <a:pPr algn="r"/>
              <a:r>
                <a:rPr lang="en-GB" sz="2400" dirty="0"/>
                <a:t>165</a:t>
              </a:r>
            </a:p>
          </p:txBody>
        </p:sp>
        <p:sp>
          <p:nvSpPr>
            <p:cNvPr id="238" name="TextBox 237">
              <a:extLst>
                <a:ext uri="{FF2B5EF4-FFF2-40B4-BE49-F238E27FC236}">
                  <a16:creationId xmlns:a16="http://schemas.microsoft.com/office/drawing/2014/main" id="{DBCFF872-86FA-417C-83BE-4C2CA09D808F}"/>
                </a:ext>
              </a:extLst>
            </p:cNvPr>
            <p:cNvSpPr txBox="1"/>
            <p:nvPr/>
          </p:nvSpPr>
          <p:spPr>
            <a:xfrm>
              <a:off x="8659584" y="6141588"/>
              <a:ext cx="741871" cy="369332"/>
            </a:xfrm>
            <a:prstGeom prst="rect">
              <a:avLst/>
            </a:prstGeom>
            <a:noFill/>
          </p:spPr>
          <p:txBody>
            <a:bodyPr wrap="square" lIns="0" tIns="0" rIns="0" bIns="0" rtlCol="0">
              <a:spAutoFit/>
            </a:bodyPr>
            <a:lstStyle/>
            <a:p>
              <a:pPr algn="r"/>
              <a:r>
                <a:rPr lang="en-GB" sz="2400" dirty="0"/>
                <a:t>55</a:t>
              </a:r>
            </a:p>
          </p:txBody>
        </p:sp>
        <p:sp>
          <p:nvSpPr>
            <p:cNvPr id="239" name="TextBox 238">
              <a:extLst>
                <a:ext uri="{FF2B5EF4-FFF2-40B4-BE49-F238E27FC236}">
                  <a16:creationId xmlns:a16="http://schemas.microsoft.com/office/drawing/2014/main" id="{6FCC497D-46F0-49D4-82E3-536E4CE51509}"/>
                </a:ext>
              </a:extLst>
            </p:cNvPr>
            <p:cNvSpPr txBox="1"/>
            <p:nvPr/>
          </p:nvSpPr>
          <p:spPr>
            <a:xfrm>
              <a:off x="9387323" y="6141588"/>
              <a:ext cx="741871" cy="369332"/>
            </a:xfrm>
            <a:prstGeom prst="rect">
              <a:avLst/>
            </a:prstGeom>
            <a:noFill/>
          </p:spPr>
          <p:txBody>
            <a:bodyPr wrap="square" lIns="0" tIns="0" rIns="0" bIns="0" rtlCol="0">
              <a:spAutoFit/>
            </a:bodyPr>
            <a:lstStyle/>
            <a:p>
              <a:pPr algn="r"/>
              <a:r>
                <a:rPr lang="en-GB" sz="2400" dirty="0"/>
                <a:t>11</a:t>
              </a:r>
            </a:p>
          </p:txBody>
        </p:sp>
        <p:sp>
          <p:nvSpPr>
            <p:cNvPr id="268" name="TextBox 267">
              <a:extLst>
                <a:ext uri="{FF2B5EF4-FFF2-40B4-BE49-F238E27FC236}">
                  <a16:creationId xmlns:a16="http://schemas.microsoft.com/office/drawing/2014/main" id="{847F19FC-409A-46E9-A4E4-1B73A9FFECCC}"/>
                </a:ext>
              </a:extLst>
            </p:cNvPr>
            <p:cNvSpPr txBox="1"/>
            <p:nvPr/>
          </p:nvSpPr>
          <p:spPr>
            <a:xfrm>
              <a:off x="10100930" y="6112559"/>
              <a:ext cx="741871" cy="369332"/>
            </a:xfrm>
            <a:prstGeom prst="rect">
              <a:avLst/>
            </a:prstGeom>
            <a:noFill/>
          </p:spPr>
          <p:txBody>
            <a:bodyPr wrap="square" lIns="0" tIns="0" rIns="0" bIns="0" rtlCol="0">
              <a:spAutoFit/>
            </a:bodyPr>
            <a:lstStyle/>
            <a:p>
              <a:pPr algn="r"/>
              <a:r>
                <a:rPr lang="en-GB" sz="2400" dirty="0"/>
                <a:t>1</a:t>
              </a:r>
            </a:p>
          </p:txBody>
        </p:sp>
      </p:grpSp>
    </p:spTree>
    <p:custDataLst>
      <p:tags r:id="rId1"/>
    </p:custDataLst>
    <p:extLst>
      <p:ext uri="{BB962C8B-B14F-4D97-AF65-F5344CB8AC3E}">
        <p14:creationId xmlns:p14="http://schemas.microsoft.com/office/powerpoint/2010/main" val="2424388373"/>
      </p:ext>
    </p:extLst>
  </p:cSld>
  <p:clrMapOvr>
    <a:masterClrMapping/>
  </p:clrMapOvr>
  <mc:AlternateContent xmlns:mc="http://schemas.openxmlformats.org/markup-compatibility/2006">
    <mc:Choice xmlns:p14="http://schemas.microsoft.com/office/powerpoint/2010/main" Requires="p14">
      <p:transition p14:dur="10" advTm="10639"/>
    </mc:Choice>
    <mc:Fallback>
      <p:transition advTm="1063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path" presetSubtype="0" accel="50000" decel="50000" fill="hold" grpId="0" nodeType="clickEffect">
                                  <p:stCondLst>
                                    <p:cond delay="0"/>
                                  </p:stCondLst>
                                  <p:childTnLst>
                                    <p:animMotion origin="layout" path="M 5E-6 3.7037E-6 L -0.34454 3.7037E-6 " pathEditMode="relative" rAng="0" ptsTypes="AA">
                                      <p:cBhvr>
                                        <p:cTn id="6" dur="2000" fill="hold"/>
                                        <p:tgtEl>
                                          <p:spTgt spid="267"/>
                                        </p:tgtEl>
                                        <p:attrNameLst>
                                          <p:attrName>ppt_x</p:attrName>
                                          <p:attrName>ppt_y</p:attrName>
                                        </p:attrNameLst>
                                      </p:cBhvr>
                                      <p:rCtr x="-17227" y="0"/>
                                    </p:animMotion>
                                  </p:childTnLst>
                                </p:cTn>
                              </p:par>
                              <p:par>
                                <p:cTn id="7" presetID="35" presetClass="path" presetSubtype="0" accel="50000" decel="50000" fill="hold" nodeType="withEffect">
                                  <p:stCondLst>
                                    <p:cond delay="0"/>
                                  </p:stCondLst>
                                  <p:childTnLst>
                                    <p:animMotion origin="layout" path="M 5E-6 -3.33333E-6 L -0.31342 -3.33333E-6 " pathEditMode="relative" rAng="0" ptsTypes="AA">
                                      <p:cBhvr>
                                        <p:cTn id="8" dur="2000" fill="hold"/>
                                        <p:tgtEl>
                                          <p:spTgt spid="17"/>
                                        </p:tgtEl>
                                        <p:attrNameLst>
                                          <p:attrName>ppt_x</p:attrName>
                                          <p:attrName>ppt_y</p:attrName>
                                        </p:attrNameLst>
                                      </p:cBhvr>
                                      <p:rCtr x="-15677" y="0"/>
                                    </p:animMotion>
                                  </p:childTnLst>
                                </p:cTn>
                              </p:par>
                              <p:par>
                                <p:cTn id="9" presetID="35" presetClass="path" presetSubtype="0" accel="50000" decel="50000" fill="hold" nodeType="withEffect">
                                  <p:stCondLst>
                                    <p:cond delay="0"/>
                                  </p:stCondLst>
                                  <p:childTnLst>
                                    <p:animMotion origin="layout" path="M 5E-6 -3.7037E-7 L -0.2836 -3.7037E-7 " pathEditMode="relative" rAng="0" ptsTypes="AA">
                                      <p:cBhvr>
                                        <p:cTn id="10" dur="2000" fill="hold"/>
                                        <p:tgtEl>
                                          <p:spTgt spid="16"/>
                                        </p:tgtEl>
                                        <p:attrNameLst>
                                          <p:attrName>ppt_x</p:attrName>
                                          <p:attrName>ppt_y</p:attrName>
                                        </p:attrNameLst>
                                      </p:cBhvr>
                                      <p:rCtr x="-14180" y="0"/>
                                    </p:animMotion>
                                  </p:childTnLst>
                                </p:cTn>
                              </p:par>
                              <p:par>
                                <p:cTn id="11" presetID="35" presetClass="path" presetSubtype="0" accel="50000" decel="50000" fill="hold" nodeType="withEffect">
                                  <p:stCondLst>
                                    <p:cond delay="0"/>
                                  </p:stCondLst>
                                  <p:childTnLst>
                                    <p:animMotion origin="layout" path="M 5E-6 2.59259E-6 L -0.25079 2.59259E-6 " pathEditMode="relative" rAng="0" ptsTypes="AA">
                                      <p:cBhvr>
                                        <p:cTn id="12" dur="2000" fill="hold"/>
                                        <p:tgtEl>
                                          <p:spTgt spid="15"/>
                                        </p:tgtEl>
                                        <p:attrNameLst>
                                          <p:attrName>ppt_x</p:attrName>
                                          <p:attrName>ppt_y</p:attrName>
                                        </p:attrNameLst>
                                      </p:cBhvr>
                                      <p:rCtr x="-12539" y="0"/>
                                    </p:animMotion>
                                  </p:childTnLst>
                                </p:cTn>
                              </p:par>
                              <p:par>
                                <p:cTn id="13" presetID="35" presetClass="path" presetSubtype="0" accel="50000" decel="50000" fill="hold" nodeType="withEffect">
                                  <p:stCondLst>
                                    <p:cond delay="0"/>
                                  </p:stCondLst>
                                  <p:childTnLst>
                                    <p:animMotion origin="layout" path="M 5E-6 -4.44444E-6 L -0.22071 -4.44444E-6 " pathEditMode="relative" rAng="0" ptsTypes="AA">
                                      <p:cBhvr>
                                        <p:cTn id="14" dur="2000" fill="hold"/>
                                        <p:tgtEl>
                                          <p:spTgt spid="14"/>
                                        </p:tgtEl>
                                        <p:attrNameLst>
                                          <p:attrName>ppt_x</p:attrName>
                                          <p:attrName>ppt_y</p:attrName>
                                        </p:attrNameLst>
                                      </p:cBhvr>
                                      <p:rCtr x="-11042" y="0"/>
                                    </p:animMotion>
                                  </p:childTnLst>
                                </p:cTn>
                              </p:par>
                              <p:par>
                                <p:cTn id="15" presetID="35" presetClass="path" presetSubtype="0" accel="50000" decel="50000" fill="hold" nodeType="withEffect">
                                  <p:stCondLst>
                                    <p:cond delay="0"/>
                                  </p:stCondLst>
                                  <p:childTnLst>
                                    <p:animMotion origin="layout" path="M -4.79167E-6 -1.48148E-6 L -0.19049 -1.48148E-6 " pathEditMode="relative" rAng="0" ptsTypes="AA">
                                      <p:cBhvr>
                                        <p:cTn id="16" dur="2000" fill="hold"/>
                                        <p:tgtEl>
                                          <p:spTgt spid="13"/>
                                        </p:tgtEl>
                                        <p:attrNameLst>
                                          <p:attrName>ppt_x</p:attrName>
                                          <p:attrName>ppt_y</p:attrName>
                                        </p:attrNameLst>
                                      </p:cBhvr>
                                      <p:rCtr x="-9531" y="0"/>
                                    </p:animMotion>
                                  </p:childTnLst>
                                </p:cTn>
                              </p:par>
                              <p:par>
                                <p:cTn id="17" presetID="35" presetClass="path" presetSubtype="0" accel="50000" decel="50000" fill="hold" nodeType="withEffect">
                                  <p:stCondLst>
                                    <p:cond delay="0"/>
                                  </p:stCondLst>
                                  <p:childTnLst>
                                    <p:animMotion origin="layout" path="M 5E-6 1.48148E-6 L -0.16107 1.48148E-6 " pathEditMode="relative" rAng="0" ptsTypes="AA">
                                      <p:cBhvr>
                                        <p:cTn id="18" dur="2000" fill="hold"/>
                                        <p:tgtEl>
                                          <p:spTgt spid="12"/>
                                        </p:tgtEl>
                                        <p:attrNameLst>
                                          <p:attrName>ppt_x</p:attrName>
                                          <p:attrName>ppt_y</p:attrName>
                                        </p:attrNameLst>
                                      </p:cBhvr>
                                      <p:rCtr x="-8060" y="0"/>
                                    </p:animMotion>
                                  </p:childTnLst>
                                </p:cTn>
                              </p:par>
                              <p:par>
                                <p:cTn id="19" presetID="35" presetClass="path" presetSubtype="0" accel="50000" decel="50000" fill="hold" nodeType="withEffect">
                                  <p:stCondLst>
                                    <p:cond delay="0"/>
                                  </p:stCondLst>
                                  <p:childTnLst>
                                    <p:animMotion origin="layout" path="M 5E-6 4.44444E-6 L -0.13139 4.44444E-6 " pathEditMode="relative" rAng="0" ptsTypes="AA">
                                      <p:cBhvr>
                                        <p:cTn id="20" dur="2000" fill="hold"/>
                                        <p:tgtEl>
                                          <p:spTgt spid="11"/>
                                        </p:tgtEl>
                                        <p:attrNameLst>
                                          <p:attrName>ppt_x</p:attrName>
                                          <p:attrName>ppt_y</p:attrName>
                                        </p:attrNameLst>
                                      </p:cBhvr>
                                      <p:rCtr x="-6576" y="0"/>
                                    </p:animMotion>
                                  </p:childTnLst>
                                </p:cTn>
                              </p:par>
                              <p:par>
                                <p:cTn id="21" presetID="35" presetClass="path" presetSubtype="0" accel="50000" decel="50000" fill="hold" nodeType="withEffect">
                                  <p:stCondLst>
                                    <p:cond delay="0"/>
                                  </p:stCondLst>
                                  <p:childTnLst>
                                    <p:animMotion origin="layout" path="M 5E-6 -2.59259E-6 L -0.10144 -2.59259E-6 " pathEditMode="relative" rAng="0" ptsTypes="AA">
                                      <p:cBhvr>
                                        <p:cTn id="22" dur="2000" fill="hold"/>
                                        <p:tgtEl>
                                          <p:spTgt spid="10"/>
                                        </p:tgtEl>
                                        <p:attrNameLst>
                                          <p:attrName>ppt_x</p:attrName>
                                          <p:attrName>ppt_y</p:attrName>
                                        </p:attrNameLst>
                                      </p:cBhvr>
                                      <p:rCtr x="-5078" y="0"/>
                                    </p:animMotion>
                                  </p:childTnLst>
                                </p:cTn>
                              </p:par>
                              <p:par>
                                <p:cTn id="23" presetID="35" presetClass="path" presetSubtype="0" accel="50000" decel="50000" fill="hold" nodeType="withEffect">
                                  <p:stCondLst>
                                    <p:cond delay="0"/>
                                  </p:stCondLst>
                                  <p:childTnLst>
                                    <p:animMotion origin="layout" path="M 5E-6 3.7037E-7 L -0.07162 3.7037E-7 " pathEditMode="relative" rAng="0" ptsTypes="AA">
                                      <p:cBhvr>
                                        <p:cTn id="24" dur="2000" fill="hold"/>
                                        <p:tgtEl>
                                          <p:spTgt spid="9"/>
                                        </p:tgtEl>
                                        <p:attrNameLst>
                                          <p:attrName>ppt_x</p:attrName>
                                          <p:attrName>ppt_y</p:attrName>
                                        </p:attrNameLst>
                                      </p:cBhvr>
                                      <p:rCtr x="-3581" y="0"/>
                                    </p:animMotion>
                                  </p:childTnLst>
                                </p:cTn>
                              </p:par>
                              <p:par>
                                <p:cTn id="25" presetID="35" presetClass="path" presetSubtype="0" accel="50000" decel="50000" fill="hold" nodeType="withEffect">
                                  <p:stCondLst>
                                    <p:cond delay="0"/>
                                  </p:stCondLst>
                                  <p:childTnLst>
                                    <p:animMotion origin="layout" path="M -0.01302 3.33333E-6 L -0.04192 3.33333E-6 " pathEditMode="fixed" rAng="0" ptsTypes="AA">
                                      <p:cBhvr>
                                        <p:cTn id="26" dur="2000" fill="hold"/>
                                        <p:tgtEl>
                                          <p:spTgt spid="8"/>
                                        </p:tgtEl>
                                        <p:attrNameLst>
                                          <p:attrName>ppt_x</p:attrName>
                                          <p:attrName>ppt_y</p:attrName>
                                        </p:attrNameLst>
                                      </p:cBhvr>
                                      <p:rCtr x="-1445"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F9D1B28-E1C5-443F-815E-AA101ABE58F5}"/>
              </a:ext>
            </a:extLst>
          </p:cNvPr>
          <p:cNvSpPr txBox="1"/>
          <p:nvPr/>
        </p:nvSpPr>
        <p:spPr>
          <a:xfrm>
            <a:off x="2034517" y="601608"/>
            <a:ext cx="741871" cy="369332"/>
          </a:xfrm>
          <a:prstGeom prst="rect">
            <a:avLst/>
          </a:prstGeom>
          <a:noFill/>
        </p:spPr>
        <p:txBody>
          <a:bodyPr wrap="square" lIns="0" tIns="0" rIns="0" bIns="0" rtlCol="0">
            <a:spAutoFit/>
          </a:bodyPr>
          <a:lstStyle/>
          <a:p>
            <a:pPr algn="r"/>
            <a:r>
              <a:rPr lang="en-GB" sz="2400" dirty="0"/>
              <a:t>1</a:t>
            </a:r>
          </a:p>
        </p:txBody>
      </p:sp>
      <p:sp>
        <p:nvSpPr>
          <p:cNvPr id="130" name="TextBox 129">
            <a:extLst>
              <a:ext uri="{FF2B5EF4-FFF2-40B4-BE49-F238E27FC236}">
                <a16:creationId xmlns:a16="http://schemas.microsoft.com/office/drawing/2014/main" id="{4854B65D-2311-4FCE-B04C-961780FC6566}"/>
              </a:ext>
            </a:extLst>
          </p:cNvPr>
          <p:cNvSpPr txBox="1"/>
          <p:nvPr/>
        </p:nvSpPr>
        <p:spPr>
          <a:xfrm>
            <a:off x="2034517" y="1155606"/>
            <a:ext cx="741871" cy="369332"/>
          </a:xfrm>
          <a:prstGeom prst="rect">
            <a:avLst/>
          </a:prstGeom>
          <a:noFill/>
        </p:spPr>
        <p:txBody>
          <a:bodyPr wrap="square" lIns="0" tIns="0" rIns="0" bIns="0" rtlCol="0">
            <a:spAutoFit/>
          </a:bodyPr>
          <a:lstStyle/>
          <a:p>
            <a:pPr algn="r"/>
            <a:r>
              <a:rPr lang="en-GB" sz="2400" dirty="0"/>
              <a:t>1</a:t>
            </a:r>
          </a:p>
        </p:txBody>
      </p:sp>
      <p:sp>
        <p:nvSpPr>
          <p:cNvPr id="131" name="TextBox 130">
            <a:extLst>
              <a:ext uri="{FF2B5EF4-FFF2-40B4-BE49-F238E27FC236}">
                <a16:creationId xmlns:a16="http://schemas.microsoft.com/office/drawing/2014/main" id="{5FEE07AB-76D5-4D0C-8DFB-97127678025C}"/>
              </a:ext>
            </a:extLst>
          </p:cNvPr>
          <p:cNvSpPr txBox="1"/>
          <p:nvPr/>
        </p:nvSpPr>
        <p:spPr>
          <a:xfrm>
            <a:off x="2762256" y="1155606"/>
            <a:ext cx="741871" cy="369332"/>
          </a:xfrm>
          <a:prstGeom prst="rect">
            <a:avLst/>
          </a:prstGeom>
          <a:noFill/>
        </p:spPr>
        <p:txBody>
          <a:bodyPr wrap="square" lIns="0" tIns="0" rIns="0" bIns="0" rtlCol="0">
            <a:spAutoFit/>
          </a:bodyPr>
          <a:lstStyle/>
          <a:p>
            <a:pPr algn="r"/>
            <a:r>
              <a:rPr lang="en-GB" sz="2400" dirty="0"/>
              <a:t>2</a:t>
            </a:r>
          </a:p>
        </p:txBody>
      </p:sp>
      <p:sp>
        <p:nvSpPr>
          <p:cNvPr id="141" name="TextBox 140">
            <a:extLst>
              <a:ext uri="{FF2B5EF4-FFF2-40B4-BE49-F238E27FC236}">
                <a16:creationId xmlns:a16="http://schemas.microsoft.com/office/drawing/2014/main" id="{9A1CC965-07C1-4F14-A366-02EBE9FD36D7}"/>
              </a:ext>
            </a:extLst>
          </p:cNvPr>
          <p:cNvSpPr txBox="1"/>
          <p:nvPr/>
        </p:nvSpPr>
        <p:spPr>
          <a:xfrm>
            <a:off x="2034517" y="1709604"/>
            <a:ext cx="741871" cy="369332"/>
          </a:xfrm>
          <a:prstGeom prst="rect">
            <a:avLst/>
          </a:prstGeom>
          <a:noFill/>
        </p:spPr>
        <p:txBody>
          <a:bodyPr wrap="square" lIns="0" tIns="0" rIns="0" bIns="0" rtlCol="0">
            <a:spAutoFit/>
          </a:bodyPr>
          <a:lstStyle/>
          <a:p>
            <a:pPr algn="r"/>
            <a:r>
              <a:rPr lang="en-GB" sz="2400" dirty="0"/>
              <a:t>1</a:t>
            </a:r>
          </a:p>
        </p:txBody>
      </p:sp>
      <p:sp>
        <p:nvSpPr>
          <p:cNvPr id="142" name="TextBox 141">
            <a:extLst>
              <a:ext uri="{FF2B5EF4-FFF2-40B4-BE49-F238E27FC236}">
                <a16:creationId xmlns:a16="http://schemas.microsoft.com/office/drawing/2014/main" id="{DC64CEA3-1FF8-4544-821D-5B85142CF000}"/>
              </a:ext>
            </a:extLst>
          </p:cNvPr>
          <p:cNvSpPr txBox="1"/>
          <p:nvPr/>
        </p:nvSpPr>
        <p:spPr>
          <a:xfrm>
            <a:off x="2762256" y="1709604"/>
            <a:ext cx="741871" cy="369332"/>
          </a:xfrm>
          <a:prstGeom prst="rect">
            <a:avLst/>
          </a:prstGeom>
          <a:noFill/>
        </p:spPr>
        <p:txBody>
          <a:bodyPr wrap="square" lIns="0" tIns="0" rIns="0" bIns="0" rtlCol="0">
            <a:spAutoFit/>
          </a:bodyPr>
          <a:lstStyle/>
          <a:p>
            <a:pPr algn="r"/>
            <a:r>
              <a:rPr lang="en-GB" sz="2400" dirty="0"/>
              <a:t>3</a:t>
            </a:r>
          </a:p>
        </p:txBody>
      </p:sp>
      <p:sp>
        <p:nvSpPr>
          <p:cNvPr id="143" name="TextBox 142">
            <a:extLst>
              <a:ext uri="{FF2B5EF4-FFF2-40B4-BE49-F238E27FC236}">
                <a16:creationId xmlns:a16="http://schemas.microsoft.com/office/drawing/2014/main" id="{1F1E2F55-9C32-4056-A811-AC165AA8DB59}"/>
              </a:ext>
            </a:extLst>
          </p:cNvPr>
          <p:cNvSpPr txBox="1"/>
          <p:nvPr/>
        </p:nvSpPr>
        <p:spPr>
          <a:xfrm>
            <a:off x="3489995" y="1709604"/>
            <a:ext cx="741871" cy="369332"/>
          </a:xfrm>
          <a:prstGeom prst="rect">
            <a:avLst/>
          </a:prstGeom>
          <a:noFill/>
        </p:spPr>
        <p:txBody>
          <a:bodyPr wrap="square" lIns="0" tIns="0" rIns="0" bIns="0" rtlCol="0">
            <a:spAutoFit/>
          </a:bodyPr>
          <a:lstStyle/>
          <a:p>
            <a:pPr algn="r"/>
            <a:r>
              <a:rPr lang="en-GB" sz="2400" dirty="0"/>
              <a:t>3</a:t>
            </a:r>
          </a:p>
        </p:txBody>
      </p:sp>
      <p:sp>
        <p:nvSpPr>
          <p:cNvPr id="152" name="TextBox 151">
            <a:extLst>
              <a:ext uri="{FF2B5EF4-FFF2-40B4-BE49-F238E27FC236}">
                <a16:creationId xmlns:a16="http://schemas.microsoft.com/office/drawing/2014/main" id="{DFEAF631-0ED4-48F5-BD42-5B26EF4C6C19}"/>
              </a:ext>
            </a:extLst>
          </p:cNvPr>
          <p:cNvSpPr txBox="1"/>
          <p:nvPr/>
        </p:nvSpPr>
        <p:spPr>
          <a:xfrm>
            <a:off x="2034517" y="2263602"/>
            <a:ext cx="741871" cy="369332"/>
          </a:xfrm>
          <a:prstGeom prst="rect">
            <a:avLst/>
          </a:prstGeom>
          <a:noFill/>
        </p:spPr>
        <p:txBody>
          <a:bodyPr wrap="square" lIns="0" tIns="0" rIns="0" bIns="0" rtlCol="0">
            <a:spAutoFit/>
          </a:bodyPr>
          <a:lstStyle/>
          <a:p>
            <a:pPr algn="r"/>
            <a:r>
              <a:rPr lang="en-GB" sz="2400" dirty="0"/>
              <a:t>1</a:t>
            </a:r>
          </a:p>
        </p:txBody>
      </p:sp>
      <p:sp>
        <p:nvSpPr>
          <p:cNvPr id="153" name="TextBox 152">
            <a:extLst>
              <a:ext uri="{FF2B5EF4-FFF2-40B4-BE49-F238E27FC236}">
                <a16:creationId xmlns:a16="http://schemas.microsoft.com/office/drawing/2014/main" id="{D81D634F-F83F-4D90-BA17-D11001F3EB99}"/>
              </a:ext>
            </a:extLst>
          </p:cNvPr>
          <p:cNvSpPr txBox="1"/>
          <p:nvPr/>
        </p:nvSpPr>
        <p:spPr>
          <a:xfrm>
            <a:off x="2762256" y="2263602"/>
            <a:ext cx="741871" cy="369332"/>
          </a:xfrm>
          <a:prstGeom prst="rect">
            <a:avLst/>
          </a:prstGeom>
          <a:noFill/>
        </p:spPr>
        <p:txBody>
          <a:bodyPr wrap="square" lIns="0" tIns="0" rIns="0" bIns="0" rtlCol="0">
            <a:spAutoFit/>
          </a:bodyPr>
          <a:lstStyle/>
          <a:p>
            <a:pPr algn="r"/>
            <a:r>
              <a:rPr lang="en-GB" sz="2400" dirty="0"/>
              <a:t>4</a:t>
            </a:r>
          </a:p>
        </p:txBody>
      </p:sp>
      <p:sp>
        <p:nvSpPr>
          <p:cNvPr id="154" name="TextBox 153">
            <a:extLst>
              <a:ext uri="{FF2B5EF4-FFF2-40B4-BE49-F238E27FC236}">
                <a16:creationId xmlns:a16="http://schemas.microsoft.com/office/drawing/2014/main" id="{FAA7106E-2528-4236-A9E8-361B815CB2BC}"/>
              </a:ext>
            </a:extLst>
          </p:cNvPr>
          <p:cNvSpPr txBox="1"/>
          <p:nvPr/>
        </p:nvSpPr>
        <p:spPr>
          <a:xfrm>
            <a:off x="3489995" y="2263602"/>
            <a:ext cx="741871" cy="369332"/>
          </a:xfrm>
          <a:prstGeom prst="rect">
            <a:avLst/>
          </a:prstGeom>
          <a:noFill/>
        </p:spPr>
        <p:txBody>
          <a:bodyPr wrap="square" lIns="0" tIns="0" rIns="0" bIns="0" rtlCol="0">
            <a:spAutoFit/>
          </a:bodyPr>
          <a:lstStyle/>
          <a:p>
            <a:pPr algn="r"/>
            <a:r>
              <a:rPr lang="en-GB" sz="2400" dirty="0"/>
              <a:t>6</a:t>
            </a:r>
          </a:p>
        </p:txBody>
      </p:sp>
      <p:sp>
        <p:nvSpPr>
          <p:cNvPr id="155" name="TextBox 154">
            <a:extLst>
              <a:ext uri="{FF2B5EF4-FFF2-40B4-BE49-F238E27FC236}">
                <a16:creationId xmlns:a16="http://schemas.microsoft.com/office/drawing/2014/main" id="{F9510635-2F1D-454B-A505-6D8394647F23}"/>
              </a:ext>
            </a:extLst>
          </p:cNvPr>
          <p:cNvSpPr txBox="1"/>
          <p:nvPr/>
        </p:nvSpPr>
        <p:spPr>
          <a:xfrm>
            <a:off x="4293150" y="2263602"/>
            <a:ext cx="741871" cy="369332"/>
          </a:xfrm>
          <a:prstGeom prst="rect">
            <a:avLst/>
          </a:prstGeom>
          <a:noFill/>
        </p:spPr>
        <p:txBody>
          <a:bodyPr wrap="square" lIns="0" tIns="0" rIns="0" bIns="0" rtlCol="0">
            <a:spAutoFit/>
          </a:bodyPr>
          <a:lstStyle/>
          <a:p>
            <a:pPr algn="r"/>
            <a:r>
              <a:rPr lang="en-GB" sz="2400" dirty="0"/>
              <a:t>4</a:t>
            </a:r>
          </a:p>
        </p:txBody>
      </p:sp>
      <p:sp>
        <p:nvSpPr>
          <p:cNvPr id="163" name="TextBox 162">
            <a:extLst>
              <a:ext uri="{FF2B5EF4-FFF2-40B4-BE49-F238E27FC236}">
                <a16:creationId xmlns:a16="http://schemas.microsoft.com/office/drawing/2014/main" id="{CEF0D2A8-C3CA-4859-97D4-DC29A938CC45}"/>
              </a:ext>
            </a:extLst>
          </p:cNvPr>
          <p:cNvSpPr txBox="1"/>
          <p:nvPr/>
        </p:nvSpPr>
        <p:spPr>
          <a:xfrm>
            <a:off x="2034517" y="2817600"/>
            <a:ext cx="741871" cy="369332"/>
          </a:xfrm>
          <a:prstGeom prst="rect">
            <a:avLst/>
          </a:prstGeom>
          <a:noFill/>
        </p:spPr>
        <p:txBody>
          <a:bodyPr wrap="square" lIns="0" tIns="0" rIns="0" bIns="0" rtlCol="0">
            <a:spAutoFit/>
          </a:bodyPr>
          <a:lstStyle/>
          <a:p>
            <a:pPr algn="r"/>
            <a:r>
              <a:rPr lang="en-GB" sz="2400" dirty="0"/>
              <a:t>1</a:t>
            </a:r>
          </a:p>
        </p:txBody>
      </p:sp>
      <p:sp>
        <p:nvSpPr>
          <p:cNvPr id="164" name="TextBox 163">
            <a:extLst>
              <a:ext uri="{FF2B5EF4-FFF2-40B4-BE49-F238E27FC236}">
                <a16:creationId xmlns:a16="http://schemas.microsoft.com/office/drawing/2014/main" id="{83B61C7A-52EE-4D05-84F4-442F7310028D}"/>
              </a:ext>
            </a:extLst>
          </p:cNvPr>
          <p:cNvSpPr txBox="1"/>
          <p:nvPr/>
        </p:nvSpPr>
        <p:spPr>
          <a:xfrm>
            <a:off x="2762256" y="2817600"/>
            <a:ext cx="741871" cy="369332"/>
          </a:xfrm>
          <a:prstGeom prst="rect">
            <a:avLst/>
          </a:prstGeom>
          <a:noFill/>
        </p:spPr>
        <p:txBody>
          <a:bodyPr wrap="square" lIns="0" tIns="0" rIns="0" bIns="0" rtlCol="0">
            <a:spAutoFit/>
          </a:bodyPr>
          <a:lstStyle/>
          <a:p>
            <a:pPr algn="r"/>
            <a:r>
              <a:rPr lang="en-GB" sz="2400" dirty="0"/>
              <a:t>5</a:t>
            </a:r>
          </a:p>
        </p:txBody>
      </p:sp>
      <p:sp>
        <p:nvSpPr>
          <p:cNvPr id="165" name="TextBox 164">
            <a:extLst>
              <a:ext uri="{FF2B5EF4-FFF2-40B4-BE49-F238E27FC236}">
                <a16:creationId xmlns:a16="http://schemas.microsoft.com/office/drawing/2014/main" id="{85C21688-4750-409B-9680-A92A7FC14D6A}"/>
              </a:ext>
            </a:extLst>
          </p:cNvPr>
          <p:cNvSpPr txBox="1"/>
          <p:nvPr/>
        </p:nvSpPr>
        <p:spPr>
          <a:xfrm>
            <a:off x="3489995" y="2817600"/>
            <a:ext cx="741871" cy="369332"/>
          </a:xfrm>
          <a:prstGeom prst="rect">
            <a:avLst/>
          </a:prstGeom>
          <a:noFill/>
        </p:spPr>
        <p:txBody>
          <a:bodyPr wrap="square" lIns="0" tIns="0" rIns="0" bIns="0" rtlCol="0">
            <a:spAutoFit/>
          </a:bodyPr>
          <a:lstStyle/>
          <a:p>
            <a:pPr algn="r"/>
            <a:r>
              <a:rPr lang="en-GB" sz="2400" dirty="0"/>
              <a:t>10</a:t>
            </a:r>
          </a:p>
        </p:txBody>
      </p:sp>
      <p:sp>
        <p:nvSpPr>
          <p:cNvPr id="166" name="TextBox 165">
            <a:extLst>
              <a:ext uri="{FF2B5EF4-FFF2-40B4-BE49-F238E27FC236}">
                <a16:creationId xmlns:a16="http://schemas.microsoft.com/office/drawing/2014/main" id="{0613FB78-6DE4-45A1-9505-A08DC156E402}"/>
              </a:ext>
            </a:extLst>
          </p:cNvPr>
          <p:cNvSpPr txBox="1"/>
          <p:nvPr/>
        </p:nvSpPr>
        <p:spPr>
          <a:xfrm>
            <a:off x="4293150" y="2817600"/>
            <a:ext cx="741871" cy="369332"/>
          </a:xfrm>
          <a:prstGeom prst="rect">
            <a:avLst/>
          </a:prstGeom>
          <a:noFill/>
        </p:spPr>
        <p:txBody>
          <a:bodyPr wrap="square" lIns="0" tIns="0" rIns="0" bIns="0" rtlCol="0">
            <a:spAutoFit/>
          </a:bodyPr>
          <a:lstStyle/>
          <a:p>
            <a:pPr algn="r"/>
            <a:r>
              <a:rPr lang="en-GB" sz="2400" dirty="0"/>
              <a:t>10</a:t>
            </a:r>
          </a:p>
        </p:txBody>
      </p:sp>
      <p:sp>
        <p:nvSpPr>
          <p:cNvPr id="167" name="TextBox 166">
            <a:extLst>
              <a:ext uri="{FF2B5EF4-FFF2-40B4-BE49-F238E27FC236}">
                <a16:creationId xmlns:a16="http://schemas.microsoft.com/office/drawing/2014/main" id="{0E46DDC6-10D0-4341-A018-8C077C2F2A44}"/>
              </a:ext>
            </a:extLst>
          </p:cNvPr>
          <p:cNvSpPr txBox="1"/>
          <p:nvPr/>
        </p:nvSpPr>
        <p:spPr>
          <a:xfrm>
            <a:off x="5020889" y="2817600"/>
            <a:ext cx="741871" cy="369332"/>
          </a:xfrm>
          <a:prstGeom prst="rect">
            <a:avLst/>
          </a:prstGeom>
          <a:noFill/>
        </p:spPr>
        <p:txBody>
          <a:bodyPr wrap="square" lIns="0" tIns="0" rIns="0" bIns="0" rtlCol="0">
            <a:spAutoFit/>
          </a:bodyPr>
          <a:lstStyle/>
          <a:p>
            <a:pPr algn="r"/>
            <a:r>
              <a:rPr lang="en-GB" sz="2400" dirty="0"/>
              <a:t>5</a:t>
            </a:r>
          </a:p>
        </p:txBody>
      </p:sp>
      <p:sp>
        <p:nvSpPr>
          <p:cNvPr id="174" name="TextBox 173">
            <a:extLst>
              <a:ext uri="{FF2B5EF4-FFF2-40B4-BE49-F238E27FC236}">
                <a16:creationId xmlns:a16="http://schemas.microsoft.com/office/drawing/2014/main" id="{CC9FF22A-EE9A-4EC5-82E1-672407F67BFB}"/>
              </a:ext>
            </a:extLst>
          </p:cNvPr>
          <p:cNvSpPr txBox="1"/>
          <p:nvPr/>
        </p:nvSpPr>
        <p:spPr>
          <a:xfrm>
            <a:off x="2034517" y="3371598"/>
            <a:ext cx="741871" cy="369332"/>
          </a:xfrm>
          <a:prstGeom prst="rect">
            <a:avLst/>
          </a:prstGeom>
          <a:noFill/>
        </p:spPr>
        <p:txBody>
          <a:bodyPr wrap="square" lIns="0" tIns="0" rIns="0" bIns="0" rtlCol="0">
            <a:spAutoFit/>
          </a:bodyPr>
          <a:lstStyle/>
          <a:p>
            <a:pPr algn="r"/>
            <a:r>
              <a:rPr lang="en-GB" sz="2400" dirty="0"/>
              <a:t>1</a:t>
            </a:r>
          </a:p>
        </p:txBody>
      </p:sp>
      <p:sp>
        <p:nvSpPr>
          <p:cNvPr id="175" name="TextBox 174">
            <a:extLst>
              <a:ext uri="{FF2B5EF4-FFF2-40B4-BE49-F238E27FC236}">
                <a16:creationId xmlns:a16="http://schemas.microsoft.com/office/drawing/2014/main" id="{F7C01D21-20D7-46B4-A537-68DA82EFEF89}"/>
              </a:ext>
            </a:extLst>
          </p:cNvPr>
          <p:cNvSpPr txBox="1"/>
          <p:nvPr/>
        </p:nvSpPr>
        <p:spPr>
          <a:xfrm>
            <a:off x="2762256" y="3371598"/>
            <a:ext cx="741871" cy="369332"/>
          </a:xfrm>
          <a:prstGeom prst="rect">
            <a:avLst/>
          </a:prstGeom>
          <a:noFill/>
        </p:spPr>
        <p:txBody>
          <a:bodyPr wrap="square" lIns="0" tIns="0" rIns="0" bIns="0" rtlCol="0">
            <a:spAutoFit/>
          </a:bodyPr>
          <a:lstStyle/>
          <a:p>
            <a:pPr algn="r"/>
            <a:r>
              <a:rPr lang="en-GB" sz="2400" dirty="0"/>
              <a:t>6</a:t>
            </a:r>
          </a:p>
        </p:txBody>
      </p:sp>
      <p:sp>
        <p:nvSpPr>
          <p:cNvPr id="176" name="TextBox 175">
            <a:extLst>
              <a:ext uri="{FF2B5EF4-FFF2-40B4-BE49-F238E27FC236}">
                <a16:creationId xmlns:a16="http://schemas.microsoft.com/office/drawing/2014/main" id="{B273DBE9-AB22-4B32-BC6A-E16F57B8067C}"/>
              </a:ext>
            </a:extLst>
          </p:cNvPr>
          <p:cNvSpPr txBox="1"/>
          <p:nvPr/>
        </p:nvSpPr>
        <p:spPr>
          <a:xfrm>
            <a:off x="3489995" y="3371598"/>
            <a:ext cx="741871" cy="369332"/>
          </a:xfrm>
          <a:prstGeom prst="rect">
            <a:avLst/>
          </a:prstGeom>
          <a:noFill/>
        </p:spPr>
        <p:txBody>
          <a:bodyPr wrap="square" lIns="0" tIns="0" rIns="0" bIns="0" rtlCol="0">
            <a:spAutoFit/>
          </a:bodyPr>
          <a:lstStyle/>
          <a:p>
            <a:pPr algn="r"/>
            <a:r>
              <a:rPr lang="en-GB" sz="2400" dirty="0"/>
              <a:t>15</a:t>
            </a:r>
          </a:p>
        </p:txBody>
      </p:sp>
      <p:sp>
        <p:nvSpPr>
          <p:cNvPr id="177" name="TextBox 176">
            <a:extLst>
              <a:ext uri="{FF2B5EF4-FFF2-40B4-BE49-F238E27FC236}">
                <a16:creationId xmlns:a16="http://schemas.microsoft.com/office/drawing/2014/main" id="{BBF02CDD-B9CE-4464-8230-593D7C5BC153}"/>
              </a:ext>
            </a:extLst>
          </p:cNvPr>
          <p:cNvSpPr txBox="1"/>
          <p:nvPr/>
        </p:nvSpPr>
        <p:spPr>
          <a:xfrm>
            <a:off x="4293150" y="3371598"/>
            <a:ext cx="741871" cy="369332"/>
          </a:xfrm>
          <a:prstGeom prst="rect">
            <a:avLst/>
          </a:prstGeom>
          <a:noFill/>
        </p:spPr>
        <p:txBody>
          <a:bodyPr wrap="square" lIns="0" tIns="0" rIns="0" bIns="0" rtlCol="0">
            <a:spAutoFit/>
          </a:bodyPr>
          <a:lstStyle/>
          <a:p>
            <a:pPr algn="r"/>
            <a:r>
              <a:rPr lang="en-GB" sz="2400" dirty="0"/>
              <a:t>20</a:t>
            </a:r>
          </a:p>
        </p:txBody>
      </p:sp>
      <p:sp>
        <p:nvSpPr>
          <p:cNvPr id="178" name="TextBox 177">
            <a:extLst>
              <a:ext uri="{FF2B5EF4-FFF2-40B4-BE49-F238E27FC236}">
                <a16:creationId xmlns:a16="http://schemas.microsoft.com/office/drawing/2014/main" id="{D28DAECE-A02C-4845-A20E-BA431744BA6A}"/>
              </a:ext>
            </a:extLst>
          </p:cNvPr>
          <p:cNvSpPr txBox="1"/>
          <p:nvPr/>
        </p:nvSpPr>
        <p:spPr>
          <a:xfrm>
            <a:off x="5020889" y="3371598"/>
            <a:ext cx="741871" cy="369332"/>
          </a:xfrm>
          <a:prstGeom prst="rect">
            <a:avLst/>
          </a:prstGeom>
          <a:noFill/>
        </p:spPr>
        <p:txBody>
          <a:bodyPr wrap="square" lIns="0" tIns="0" rIns="0" bIns="0" rtlCol="0">
            <a:spAutoFit/>
          </a:bodyPr>
          <a:lstStyle/>
          <a:p>
            <a:pPr algn="r"/>
            <a:r>
              <a:rPr lang="en-GB" sz="2400" dirty="0"/>
              <a:t>15</a:t>
            </a:r>
          </a:p>
        </p:txBody>
      </p:sp>
      <p:sp>
        <p:nvSpPr>
          <p:cNvPr id="179" name="TextBox 178">
            <a:extLst>
              <a:ext uri="{FF2B5EF4-FFF2-40B4-BE49-F238E27FC236}">
                <a16:creationId xmlns:a16="http://schemas.microsoft.com/office/drawing/2014/main" id="{467715D2-68DD-46A0-B7D2-1EA01C90BC15}"/>
              </a:ext>
            </a:extLst>
          </p:cNvPr>
          <p:cNvSpPr txBox="1"/>
          <p:nvPr/>
        </p:nvSpPr>
        <p:spPr>
          <a:xfrm>
            <a:off x="5748628" y="3371598"/>
            <a:ext cx="741871" cy="369332"/>
          </a:xfrm>
          <a:prstGeom prst="rect">
            <a:avLst/>
          </a:prstGeom>
          <a:noFill/>
        </p:spPr>
        <p:txBody>
          <a:bodyPr wrap="square" lIns="0" tIns="0" rIns="0" bIns="0" rtlCol="0">
            <a:spAutoFit/>
          </a:bodyPr>
          <a:lstStyle/>
          <a:p>
            <a:pPr algn="r"/>
            <a:r>
              <a:rPr lang="en-GB" sz="2400" dirty="0"/>
              <a:t>6</a:t>
            </a:r>
          </a:p>
        </p:txBody>
      </p:sp>
      <p:sp>
        <p:nvSpPr>
          <p:cNvPr id="185" name="TextBox 184">
            <a:extLst>
              <a:ext uri="{FF2B5EF4-FFF2-40B4-BE49-F238E27FC236}">
                <a16:creationId xmlns:a16="http://schemas.microsoft.com/office/drawing/2014/main" id="{CCAC668D-4290-4531-8DDD-BC9A7C4634F1}"/>
              </a:ext>
            </a:extLst>
          </p:cNvPr>
          <p:cNvSpPr txBox="1"/>
          <p:nvPr/>
        </p:nvSpPr>
        <p:spPr>
          <a:xfrm>
            <a:off x="2034517" y="3925596"/>
            <a:ext cx="741871" cy="369332"/>
          </a:xfrm>
          <a:prstGeom prst="rect">
            <a:avLst/>
          </a:prstGeom>
          <a:noFill/>
        </p:spPr>
        <p:txBody>
          <a:bodyPr wrap="square" lIns="0" tIns="0" rIns="0" bIns="0" rtlCol="0">
            <a:spAutoFit/>
          </a:bodyPr>
          <a:lstStyle/>
          <a:p>
            <a:pPr algn="r"/>
            <a:r>
              <a:rPr lang="en-GB" sz="2400" dirty="0"/>
              <a:t>1</a:t>
            </a:r>
          </a:p>
        </p:txBody>
      </p:sp>
      <p:sp>
        <p:nvSpPr>
          <p:cNvPr id="186" name="TextBox 185">
            <a:extLst>
              <a:ext uri="{FF2B5EF4-FFF2-40B4-BE49-F238E27FC236}">
                <a16:creationId xmlns:a16="http://schemas.microsoft.com/office/drawing/2014/main" id="{A5C8EE44-0720-4A97-84E1-7B1EF5CBCD58}"/>
              </a:ext>
            </a:extLst>
          </p:cNvPr>
          <p:cNvSpPr txBox="1"/>
          <p:nvPr/>
        </p:nvSpPr>
        <p:spPr>
          <a:xfrm>
            <a:off x="2762256" y="3925596"/>
            <a:ext cx="741871" cy="369332"/>
          </a:xfrm>
          <a:prstGeom prst="rect">
            <a:avLst/>
          </a:prstGeom>
          <a:noFill/>
        </p:spPr>
        <p:txBody>
          <a:bodyPr wrap="square" lIns="0" tIns="0" rIns="0" bIns="0" rtlCol="0">
            <a:spAutoFit/>
          </a:bodyPr>
          <a:lstStyle/>
          <a:p>
            <a:pPr algn="r"/>
            <a:r>
              <a:rPr lang="en-GB" sz="2400" dirty="0"/>
              <a:t>7</a:t>
            </a:r>
          </a:p>
        </p:txBody>
      </p:sp>
      <p:sp>
        <p:nvSpPr>
          <p:cNvPr id="187" name="TextBox 186">
            <a:extLst>
              <a:ext uri="{FF2B5EF4-FFF2-40B4-BE49-F238E27FC236}">
                <a16:creationId xmlns:a16="http://schemas.microsoft.com/office/drawing/2014/main" id="{206B1BA6-948B-4D2B-BBBE-83D163B73E54}"/>
              </a:ext>
            </a:extLst>
          </p:cNvPr>
          <p:cNvSpPr txBox="1"/>
          <p:nvPr/>
        </p:nvSpPr>
        <p:spPr>
          <a:xfrm>
            <a:off x="3489995" y="3925596"/>
            <a:ext cx="741871" cy="369332"/>
          </a:xfrm>
          <a:prstGeom prst="rect">
            <a:avLst/>
          </a:prstGeom>
          <a:noFill/>
        </p:spPr>
        <p:txBody>
          <a:bodyPr wrap="square" lIns="0" tIns="0" rIns="0" bIns="0" rtlCol="0">
            <a:spAutoFit/>
          </a:bodyPr>
          <a:lstStyle/>
          <a:p>
            <a:pPr algn="r"/>
            <a:r>
              <a:rPr lang="en-GB" sz="2400" dirty="0"/>
              <a:t>21</a:t>
            </a:r>
          </a:p>
        </p:txBody>
      </p:sp>
      <p:sp>
        <p:nvSpPr>
          <p:cNvPr id="188" name="TextBox 187">
            <a:extLst>
              <a:ext uri="{FF2B5EF4-FFF2-40B4-BE49-F238E27FC236}">
                <a16:creationId xmlns:a16="http://schemas.microsoft.com/office/drawing/2014/main" id="{8DF96FAF-606A-45B7-AA89-D78EBA593BF2}"/>
              </a:ext>
            </a:extLst>
          </p:cNvPr>
          <p:cNvSpPr txBox="1"/>
          <p:nvPr/>
        </p:nvSpPr>
        <p:spPr>
          <a:xfrm>
            <a:off x="4293150" y="3925596"/>
            <a:ext cx="741871" cy="369332"/>
          </a:xfrm>
          <a:prstGeom prst="rect">
            <a:avLst/>
          </a:prstGeom>
          <a:noFill/>
        </p:spPr>
        <p:txBody>
          <a:bodyPr wrap="square" lIns="0" tIns="0" rIns="0" bIns="0" rtlCol="0">
            <a:spAutoFit/>
          </a:bodyPr>
          <a:lstStyle/>
          <a:p>
            <a:pPr algn="r"/>
            <a:r>
              <a:rPr lang="en-GB" sz="2400" dirty="0"/>
              <a:t>35</a:t>
            </a:r>
          </a:p>
        </p:txBody>
      </p:sp>
      <p:sp>
        <p:nvSpPr>
          <p:cNvPr id="189" name="TextBox 188">
            <a:extLst>
              <a:ext uri="{FF2B5EF4-FFF2-40B4-BE49-F238E27FC236}">
                <a16:creationId xmlns:a16="http://schemas.microsoft.com/office/drawing/2014/main" id="{A6B08F57-05DD-4264-B971-4B4FD5A128E8}"/>
              </a:ext>
            </a:extLst>
          </p:cNvPr>
          <p:cNvSpPr txBox="1"/>
          <p:nvPr/>
        </p:nvSpPr>
        <p:spPr>
          <a:xfrm>
            <a:off x="5020889" y="3925596"/>
            <a:ext cx="741871" cy="369332"/>
          </a:xfrm>
          <a:prstGeom prst="rect">
            <a:avLst/>
          </a:prstGeom>
          <a:noFill/>
        </p:spPr>
        <p:txBody>
          <a:bodyPr wrap="square" lIns="0" tIns="0" rIns="0" bIns="0" rtlCol="0">
            <a:spAutoFit/>
          </a:bodyPr>
          <a:lstStyle/>
          <a:p>
            <a:pPr algn="r"/>
            <a:r>
              <a:rPr lang="en-GB" sz="2400" dirty="0"/>
              <a:t>35</a:t>
            </a:r>
          </a:p>
        </p:txBody>
      </p:sp>
      <p:sp>
        <p:nvSpPr>
          <p:cNvPr id="190" name="TextBox 189">
            <a:extLst>
              <a:ext uri="{FF2B5EF4-FFF2-40B4-BE49-F238E27FC236}">
                <a16:creationId xmlns:a16="http://schemas.microsoft.com/office/drawing/2014/main" id="{4DFE8366-687F-4EBC-9478-71DA764A3D74}"/>
              </a:ext>
            </a:extLst>
          </p:cNvPr>
          <p:cNvSpPr txBox="1"/>
          <p:nvPr/>
        </p:nvSpPr>
        <p:spPr>
          <a:xfrm>
            <a:off x="5748628" y="3925596"/>
            <a:ext cx="741871" cy="369332"/>
          </a:xfrm>
          <a:prstGeom prst="rect">
            <a:avLst/>
          </a:prstGeom>
          <a:noFill/>
        </p:spPr>
        <p:txBody>
          <a:bodyPr wrap="square" lIns="0" tIns="0" rIns="0" bIns="0" rtlCol="0">
            <a:spAutoFit/>
          </a:bodyPr>
          <a:lstStyle/>
          <a:p>
            <a:pPr algn="r"/>
            <a:r>
              <a:rPr lang="en-GB" sz="2400" dirty="0"/>
              <a:t>21</a:t>
            </a:r>
          </a:p>
        </p:txBody>
      </p:sp>
      <p:sp>
        <p:nvSpPr>
          <p:cNvPr id="191" name="TextBox 190">
            <a:extLst>
              <a:ext uri="{FF2B5EF4-FFF2-40B4-BE49-F238E27FC236}">
                <a16:creationId xmlns:a16="http://schemas.microsoft.com/office/drawing/2014/main" id="{F09B54E3-78E5-4A02-BF56-437B167E4525}"/>
              </a:ext>
            </a:extLst>
          </p:cNvPr>
          <p:cNvSpPr txBox="1"/>
          <p:nvPr/>
        </p:nvSpPr>
        <p:spPr>
          <a:xfrm>
            <a:off x="6476367" y="3925596"/>
            <a:ext cx="741871" cy="369332"/>
          </a:xfrm>
          <a:prstGeom prst="rect">
            <a:avLst/>
          </a:prstGeom>
          <a:noFill/>
        </p:spPr>
        <p:txBody>
          <a:bodyPr wrap="square" lIns="0" tIns="0" rIns="0" bIns="0" rtlCol="0">
            <a:spAutoFit/>
          </a:bodyPr>
          <a:lstStyle/>
          <a:p>
            <a:pPr algn="r"/>
            <a:r>
              <a:rPr lang="en-GB" sz="2400" dirty="0"/>
              <a:t>7</a:t>
            </a:r>
          </a:p>
        </p:txBody>
      </p:sp>
      <p:sp>
        <p:nvSpPr>
          <p:cNvPr id="196" name="TextBox 195">
            <a:extLst>
              <a:ext uri="{FF2B5EF4-FFF2-40B4-BE49-F238E27FC236}">
                <a16:creationId xmlns:a16="http://schemas.microsoft.com/office/drawing/2014/main" id="{5A4D042C-A46C-4861-B30A-CC4AC907964E}"/>
              </a:ext>
            </a:extLst>
          </p:cNvPr>
          <p:cNvSpPr txBox="1"/>
          <p:nvPr/>
        </p:nvSpPr>
        <p:spPr>
          <a:xfrm>
            <a:off x="2034517" y="4479594"/>
            <a:ext cx="741871" cy="369332"/>
          </a:xfrm>
          <a:prstGeom prst="rect">
            <a:avLst/>
          </a:prstGeom>
          <a:noFill/>
        </p:spPr>
        <p:txBody>
          <a:bodyPr wrap="square" lIns="0" tIns="0" rIns="0" bIns="0" rtlCol="0">
            <a:spAutoFit/>
          </a:bodyPr>
          <a:lstStyle/>
          <a:p>
            <a:pPr algn="r"/>
            <a:r>
              <a:rPr lang="en-GB" sz="2400" dirty="0"/>
              <a:t>1</a:t>
            </a:r>
          </a:p>
        </p:txBody>
      </p:sp>
      <p:sp>
        <p:nvSpPr>
          <p:cNvPr id="197" name="TextBox 196">
            <a:extLst>
              <a:ext uri="{FF2B5EF4-FFF2-40B4-BE49-F238E27FC236}">
                <a16:creationId xmlns:a16="http://schemas.microsoft.com/office/drawing/2014/main" id="{3FA34A59-B532-480C-9017-5667DC71025E}"/>
              </a:ext>
            </a:extLst>
          </p:cNvPr>
          <p:cNvSpPr txBox="1"/>
          <p:nvPr/>
        </p:nvSpPr>
        <p:spPr>
          <a:xfrm>
            <a:off x="2762256" y="4479594"/>
            <a:ext cx="741871" cy="369332"/>
          </a:xfrm>
          <a:prstGeom prst="rect">
            <a:avLst/>
          </a:prstGeom>
          <a:noFill/>
        </p:spPr>
        <p:txBody>
          <a:bodyPr wrap="square" lIns="0" tIns="0" rIns="0" bIns="0" rtlCol="0">
            <a:spAutoFit/>
          </a:bodyPr>
          <a:lstStyle/>
          <a:p>
            <a:pPr algn="r"/>
            <a:r>
              <a:rPr lang="en-GB" sz="2400" dirty="0"/>
              <a:t>8</a:t>
            </a:r>
          </a:p>
        </p:txBody>
      </p:sp>
      <p:sp>
        <p:nvSpPr>
          <p:cNvPr id="198" name="TextBox 197">
            <a:extLst>
              <a:ext uri="{FF2B5EF4-FFF2-40B4-BE49-F238E27FC236}">
                <a16:creationId xmlns:a16="http://schemas.microsoft.com/office/drawing/2014/main" id="{0A4B1C91-FA6B-4D36-A659-677B6BEFF94D}"/>
              </a:ext>
            </a:extLst>
          </p:cNvPr>
          <p:cNvSpPr txBox="1"/>
          <p:nvPr/>
        </p:nvSpPr>
        <p:spPr>
          <a:xfrm>
            <a:off x="3489995" y="4479594"/>
            <a:ext cx="741871" cy="369332"/>
          </a:xfrm>
          <a:prstGeom prst="rect">
            <a:avLst/>
          </a:prstGeom>
          <a:noFill/>
        </p:spPr>
        <p:txBody>
          <a:bodyPr wrap="square" lIns="0" tIns="0" rIns="0" bIns="0" rtlCol="0">
            <a:spAutoFit/>
          </a:bodyPr>
          <a:lstStyle/>
          <a:p>
            <a:pPr algn="r"/>
            <a:r>
              <a:rPr lang="en-GB" sz="2400" dirty="0"/>
              <a:t>28</a:t>
            </a:r>
          </a:p>
        </p:txBody>
      </p:sp>
      <p:sp>
        <p:nvSpPr>
          <p:cNvPr id="199" name="TextBox 198">
            <a:extLst>
              <a:ext uri="{FF2B5EF4-FFF2-40B4-BE49-F238E27FC236}">
                <a16:creationId xmlns:a16="http://schemas.microsoft.com/office/drawing/2014/main" id="{3A7AA50D-ABF4-489E-959F-13F8FAA87E77}"/>
              </a:ext>
            </a:extLst>
          </p:cNvPr>
          <p:cNvSpPr txBox="1"/>
          <p:nvPr/>
        </p:nvSpPr>
        <p:spPr>
          <a:xfrm>
            <a:off x="4293150" y="4479594"/>
            <a:ext cx="741871" cy="369332"/>
          </a:xfrm>
          <a:prstGeom prst="rect">
            <a:avLst/>
          </a:prstGeom>
          <a:noFill/>
        </p:spPr>
        <p:txBody>
          <a:bodyPr wrap="square" lIns="0" tIns="0" rIns="0" bIns="0" rtlCol="0">
            <a:spAutoFit/>
          </a:bodyPr>
          <a:lstStyle/>
          <a:p>
            <a:pPr algn="r"/>
            <a:r>
              <a:rPr lang="en-GB" sz="2400" dirty="0"/>
              <a:t>56</a:t>
            </a:r>
          </a:p>
        </p:txBody>
      </p:sp>
      <p:sp>
        <p:nvSpPr>
          <p:cNvPr id="200" name="TextBox 199">
            <a:extLst>
              <a:ext uri="{FF2B5EF4-FFF2-40B4-BE49-F238E27FC236}">
                <a16:creationId xmlns:a16="http://schemas.microsoft.com/office/drawing/2014/main" id="{214346A8-A8C1-4C65-AD5C-2E9B9A41C9AE}"/>
              </a:ext>
            </a:extLst>
          </p:cNvPr>
          <p:cNvSpPr txBox="1"/>
          <p:nvPr/>
        </p:nvSpPr>
        <p:spPr>
          <a:xfrm>
            <a:off x="5020889" y="4479594"/>
            <a:ext cx="741871" cy="369332"/>
          </a:xfrm>
          <a:prstGeom prst="rect">
            <a:avLst/>
          </a:prstGeom>
          <a:noFill/>
        </p:spPr>
        <p:txBody>
          <a:bodyPr wrap="square" lIns="0" tIns="0" rIns="0" bIns="0" rtlCol="0">
            <a:spAutoFit/>
          </a:bodyPr>
          <a:lstStyle/>
          <a:p>
            <a:pPr algn="r"/>
            <a:r>
              <a:rPr lang="en-GB" sz="2400" dirty="0"/>
              <a:t>70</a:t>
            </a:r>
          </a:p>
        </p:txBody>
      </p:sp>
      <p:sp>
        <p:nvSpPr>
          <p:cNvPr id="201" name="TextBox 200">
            <a:extLst>
              <a:ext uri="{FF2B5EF4-FFF2-40B4-BE49-F238E27FC236}">
                <a16:creationId xmlns:a16="http://schemas.microsoft.com/office/drawing/2014/main" id="{6D141145-0587-4078-B687-E90AB46BF2DF}"/>
              </a:ext>
            </a:extLst>
          </p:cNvPr>
          <p:cNvSpPr txBox="1"/>
          <p:nvPr/>
        </p:nvSpPr>
        <p:spPr>
          <a:xfrm>
            <a:off x="5748628" y="4479594"/>
            <a:ext cx="741871" cy="369332"/>
          </a:xfrm>
          <a:prstGeom prst="rect">
            <a:avLst/>
          </a:prstGeom>
          <a:noFill/>
        </p:spPr>
        <p:txBody>
          <a:bodyPr wrap="square" lIns="0" tIns="0" rIns="0" bIns="0" rtlCol="0">
            <a:spAutoFit/>
          </a:bodyPr>
          <a:lstStyle/>
          <a:p>
            <a:pPr algn="r"/>
            <a:r>
              <a:rPr lang="en-GB" sz="2400" dirty="0"/>
              <a:t>56</a:t>
            </a:r>
          </a:p>
        </p:txBody>
      </p:sp>
      <p:sp>
        <p:nvSpPr>
          <p:cNvPr id="202" name="TextBox 201">
            <a:extLst>
              <a:ext uri="{FF2B5EF4-FFF2-40B4-BE49-F238E27FC236}">
                <a16:creationId xmlns:a16="http://schemas.microsoft.com/office/drawing/2014/main" id="{1C8BF93F-6A43-4E4D-A39B-7FF45CDCCDC9}"/>
              </a:ext>
            </a:extLst>
          </p:cNvPr>
          <p:cNvSpPr txBox="1"/>
          <p:nvPr/>
        </p:nvSpPr>
        <p:spPr>
          <a:xfrm>
            <a:off x="6476367" y="4479594"/>
            <a:ext cx="741871" cy="369332"/>
          </a:xfrm>
          <a:prstGeom prst="rect">
            <a:avLst/>
          </a:prstGeom>
          <a:noFill/>
        </p:spPr>
        <p:txBody>
          <a:bodyPr wrap="square" lIns="0" tIns="0" rIns="0" bIns="0" rtlCol="0">
            <a:spAutoFit/>
          </a:bodyPr>
          <a:lstStyle/>
          <a:p>
            <a:pPr algn="r"/>
            <a:r>
              <a:rPr lang="en-GB" sz="2400" dirty="0"/>
              <a:t>28</a:t>
            </a:r>
          </a:p>
        </p:txBody>
      </p:sp>
      <p:sp>
        <p:nvSpPr>
          <p:cNvPr id="203" name="TextBox 202">
            <a:extLst>
              <a:ext uri="{FF2B5EF4-FFF2-40B4-BE49-F238E27FC236}">
                <a16:creationId xmlns:a16="http://schemas.microsoft.com/office/drawing/2014/main" id="{0520E4FB-A7FF-4EE2-B02F-3FA2D561CF6D}"/>
              </a:ext>
            </a:extLst>
          </p:cNvPr>
          <p:cNvSpPr txBox="1"/>
          <p:nvPr/>
        </p:nvSpPr>
        <p:spPr>
          <a:xfrm>
            <a:off x="7204106" y="4479594"/>
            <a:ext cx="741871" cy="369332"/>
          </a:xfrm>
          <a:prstGeom prst="rect">
            <a:avLst/>
          </a:prstGeom>
          <a:noFill/>
        </p:spPr>
        <p:txBody>
          <a:bodyPr wrap="square" lIns="0" tIns="0" rIns="0" bIns="0" rtlCol="0">
            <a:spAutoFit/>
          </a:bodyPr>
          <a:lstStyle/>
          <a:p>
            <a:pPr algn="r"/>
            <a:r>
              <a:rPr lang="en-GB" sz="2400" dirty="0"/>
              <a:t>8</a:t>
            </a:r>
          </a:p>
        </p:txBody>
      </p:sp>
      <p:sp>
        <p:nvSpPr>
          <p:cNvPr id="207" name="TextBox 206">
            <a:extLst>
              <a:ext uri="{FF2B5EF4-FFF2-40B4-BE49-F238E27FC236}">
                <a16:creationId xmlns:a16="http://schemas.microsoft.com/office/drawing/2014/main" id="{D481E893-0F49-465B-A774-4DD6AE98E16A}"/>
              </a:ext>
            </a:extLst>
          </p:cNvPr>
          <p:cNvSpPr txBox="1"/>
          <p:nvPr/>
        </p:nvSpPr>
        <p:spPr>
          <a:xfrm>
            <a:off x="2034517" y="5033592"/>
            <a:ext cx="741871" cy="369332"/>
          </a:xfrm>
          <a:prstGeom prst="rect">
            <a:avLst/>
          </a:prstGeom>
          <a:noFill/>
        </p:spPr>
        <p:txBody>
          <a:bodyPr wrap="square" lIns="0" tIns="0" rIns="0" bIns="0" rtlCol="0">
            <a:spAutoFit/>
          </a:bodyPr>
          <a:lstStyle/>
          <a:p>
            <a:pPr algn="r"/>
            <a:r>
              <a:rPr lang="en-GB" sz="2400" dirty="0"/>
              <a:t>1</a:t>
            </a:r>
          </a:p>
        </p:txBody>
      </p:sp>
      <p:sp>
        <p:nvSpPr>
          <p:cNvPr id="208" name="TextBox 207">
            <a:extLst>
              <a:ext uri="{FF2B5EF4-FFF2-40B4-BE49-F238E27FC236}">
                <a16:creationId xmlns:a16="http://schemas.microsoft.com/office/drawing/2014/main" id="{A85D18C2-80F3-4B3B-9A76-85ADD3EA0EA3}"/>
              </a:ext>
            </a:extLst>
          </p:cNvPr>
          <p:cNvSpPr txBox="1"/>
          <p:nvPr/>
        </p:nvSpPr>
        <p:spPr>
          <a:xfrm>
            <a:off x="2762256" y="5033592"/>
            <a:ext cx="741871" cy="369332"/>
          </a:xfrm>
          <a:prstGeom prst="rect">
            <a:avLst/>
          </a:prstGeom>
          <a:noFill/>
        </p:spPr>
        <p:txBody>
          <a:bodyPr wrap="square" lIns="0" tIns="0" rIns="0" bIns="0" rtlCol="0">
            <a:spAutoFit/>
          </a:bodyPr>
          <a:lstStyle/>
          <a:p>
            <a:pPr algn="r"/>
            <a:r>
              <a:rPr lang="en-GB" sz="2400" dirty="0"/>
              <a:t>9</a:t>
            </a:r>
          </a:p>
        </p:txBody>
      </p:sp>
      <p:sp>
        <p:nvSpPr>
          <p:cNvPr id="209" name="TextBox 208">
            <a:extLst>
              <a:ext uri="{FF2B5EF4-FFF2-40B4-BE49-F238E27FC236}">
                <a16:creationId xmlns:a16="http://schemas.microsoft.com/office/drawing/2014/main" id="{695C0DE9-BBF2-4E56-8A11-B057341864A4}"/>
              </a:ext>
            </a:extLst>
          </p:cNvPr>
          <p:cNvSpPr txBox="1"/>
          <p:nvPr/>
        </p:nvSpPr>
        <p:spPr>
          <a:xfrm>
            <a:off x="3489995" y="5033592"/>
            <a:ext cx="741871" cy="369332"/>
          </a:xfrm>
          <a:prstGeom prst="rect">
            <a:avLst/>
          </a:prstGeom>
          <a:noFill/>
        </p:spPr>
        <p:txBody>
          <a:bodyPr wrap="square" lIns="0" tIns="0" rIns="0" bIns="0" rtlCol="0">
            <a:spAutoFit/>
          </a:bodyPr>
          <a:lstStyle/>
          <a:p>
            <a:pPr algn="r"/>
            <a:r>
              <a:rPr lang="en-GB" sz="2400" dirty="0"/>
              <a:t>36</a:t>
            </a:r>
          </a:p>
        </p:txBody>
      </p:sp>
      <p:sp>
        <p:nvSpPr>
          <p:cNvPr id="210" name="TextBox 209">
            <a:extLst>
              <a:ext uri="{FF2B5EF4-FFF2-40B4-BE49-F238E27FC236}">
                <a16:creationId xmlns:a16="http://schemas.microsoft.com/office/drawing/2014/main" id="{C7E2FE26-A4FF-4EC5-BF3B-35F2F5F41D72}"/>
              </a:ext>
            </a:extLst>
          </p:cNvPr>
          <p:cNvSpPr txBox="1"/>
          <p:nvPr/>
        </p:nvSpPr>
        <p:spPr>
          <a:xfrm>
            <a:off x="4293150" y="5033592"/>
            <a:ext cx="741871" cy="369332"/>
          </a:xfrm>
          <a:prstGeom prst="rect">
            <a:avLst/>
          </a:prstGeom>
          <a:noFill/>
        </p:spPr>
        <p:txBody>
          <a:bodyPr wrap="square" lIns="0" tIns="0" rIns="0" bIns="0" rtlCol="0">
            <a:spAutoFit/>
          </a:bodyPr>
          <a:lstStyle/>
          <a:p>
            <a:pPr algn="r"/>
            <a:r>
              <a:rPr lang="en-GB" sz="2400" dirty="0"/>
              <a:t>84</a:t>
            </a:r>
          </a:p>
        </p:txBody>
      </p:sp>
      <p:sp>
        <p:nvSpPr>
          <p:cNvPr id="211" name="TextBox 210">
            <a:extLst>
              <a:ext uri="{FF2B5EF4-FFF2-40B4-BE49-F238E27FC236}">
                <a16:creationId xmlns:a16="http://schemas.microsoft.com/office/drawing/2014/main" id="{92C6895D-F9A0-436D-86AF-729C1D5A49C4}"/>
              </a:ext>
            </a:extLst>
          </p:cNvPr>
          <p:cNvSpPr txBox="1"/>
          <p:nvPr/>
        </p:nvSpPr>
        <p:spPr>
          <a:xfrm>
            <a:off x="5020889" y="5033592"/>
            <a:ext cx="741871" cy="369332"/>
          </a:xfrm>
          <a:prstGeom prst="rect">
            <a:avLst/>
          </a:prstGeom>
          <a:noFill/>
        </p:spPr>
        <p:txBody>
          <a:bodyPr wrap="square" lIns="0" tIns="0" rIns="0" bIns="0" rtlCol="0">
            <a:spAutoFit/>
          </a:bodyPr>
          <a:lstStyle/>
          <a:p>
            <a:pPr algn="r"/>
            <a:r>
              <a:rPr lang="en-GB" sz="2400" dirty="0"/>
              <a:t>126</a:t>
            </a:r>
          </a:p>
        </p:txBody>
      </p:sp>
      <p:sp>
        <p:nvSpPr>
          <p:cNvPr id="212" name="TextBox 211">
            <a:extLst>
              <a:ext uri="{FF2B5EF4-FFF2-40B4-BE49-F238E27FC236}">
                <a16:creationId xmlns:a16="http://schemas.microsoft.com/office/drawing/2014/main" id="{3A3653BB-A9CD-4375-A408-C8A8E1AB0C1E}"/>
              </a:ext>
            </a:extLst>
          </p:cNvPr>
          <p:cNvSpPr txBox="1"/>
          <p:nvPr/>
        </p:nvSpPr>
        <p:spPr>
          <a:xfrm>
            <a:off x="5748628" y="5033592"/>
            <a:ext cx="741871" cy="369332"/>
          </a:xfrm>
          <a:prstGeom prst="rect">
            <a:avLst/>
          </a:prstGeom>
          <a:noFill/>
        </p:spPr>
        <p:txBody>
          <a:bodyPr wrap="square" lIns="0" tIns="0" rIns="0" bIns="0" rtlCol="0">
            <a:spAutoFit/>
          </a:bodyPr>
          <a:lstStyle/>
          <a:p>
            <a:pPr algn="r"/>
            <a:r>
              <a:rPr lang="en-GB" sz="2400" dirty="0"/>
              <a:t>126</a:t>
            </a:r>
          </a:p>
        </p:txBody>
      </p:sp>
      <p:sp>
        <p:nvSpPr>
          <p:cNvPr id="213" name="TextBox 212">
            <a:extLst>
              <a:ext uri="{FF2B5EF4-FFF2-40B4-BE49-F238E27FC236}">
                <a16:creationId xmlns:a16="http://schemas.microsoft.com/office/drawing/2014/main" id="{A1374A95-283B-4EB1-833B-9AA67BA0CD8A}"/>
              </a:ext>
            </a:extLst>
          </p:cNvPr>
          <p:cNvSpPr txBox="1"/>
          <p:nvPr/>
        </p:nvSpPr>
        <p:spPr>
          <a:xfrm>
            <a:off x="6476367" y="5033592"/>
            <a:ext cx="741871" cy="369332"/>
          </a:xfrm>
          <a:prstGeom prst="rect">
            <a:avLst/>
          </a:prstGeom>
          <a:noFill/>
        </p:spPr>
        <p:txBody>
          <a:bodyPr wrap="square" lIns="0" tIns="0" rIns="0" bIns="0" rtlCol="0">
            <a:spAutoFit/>
          </a:bodyPr>
          <a:lstStyle/>
          <a:p>
            <a:pPr algn="r"/>
            <a:r>
              <a:rPr lang="en-GB" sz="2400" dirty="0"/>
              <a:t>84</a:t>
            </a:r>
          </a:p>
        </p:txBody>
      </p:sp>
      <p:sp>
        <p:nvSpPr>
          <p:cNvPr id="214" name="TextBox 213">
            <a:extLst>
              <a:ext uri="{FF2B5EF4-FFF2-40B4-BE49-F238E27FC236}">
                <a16:creationId xmlns:a16="http://schemas.microsoft.com/office/drawing/2014/main" id="{C9EDE959-0EDA-4BEA-8FCE-D9170DC3B76C}"/>
              </a:ext>
            </a:extLst>
          </p:cNvPr>
          <p:cNvSpPr txBox="1"/>
          <p:nvPr/>
        </p:nvSpPr>
        <p:spPr>
          <a:xfrm>
            <a:off x="7204106" y="5033592"/>
            <a:ext cx="741871" cy="369332"/>
          </a:xfrm>
          <a:prstGeom prst="rect">
            <a:avLst/>
          </a:prstGeom>
          <a:noFill/>
        </p:spPr>
        <p:txBody>
          <a:bodyPr wrap="square" lIns="0" tIns="0" rIns="0" bIns="0" rtlCol="0">
            <a:spAutoFit/>
          </a:bodyPr>
          <a:lstStyle/>
          <a:p>
            <a:pPr algn="r"/>
            <a:r>
              <a:rPr lang="en-GB" sz="2400" dirty="0"/>
              <a:t>36</a:t>
            </a:r>
          </a:p>
        </p:txBody>
      </p:sp>
      <p:sp>
        <p:nvSpPr>
          <p:cNvPr id="215" name="TextBox 214">
            <a:extLst>
              <a:ext uri="{FF2B5EF4-FFF2-40B4-BE49-F238E27FC236}">
                <a16:creationId xmlns:a16="http://schemas.microsoft.com/office/drawing/2014/main" id="{B1465BA6-86D4-42EF-ADB9-2927EF0D1347}"/>
              </a:ext>
            </a:extLst>
          </p:cNvPr>
          <p:cNvSpPr txBox="1"/>
          <p:nvPr/>
        </p:nvSpPr>
        <p:spPr>
          <a:xfrm>
            <a:off x="7931845" y="5033592"/>
            <a:ext cx="741871" cy="369332"/>
          </a:xfrm>
          <a:prstGeom prst="rect">
            <a:avLst/>
          </a:prstGeom>
          <a:noFill/>
        </p:spPr>
        <p:txBody>
          <a:bodyPr wrap="square" lIns="0" tIns="0" rIns="0" bIns="0" rtlCol="0">
            <a:spAutoFit/>
          </a:bodyPr>
          <a:lstStyle/>
          <a:p>
            <a:pPr algn="r"/>
            <a:r>
              <a:rPr lang="en-GB" sz="2400" dirty="0"/>
              <a:t>9</a:t>
            </a:r>
          </a:p>
        </p:txBody>
      </p:sp>
      <p:sp>
        <p:nvSpPr>
          <p:cNvPr id="218" name="TextBox 217">
            <a:extLst>
              <a:ext uri="{FF2B5EF4-FFF2-40B4-BE49-F238E27FC236}">
                <a16:creationId xmlns:a16="http://schemas.microsoft.com/office/drawing/2014/main" id="{A542B592-771D-4D5F-BAD3-CBAD826318B1}"/>
              </a:ext>
            </a:extLst>
          </p:cNvPr>
          <p:cNvSpPr txBox="1"/>
          <p:nvPr/>
        </p:nvSpPr>
        <p:spPr>
          <a:xfrm>
            <a:off x="2034517" y="5587590"/>
            <a:ext cx="741871" cy="369332"/>
          </a:xfrm>
          <a:prstGeom prst="rect">
            <a:avLst/>
          </a:prstGeom>
          <a:noFill/>
        </p:spPr>
        <p:txBody>
          <a:bodyPr wrap="square" lIns="0" tIns="0" rIns="0" bIns="0" rtlCol="0">
            <a:spAutoFit/>
          </a:bodyPr>
          <a:lstStyle/>
          <a:p>
            <a:pPr algn="r"/>
            <a:r>
              <a:rPr lang="en-GB" sz="2400" dirty="0"/>
              <a:t>1</a:t>
            </a:r>
          </a:p>
        </p:txBody>
      </p:sp>
      <p:sp>
        <p:nvSpPr>
          <p:cNvPr id="219" name="TextBox 218">
            <a:extLst>
              <a:ext uri="{FF2B5EF4-FFF2-40B4-BE49-F238E27FC236}">
                <a16:creationId xmlns:a16="http://schemas.microsoft.com/office/drawing/2014/main" id="{2673C2E4-0C43-4A67-ABE4-105136F33536}"/>
              </a:ext>
            </a:extLst>
          </p:cNvPr>
          <p:cNvSpPr txBox="1"/>
          <p:nvPr/>
        </p:nvSpPr>
        <p:spPr>
          <a:xfrm>
            <a:off x="2762256" y="5587590"/>
            <a:ext cx="741871" cy="369332"/>
          </a:xfrm>
          <a:prstGeom prst="rect">
            <a:avLst/>
          </a:prstGeom>
          <a:noFill/>
        </p:spPr>
        <p:txBody>
          <a:bodyPr wrap="square" lIns="0" tIns="0" rIns="0" bIns="0" rtlCol="0">
            <a:spAutoFit/>
          </a:bodyPr>
          <a:lstStyle/>
          <a:p>
            <a:pPr algn="r"/>
            <a:r>
              <a:rPr lang="en-GB" sz="2400" dirty="0"/>
              <a:t>10</a:t>
            </a:r>
          </a:p>
        </p:txBody>
      </p:sp>
      <p:sp>
        <p:nvSpPr>
          <p:cNvPr id="220" name="TextBox 219">
            <a:extLst>
              <a:ext uri="{FF2B5EF4-FFF2-40B4-BE49-F238E27FC236}">
                <a16:creationId xmlns:a16="http://schemas.microsoft.com/office/drawing/2014/main" id="{F8E1DF31-48C5-4505-86F4-803A452CFE9D}"/>
              </a:ext>
            </a:extLst>
          </p:cNvPr>
          <p:cNvSpPr txBox="1"/>
          <p:nvPr/>
        </p:nvSpPr>
        <p:spPr>
          <a:xfrm>
            <a:off x="3489995" y="5587590"/>
            <a:ext cx="741871" cy="369332"/>
          </a:xfrm>
          <a:prstGeom prst="rect">
            <a:avLst/>
          </a:prstGeom>
          <a:noFill/>
        </p:spPr>
        <p:txBody>
          <a:bodyPr wrap="square" lIns="0" tIns="0" rIns="0" bIns="0" rtlCol="0">
            <a:spAutoFit/>
          </a:bodyPr>
          <a:lstStyle/>
          <a:p>
            <a:pPr algn="r"/>
            <a:r>
              <a:rPr lang="en-GB" sz="2400" dirty="0"/>
              <a:t>45</a:t>
            </a:r>
          </a:p>
        </p:txBody>
      </p:sp>
      <p:sp>
        <p:nvSpPr>
          <p:cNvPr id="221" name="TextBox 220">
            <a:extLst>
              <a:ext uri="{FF2B5EF4-FFF2-40B4-BE49-F238E27FC236}">
                <a16:creationId xmlns:a16="http://schemas.microsoft.com/office/drawing/2014/main" id="{8312FB10-4AD4-4085-BE7D-5E76EA1D3943}"/>
              </a:ext>
            </a:extLst>
          </p:cNvPr>
          <p:cNvSpPr txBox="1"/>
          <p:nvPr/>
        </p:nvSpPr>
        <p:spPr>
          <a:xfrm>
            <a:off x="4293150" y="5587590"/>
            <a:ext cx="741871" cy="369332"/>
          </a:xfrm>
          <a:prstGeom prst="rect">
            <a:avLst/>
          </a:prstGeom>
          <a:noFill/>
        </p:spPr>
        <p:txBody>
          <a:bodyPr wrap="square" lIns="0" tIns="0" rIns="0" bIns="0" rtlCol="0">
            <a:spAutoFit/>
          </a:bodyPr>
          <a:lstStyle/>
          <a:p>
            <a:pPr algn="r"/>
            <a:r>
              <a:rPr lang="en-GB" sz="2400" dirty="0"/>
              <a:t>120</a:t>
            </a:r>
          </a:p>
        </p:txBody>
      </p:sp>
      <p:sp>
        <p:nvSpPr>
          <p:cNvPr id="222" name="TextBox 221">
            <a:extLst>
              <a:ext uri="{FF2B5EF4-FFF2-40B4-BE49-F238E27FC236}">
                <a16:creationId xmlns:a16="http://schemas.microsoft.com/office/drawing/2014/main" id="{A80B7F47-C9E9-471B-BF35-84295F13CD22}"/>
              </a:ext>
            </a:extLst>
          </p:cNvPr>
          <p:cNvSpPr txBox="1"/>
          <p:nvPr/>
        </p:nvSpPr>
        <p:spPr>
          <a:xfrm>
            <a:off x="5020889" y="5587590"/>
            <a:ext cx="741871" cy="369332"/>
          </a:xfrm>
          <a:prstGeom prst="rect">
            <a:avLst/>
          </a:prstGeom>
          <a:noFill/>
        </p:spPr>
        <p:txBody>
          <a:bodyPr wrap="square" lIns="0" tIns="0" rIns="0" bIns="0" rtlCol="0">
            <a:spAutoFit/>
          </a:bodyPr>
          <a:lstStyle/>
          <a:p>
            <a:pPr algn="r"/>
            <a:r>
              <a:rPr lang="en-GB" sz="2400" dirty="0"/>
              <a:t>210</a:t>
            </a:r>
          </a:p>
        </p:txBody>
      </p:sp>
      <p:sp>
        <p:nvSpPr>
          <p:cNvPr id="223" name="TextBox 222">
            <a:extLst>
              <a:ext uri="{FF2B5EF4-FFF2-40B4-BE49-F238E27FC236}">
                <a16:creationId xmlns:a16="http://schemas.microsoft.com/office/drawing/2014/main" id="{4A631BF4-DC37-4079-B07B-D81E61FC75C6}"/>
              </a:ext>
            </a:extLst>
          </p:cNvPr>
          <p:cNvSpPr txBox="1"/>
          <p:nvPr/>
        </p:nvSpPr>
        <p:spPr>
          <a:xfrm>
            <a:off x="5748628" y="5587590"/>
            <a:ext cx="741871" cy="369332"/>
          </a:xfrm>
          <a:prstGeom prst="rect">
            <a:avLst/>
          </a:prstGeom>
          <a:noFill/>
        </p:spPr>
        <p:txBody>
          <a:bodyPr wrap="square" lIns="0" tIns="0" rIns="0" bIns="0" rtlCol="0">
            <a:spAutoFit/>
          </a:bodyPr>
          <a:lstStyle/>
          <a:p>
            <a:pPr algn="r"/>
            <a:r>
              <a:rPr lang="en-GB" sz="2400" dirty="0"/>
              <a:t>252</a:t>
            </a:r>
          </a:p>
        </p:txBody>
      </p:sp>
      <p:sp>
        <p:nvSpPr>
          <p:cNvPr id="224" name="TextBox 223">
            <a:extLst>
              <a:ext uri="{FF2B5EF4-FFF2-40B4-BE49-F238E27FC236}">
                <a16:creationId xmlns:a16="http://schemas.microsoft.com/office/drawing/2014/main" id="{C3244836-441F-4810-9B78-43158644DDA5}"/>
              </a:ext>
            </a:extLst>
          </p:cNvPr>
          <p:cNvSpPr txBox="1"/>
          <p:nvPr/>
        </p:nvSpPr>
        <p:spPr>
          <a:xfrm>
            <a:off x="6476367" y="5587590"/>
            <a:ext cx="741871" cy="369332"/>
          </a:xfrm>
          <a:prstGeom prst="rect">
            <a:avLst/>
          </a:prstGeom>
          <a:noFill/>
        </p:spPr>
        <p:txBody>
          <a:bodyPr wrap="square" lIns="0" tIns="0" rIns="0" bIns="0" rtlCol="0">
            <a:spAutoFit/>
          </a:bodyPr>
          <a:lstStyle/>
          <a:p>
            <a:pPr algn="r"/>
            <a:r>
              <a:rPr lang="en-GB" sz="2400" dirty="0"/>
              <a:t>210</a:t>
            </a:r>
          </a:p>
        </p:txBody>
      </p:sp>
      <p:sp>
        <p:nvSpPr>
          <p:cNvPr id="225" name="TextBox 224">
            <a:extLst>
              <a:ext uri="{FF2B5EF4-FFF2-40B4-BE49-F238E27FC236}">
                <a16:creationId xmlns:a16="http://schemas.microsoft.com/office/drawing/2014/main" id="{F65B5ACF-B1D2-476F-AF55-900200F84CBE}"/>
              </a:ext>
            </a:extLst>
          </p:cNvPr>
          <p:cNvSpPr txBox="1"/>
          <p:nvPr/>
        </p:nvSpPr>
        <p:spPr>
          <a:xfrm>
            <a:off x="7204106" y="5587590"/>
            <a:ext cx="741871" cy="369332"/>
          </a:xfrm>
          <a:prstGeom prst="rect">
            <a:avLst/>
          </a:prstGeom>
          <a:noFill/>
        </p:spPr>
        <p:txBody>
          <a:bodyPr wrap="square" lIns="0" tIns="0" rIns="0" bIns="0" rtlCol="0">
            <a:spAutoFit/>
          </a:bodyPr>
          <a:lstStyle/>
          <a:p>
            <a:pPr algn="r"/>
            <a:r>
              <a:rPr lang="en-GB" sz="2400" dirty="0"/>
              <a:t>120</a:t>
            </a:r>
          </a:p>
        </p:txBody>
      </p:sp>
      <p:sp>
        <p:nvSpPr>
          <p:cNvPr id="226" name="TextBox 225">
            <a:extLst>
              <a:ext uri="{FF2B5EF4-FFF2-40B4-BE49-F238E27FC236}">
                <a16:creationId xmlns:a16="http://schemas.microsoft.com/office/drawing/2014/main" id="{56CD93D0-62A4-4E73-85C5-5D909ABDEEDF}"/>
              </a:ext>
            </a:extLst>
          </p:cNvPr>
          <p:cNvSpPr txBox="1"/>
          <p:nvPr/>
        </p:nvSpPr>
        <p:spPr>
          <a:xfrm>
            <a:off x="7931845" y="5587590"/>
            <a:ext cx="741871" cy="369332"/>
          </a:xfrm>
          <a:prstGeom prst="rect">
            <a:avLst/>
          </a:prstGeom>
          <a:noFill/>
        </p:spPr>
        <p:txBody>
          <a:bodyPr wrap="square" lIns="0" tIns="0" rIns="0" bIns="0" rtlCol="0">
            <a:spAutoFit/>
          </a:bodyPr>
          <a:lstStyle/>
          <a:p>
            <a:pPr algn="r"/>
            <a:r>
              <a:rPr lang="en-GB" sz="2400" dirty="0"/>
              <a:t>45</a:t>
            </a:r>
          </a:p>
        </p:txBody>
      </p:sp>
      <p:sp>
        <p:nvSpPr>
          <p:cNvPr id="227" name="TextBox 226">
            <a:extLst>
              <a:ext uri="{FF2B5EF4-FFF2-40B4-BE49-F238E27FC236}">
                <a16:creationId xmlns:a16="http://schemas.microsoft.com/office/drawing/2014/main" id="{DFC12905-CAF9-4724-9C5E-E7686CB4B167}"/>
              </a:ext>
            </a:extLst>
          </p:cNvPr>
          <p:cNvSpPr txBox="1"/>
          <p:nvPr/>
        </p:nvSpPr>
        <p:spPr>
          <a:xfrm>
            <a:off x="8659584" y="5587590"/>
            <a:ext cx="741871" cy="369332"/>
          </a:xfrm>
          <a:prstGeom prst="rect">
            <a:avLst/>
          </a:prstGeom>
          <a:noFill/>
        </p:spPr>
        <p:txBody>
          <a:bodyPr wrap="square" lIns="0" tIns="0" rIns="0" bIns="0" rtlCol="0">
            <a:spAutoFit/>
          </a:bodyPr>
          <a:lstStyle/>
          <a:p>
            <a:pPr algn="r"/>
            <a:r>
              <a:rPr lang="en-GB" sz="2400" dirty="0"/>
              <a:t>10</a:t>
            </a:r>
          </a:p>
        </p:txBody>
      </p:sp>
      <p:sp>
        <p:nvSpPr>
          <p:cNvPr id="229" name="TextBox 228">
            <a:extLst>
              <a:ext uri="{FF2B5EF4-FFF2-40B4-BE49-F238E27FC236}">
                <a16:creationId xmlns:a16="http://schemas.microsoft.com/office/drawing/2014/main" id="{6E9D7EAD-F691-4192-9F01-ED89B97F3DC4}"/>
              </a:ext>
            </a:extLst>
          </p:cNvPr>
          <p:cNvSpPr txBox="1"/>
          <p:nvPr/>
        </p:nvSpPr>
        <p:spPr>
          <a:xfrm>
            <a:off x="2034517" y="6141588"/>
            <a:ext cx="741871" cy="369332"/>
          </a:xfrm>
          <a:prstGeom prst="rect">
            <a:avLst/>
          </a:prstGeom>
          <a:noFill/>
        </p:spPr>
        <p:txBody>
          <a:bodyPr wrap="square" lIns="0" tIns="0" rIns="0" bIns="0" rtlCol="0">
            <a:spAutoFit/>
          </a:bodyPr>
          <a:lstStyle/>
          <a:p>
            <a:pPr algn="r"/>
            <a:r>
              <a:rPr lang="en-GB" sz="2400" dirty="0"/>
              <a:t>1</a:t>
            </a:r>
          </a:p>
        </p:txBody>
      </p:sp>
      <p:sp>
        <p:nvSpPr>
          <p:cNvPr id="230" name="TextBox 229">
            <a:extLst>
              <a:ext uri="{FF2B5EF4-FFF2-40B4-BE49-F238E27FC236}">
                <a16:creationId xmlns:a16="http://schemas.microsoft.com/office/drawing/2014/main" id="{4C433553-6B60-48F9-BCF1-9334FC8FF90D}"/>
              </a:ext>
            </a:extLst>
          </p:cNvPr>
          <p:cNvSpPr txBox="1"/>
          <p:nvPr/>
        </p:nvSpPr>
        <p:spPr>
          <a:xfrm>
            <a:off x="2762256" y="6141588"/>
            <a:ext cx="741871" cy="369332"/>
          </a:xfrm>
          <a:prstGeom prst="rect">
            <a:avLst/>
          </a:prstGeom>
          <a:noFill/>
        </p:spPr>
        <p:txBody>
          <a:bodyPr wrap="square" lIns="0" tIns="0" rIns="0" bIns="0" rtlCol="0">
            <a:spAutoFit/>
          </a:bodyPr>
          <a:lstStyle/>
          <a:p>
            <a:pPr algn="r"/>
            <a:r>
              <a:rPr lang="en-GB" sz="2400" dirty="0"/>
              <a:t>11</a:t>
            </a:r>
          </a:p>
        </p:txBody>
      </p:sp>
      <p:sp>
        <p:nvSpPr>
          <p:cNvPr id="231" name="TextBox 230">
            <a:extLst>
              <a:ext uri="{FF2B5EF4-FFF2-40B4-BE49-F238E27FC236}">
                <a16:creationId xmlns:a16="http://schemas.microsoft.com/office/drawing/2014/main" id="{67409121-9E3F-4E5D-A21E-F70CAE7C1448}"/>
              </a:ext>
            </a:extLst>
          </p:cNvPr>
          <p:cNvSpPr txBox="1"/>
          <p:nvPr/>
        </p:nvSpPr>
        <p:spPr>
          <a:xfrm>
            <a:off x="3489995" y="6141588"/>
            <a:ext cx="741871" cy="369332"/>
          </a:xfrm>
          <a:prstGeom prst="rect">
            <a:avLst/>
          </a:prstGeom>
          <a:noFill/>
        </p:spPr>
        <p:txBody>
          <a:bodyPr wrap="square" lIns="0" tIns="0" rIns="0" bIns="0" rtlCol="0">
            <a:spAutoFit/>
          </a:bodyPr>
          <a:lstStyle/>
          <a:p>
            <a:pPr algn="r"/>
            <a:r>
              <a:rPr lang="en-GB" sz="2400" dirty="0"/>
              <a:t>55</a:t>
            </a:r>
          </a:p>
        </p:txBody>
      </p:sp>
      <p:sp>
        <p:nvSpPr>
          <p:cNvPr id="232" name="TextBox 231">
            <a:extLst>
              <a:ext uri="{FF2B5EF4-FFF2-40B4-BE49-F238E27FC236}">
                <a16:creationId xmlns:a16="http://schemas.microsoft.com/office/drawing/2014/main" id="{C7789B05-1CE3-4476-A452-F3FC9B7ED6CD}"/>
              </a:ext>
            </a:extLst>
          </p:cNvPr>
          <p:cNvSpPr txBox="1"/>
          <p:nvPr/>
        </p:nvSpPr>
        <p:spPr>
          <a:xfrm>
            <a:off x="4293150" y="6141588"/>
            <a:ext cx="741871" cy="369332"/>
          </a:xfrm>
          <a:prstGeom prst="rect">
            <a:avLst/>
          </a:prstGeom>
          <a:noFill/>
        </p:spPr>
        <p:txBody>
          <a:bodyPr wrap="square" lIns="0" tIns="0" rIns="0" bIns="0" rtlCol="0">
            <a:spAutoFit/>
          </a:bodyPr>
          <a:lstStyle/>
          <a:p>
            <a:pPr algn="r"/>
            <a:r>
              <a:rPr lang="en-GB" sz="2400" dirty="0"/>
              <a:t>165</a:t>
            </a:r>
          </a:p>
        </p:txBody>
      </p:sp>
      <p:sp>
        <p:nvSpPr>
          <p:cNvPr id="233" name="TextBox 232">
            <a:extLst>
              <a:ext uri="{FF2B5EF4-FFF2-40B4-BE49-F238E27FC236}">
                <a16:creationId xmlns:a16="http://schemas.microsoft.com/office/drawing/2014/main" id="{32A542EB-6EA2-43D9-B24B-85E7CB61B1BA}"/>
              </a:ext>
            </a:extLst>
          </p:cNvPr>
          <p:cNvSpPr txBox="1"/>
          <p:nvPr/>
        </p:nvSpPr>
        <p:spPr>
          <a:xfrm>
            <a:off x="5020889" y="6141588"/>
            <a:ext cx="741871" cy="369332"/>
          </a:xfrm>
          <a:prstGeom prst="rect">
            <a:avLst/>
          </a:prstGeom>
          <a:noFill/>
        </p:spPr>
        <p:txBody>
          <a:bodyPr wrap="square" lIns="0" tIns="0" rIns="0" bIns="0" rtlCol="0">
            <a:spAutoFit/>
          </a:bodyPr>
          <a:lstStyle/>
          <a:p>
            <a:pPr algn="r"/>
            <a:r>
              <a:rPr lang="en-GB" sz="2400" dirty="0"/>
              <a:t>330</a:t>
            </a:r>
          </a:p>
        </p:txBody>
      </p:sp>
      <p:sp>
        <p:nvSpPr>
          <p:cNvPr id="234" name="TextBox 233">
            <a:extLst>
              <a:ext uri="{FF2B5EF4-FFF2-40B4-BE49-F238E27FC236}">
                <a16:creationId xmlns:a16="http://schemas.microsoft.com/office/drawing/2014/main" id="{DB07E6AB-C472-41DA-A765-C276DEC0D28D}"/>
              </a:ext>
            </a:extLst>
          </p:cNvPr>
          <p:cNvSpPr txBox="1"/>
          <p:nvPr/>
        </p:nvSpPr>
        <p:spPr>
          <a:xfrm>
            <a:off x="5748628" y="6141588"/>
            <a:ext cx="741871" cy="369332"/>
          </a:xfrm>
          <a:prstGeom prst="rect">
            <a:avLst/>
          </a:prstGeom>
          <a:noFill/>
        </p:spPr>
        <p:txBody>
          <a:bodyPr wrap="square" lIns="0" tIns="0" rIns="0" bIns="0" rtlCol="0">
            <a:spAutoFit/>
          </a:bodyPr>
          <a:lstStyle/>
          <a:p>
            <a:pPr algn="r"/>
            <a:r>
              <a:rPr lang="en-GB" sz="2400" dirty="0"/>
              <a:t>462</a:t>
            </a:r>
          </a:p>
        </p:txBody>
      </p:sp>
      <p:sp>
        <p:nvSpPr>
          <p:cNvPr id="235" name="TextBox 234">
            <a:extLst>
              <a:ext uri="{FF2B5EF4-FFF2-40B4-BE49-F238E27FC236}">
                <a16:creationId xmlns:a16="http://schemas.microsoft.com/office/drawing/2014/main" id="{AF793E34-D1A7-4516-B16A-CB9DBD207A78}"/>
              </a:ext>
            </a:extLst>
          </p:cNvPr>
          <p:cNvSpPr txBox="1"/>
          <p:nvPr/>
        </p:nvSpPr>
        <p:spPr>
          <a:xfrm>
            <a:off x="6476367" y="6141588"/>
            <a:ext cx="741871" cy="369332"/>
          </a:xfrm>
          <a:prstGeom prst="rect">
            <a:avLst/>
          </a:prstGeom>
          <a:noFill/>
        </p:spPr>
        <p:txBody>
          <a:bodyPr wrap="square" lIns="0" tIns="0" rIns="0" bIns="0" rtlCol="0">
            <a:spAutoFit/>
          </a:bodyPr>
          <a:lstStyle/>
          <a:p>
            <a:pPr algn="r"/>
            <a:r>
              <a:rPr lang="en-GB" sz="2400" dirty="0"/>
              <a:t>462</a:t>
            </a:r>
          </a:p>
        </p:txBody>
      </p:sp>
      <p:sp>
        <p:nvSpPr>
          <p:cNvPr id="236" name="TextBox 235">
            <a:extLst>
              <a:ext uri="{FF2B5EF4-FFF2-40B4-BE49-F238E27FC236}">
                <a16:creationId xmlns:a16="http://schemas.microsoft.com/office/drawing/2014/main" id="{BAF98932-9332-44F0-BBD5-D262746FCC0B}"/>
              </a:ext>
            </a:extLst>
          </p:cNvPr>
          <p:cNvSpPr txBox="1"/>
          <p:nvPr/>
        </p:nvSpPr>
        <p:spPr>
          <a:xfrm>
            <a:off x="7204106" y="6141588"/>
            <a:ext cx="741871" cy="369332"/>
          </a:xfrm>
          <a:prstGeom prst="rect">
            <a:avLst/>
          </a:prstGeom>
          <a:noFill/>
        </p:spPr>
        <p:txBody>
          <a:bodyPr wrap="square" lIns="0" tIns="0" rIns="0" bIns="0" rtlCol="0">
            <a:spAutoFit/>
          </a:bodyPr>
          <a:lstStyle/>
          <a:p>
            <a:pPr algn="r"/>
            <a:r>
              <a:rPr lang="en-GB" sz="2400" dirty="0"/>
              <a:t>330</a:t>
            </a:r>
          </a:p>
        </p:txBody>
      </p:sp>
      <p:sp>
        <p:nvSpPr>
          <p:cNvPr id="237" name="TextBox 236">
            <a:extLst>
              <a:ext uri="{FF2B5EF4-FFF2-40B4-BE49-F238E27FC236}">
                <a16:creationId xmlns:a16="http://schemas.microsoft.com/office/drawing/2014/main" id="{A6FB4269-BFEF-4B79-BF7B-791BD48FC6EC}"/>
              </a:ext>
            </a:extLst>
          </p:cNvPr>
          <p:cNvSpPr txBox="1"/>
          <p:nvPr/>
        </p:nvSpPr>
        <p:spPr>
          <a:xfrm>
            <a:off x="7931845" y="6141588"/>
            <a:ext cx="741871" cy="369332"/>
          </a:xfrm>
          <a:prstGeom prst="rect">
            <a:avLst/>
          </a:prstGeom>
          <a:noFill/>
        </p:spPr>
        <p:txBody>
          <a:bodyPr wrap="square" lIns="0" tIns="0" rIns="0" bIns="0" rtlCol="0">
            <a:spAutoFit/>
          </a:bodyPr>
          <a:lstStyle/>
          <a:p>
            <a:pPr algn="r"/>
            <a:r>
              <a:rPr lang="en-GB" sz="2400" dirty="0"/>
              <a:t>165</a:t>
            </a:r>
          </a:p>
        </p:txBody>
      </p:sp>
      <p:sp>
        <p:nvSpPr>
          <p:cNvPr id="238" name="TextBox 237">
            <a:extLst>
              <a:ext uri="{FF2B5EF4-FFF2-40B4-BE49-F238E27FC236}">
                <a16:creationId xmlns:a16="http://schemas.microsoft.com/office/drawing/2014/main" id="{DBCFF872-86FA-417C-83BE-4C2CA09D808F}"/>
              </a:ext>
            </a:extLst>
          </p:cNvPr>
          <p:cNvSpPr txBox="1"/>
          <p:nvPr/>
        </p:nvSpPr>
        <p:spPr>
          <a:xfrm>
            <a:off x="8659584" y="6141588"/>
            <a:ext cx="741871" cy="369332"/>
          </a:xfrm>
          <a:prstGeom prst="rect">
            <a:avLst/>
          </a:prstGeom>
          <a:noFill/>
        </p:spPr>
        <p:txBody>
          <a:bodyPr wrap="square" lIns="0" tIns="0" rIns="0" bIns="0" rtlCol="0">
            <a:spAutoFit/>
          </a:bodyPr>
          <a:lstStyle/>
          <a:p>
            <a:pPr algn="r"/>
            <a:r>
              <a:rPr lang="en-GB" sz="2400" dirty="0"/>
              <a:t>55</a:t>
            </a:r>
          </a:p>
        </p:txBody>
      </p:sp>
      <p:sp>
        <p:nvSpPr>
          <p:cNvPr id="239" name="TextBox 238">
            <a:extLst>
              <a:ext uri="{FF2B5EF4-FFF2-40B4-BE49-F238E27FC236}">
                <a16:creationId xmlns:a16="http://schemas.microsoft.com/office/drawing/2014/main" id="{6FCC497D-46F0-49D4-82E3-536E4CE51509}"/>
              </a:ext>
            </a:extLst>
          </p:cNvPr>
          <p:cNvSpPr txBox="1"/>
          <p:nvPr/>
        </p:nvSpPr>
        <p:spPr>
          <a:xfrm>
            <a:off x="9387323" y="6141588"/>
            <a:ext cx="741871" cy="369332"/>
          </a:xfrm>
          <a:prstGeom prst="rect">
            <a:avLst/>
          </a:prstGeom>
          <a:noFill/>
        </p:spPr>
        <p:txBody>
          <a:bodyPr wrap="square" lIns="0" tIns="0" rIns="0" bIns="0" rtlCol="0">
            <a:spAutoFit/>
          </a:bodyPr>
          <a:lstStyle/>
          <a:p>
            <a:pPr algn="r"/>
            <a:r>
              <a:rPr lang="en-GB" sz="2400" dirty="0"/>
              <a:t>11</a:t>
            </a:r>
          </a:p>
        </p:txBody>
      </p:sp>
      <p:grpSp>
        <p:nvGrpSpPr>
          <p:cNvPr id="2" name="Group 1">
            <a:extLst>
              <a:ext uri="{FF2B5EF4-FFF2-40B4-BE49-F238E27FC236}">
                <a16:creationId xmlns:a16="http://schemas.microsoft.com/office/drawing/2014/main" id="{4FC71EB7-EE7D-4653-9FC7-C42133976021}"/>
              </a:ext>
            </a:extLst>
          </p:cNvPr>
          <p:cNvGrpSpPr/>
          <p:nvPr/>
        </p:nvGrpSpPr>
        <p:grpSpPr>
          <a:xfrm>
            <a:off x="2020003" y="47610"/>
            <a:ext cx="8822798" cy="6434281"/>
            <a:chOff x="2020003" y="47610"/>
            <a:chExt cx="8822798" cy="6434281"/>
          </a:xfrm>
        </p:grpSpPr>
        <p:sp>
          <p:nvSpPr>
            <p:cNvPr id="120" name="TextBox 119">
              <a:extLst>
                <a:ext uri="{FF2B5EF4-FFF2-40B4-BE49-F238E27FC236}">
                  <a16:creationId xmlns:a16="http://schemas.microsoft.com/office/drawing/2014/main" id="{66C20086-F49E-411C-B9EE-AC04E7EDE996}"/>
                </a:ext>
              </a:extLst>
            </p:cNvPr>
            <p:cNvSpPr txBox="1"/>
            <p:nvPr/>
          </p:nvSpPr>
          <p:spPr>
            <a:xfrm>
              <a:off x="2762256" y="601608"/>
              <a:ext cx="741871" cy="369332"/>
            </a:xfrm>
            <a:prstGeom prst="rect">
              <a:avLst/>
            </a:prstGeom>
            <a:noFill/>
          </p:spPr>
          <p:txBody>
            <a:bodyPr wrap="square" lIns="0" tIns="0" rIns="0" bIns="0" rtlCol="0">
              <a:spAutoFit/>
            </a:bodyPr>
            <a:lstStyle/>
            <a:p>
              <a:pPr algn="r"/>
              <a:r>
                <a:rPr lang="en-GB" sz="2400" dirty="0"/>
                <a:t>1</a:t>
              </a:r>
            </a:p>
          </p:txBody>
        </p:sp>
        <p:sp>
          <p:nvSpPr>
            <p:cNvPr id="132" name="TextBox 131">
              <a:extLst>
                <a:ext uri="{FF2B5EF4-FFF2-40B4-BE49-F238E27FC236}">
                  <a16:creationId xmlns:a16="http://schemas.microsoft.com/office/drawing/2014/main" id="{278E1749-C823-4DCE-8D93-278A47378556}"/>
                </a:ext>
              </a:extLst>
            </p:cNvPr>
            <p:cNvSpPr txBox="1"/>
            <p:nvPr/>
          </p:nvSpPr>
          <p:spPr>
            <a:xfrm>
              <a:off x="3489995" y="1155606"/>
              <a:ext cx="741871" cy="369332"/>
            </a:xfrm>
            <a:prstGeom prst="rect">
              <a:avLst/>
            </a:prstGeom>
            <a:noFill/>
          </p:spPr>
          <p:txBody>
            <a:bodyPr wrap="square" lIns="0" tIns="0" rIns="0" bIns="0" rtlCol="0">
              <a:spAutoFit/>
            </a:bodyPr>
            <a:lstStyle/>
            <a:p>
              <a:pPr algn="r"/>
              <a:r>
                <a:rPr lang="en-GB" sz="2400" dirty="0"/>
                <a:t>1</a:t>
              </a:r>
            </a:p>
          </p:txBody>
        </p:sp>
        <p:sp>
          <p:nvSpPr>
            <p:cNvPr id="144" name="TextBox 143">
              <a:extLst>
                <a:ext uri="{FF2B5EF4-FFF2-40B4-BE49-F238E27FC236}">
                  <a16:creationId xmlns:a16="http://schemas.microsoft.com/office/drawing/2014/main" id="{F6D7BF52-603D-4D05-BA21-2A920502EB05}"/>
                </a:ext>
              </a:extLst>
            </p:cNvPr>
            <p:cNvSpPr txBox="1"/>
            <p:nvPr/>
          </p:nvSpPr>
          <p:spPr>
            <a:xfrm>
              <a:off x="4293150" y="1709604"/>
              <a:ext cx="741871" cy="369332"/>
            </a:xfrm>
            <a:prstGeom prst="rect">
              <a:avLst/>
            </a:prstGeom>
            <a:noFill/>
          </p:spPr>
          <p:txBody>
            <a:bodyPr wrap="square" lIns="0" tIns="0" rIns="0" bIns="0" rtlCol="0">
              <a:spAutoFit/>
            </a:bodyPr>
            <a:lstStyle/>
            <a:p>
              <a:pPr algn="r"/>
              <a:r>
                <a:rPr lang="en-GB" sz="2400" dirty="0"/>
                <a:t>1</a:t>
              </a:r>
            </a:p>
          </p:txBody>
        </p:sp>
        <p:sp>
          <p:nvSpPr>
            <p:cNvPr id="156" name="TextBox 155">
              <a:extLst>
                <a:ext uri="{FF2B5EF4-FFF2-40B4-BE49-F238E27FC236}">
                  <a16:creationId xmlns:a16="http://schemas.microsoft.com/office/drawing/2014/main" id="{5894BC53-B950-4C06-A224-E040380CA0A8}"/>
                </a:ext>
              </a:extLst>
            </p:cNvPr>
            <p:cNvSpPr txBox="1"/>
            <p:nvPr/>
          </p:nvSpPr>
          <p:spPr>
            <a:xfrm>
              <a:off x="5020889" y="2263602"/>
              <a:ext cx="741871" cy="369332"/>
            </a:xfrm>
            <a:prstGeom prst="rect">
              <a:avLst/>
            </a:prstGeom>
            <a:noFill/>
          </p:spPr>
          <p:txBody>
            <a:bodyPr wrap="square" lIns="0" tIns="0" rIns="0" bIns="0" rtlCol="0">
              <a:spAutoFit/>
            </a:bodyPr>
            <a:lstStyle/>
            <a:p>
              <a:pPr algn="r"/>
              <a:r>
                <a:rPr lang="en-GB" sz="2400" dirty="0"/>
                <a:t>1</a:t>
              </a:r>
            </a:p>
          </p:txBody>
        </p:sp>
        <p:sp>
          <p:nvSpPr>
            <p:cNvPr id="168" name="TextBox 167">
              <a:extLst>
                <a:ext uri="{FF2B5EF4-FFF2-40B4-BE49-F238E27FC236}">
                  <a16:creationId xmlns:a16="http://schemas.microsoft.com/office/drawing/2014/main" id="{936584F9-C5EB-4BCE-BD5A-DF976BF9FF83}"/>
                </a:ext>
              </a:extLst>
            </p:cNvPr>
            <p:cNvSpPr txBox="1"/>
            <p:nvPr/>
          </p:nvSpPr>
          <p:spPr>
            <a:xfrm>
              <a:off x="5748628" y="2817600"/>
              <a:ext cx="741871" cy="369332"/>
            </a:xfrm>
            <a:prstGeom prst="rect">
              <a:avLst/>
            </a:prstGeom>
            <a:noFill/>
          </p:spPr>
          <p:txBody>
            <a:bodyPr wrap="square" lIns="0" tIns="0" rIns="0" bIns="0" rtlCol="0">
              <a:spAutoFit/>
            </a:bodyPr>
            <a:lstStyle/>
            <a:p>
              <a:pPr algn="r"/>
              <a:r>
                <a:rPr lang="en-GB" sz="2400" dirty="0"/>
                <a:t>1</a:t>
              </a:r>
            </a:p>
          </p:txBody>
        </p:sp>
        <p:sp>
          <p:nvSpPr>
            <p:cNvPr id="180" name="TextBox 179">
              <a:extLst>
                <a:ext uri="{FF2B5EF4-FFF2-40B4-BE49-F238E27FC236}">
                  <a16:creationId xmlns:a16="http://schemas.microsoft.com/office/drawing/2014/main" id="{45B71544-ED01-42B7-9CE5-A4EE2DD7BE3F}"/>
                </a:ext>
              </a:extLst>
            </p:cNvPr>
            <p:cNvSpPr txBox="1"/>
            <p:nvPr/>
          </p:nvSpPr>
          <p:spPr>
            <a:xfrm>
              <a:off x="6476367" y="3371598"/>
              <a:ext cx="741871" cy="369332"/>
            </a:xfrm>
            <a:prstGeom prst="rect">
              <a:avLst/>
            </a:prstGeom>
            <a:noFill/>
          </p:spPr>
          <p:txBody>
            <a:bodyPr wrap="square" lIns="0" tIns="0" rIns="0" bIns="0" rtlCol="0">
              <a:spAutoFit/>
            </a:bodyPr>
            <a:lstStyle/>
            <a:p>
              <a:pPr algn="r"/>
              <a:r>
                <a:rPr lang="en-GB" sz="2400" dirty="0"/>
                <a:t>1</a:t>
              </a:r>
            </a:p>
          </p:txBody>
        </p:sp>
        <p:sp>
          <p:nvSpPr>
            <p:cNvPr id="192" name="TextBox 191">
              <a:extLst>
                <a:ext uri="{FF2B5EF4-FFF2-40B4-BE49-F238E27FC236}">
                  <a16:creationId xmlns:a16="http://schemas.microsoft.com/office/drawing/2014/main" id="{28F522D8-8A58-4EA0-B9BC-9C76BE4D6513}"/>
                </a:ext>
              </a:extLst>
            </p:cNvPr>
            <p:cNvSpPr txBox="1"/>
            <p:nvPr/>
          </p:nvSpPr>
          <p:spPr>
            <a:xfrm>
              <a:off x="7204106" y="3925596"/>
              <a:ext cx="741871" cy="369332"/>
            </a:xfrm>
            <a:prstGeom prst="rect">
              <a:avLst/>
            </a:prstGeom>
            <a:noFill/>
          </p:spPr>
          <p:txBody>
            <a:bodyPr wrap="square" lIns="0" tIns="0" rIns="0" bIns="0" rtlCol="0">
              <a:spAutoFit/>
            </a:bodyPr>
            <a:lstStyle/>
            <a:p>
              <a:pPr algn="r"/>
              <a:r>
                <a:rPr lang="en-GB" sz="2400" dirty="0"/>
                <a:t>1</a:t>
              </a:r>
            </a:p>
          </p:txBody>
        </p:sp>
        <p:sp>
          <p:nvSpPr>
            <p:cNvPr id="204" name="TextBox 203">
              <a:extLst>
                <a:ext uri="{FF2B5EF4-FFF2-40B4-BE49-F238E27FC236}">
                  <a16:creationId xmlns:a16="http://schemas.microsoft.com/office/drawing/2014/main" id="{889FAF76-76F3-4D3B-99E3-72D0163F8CA8}"/>
                </a:ext>
              </a:extLst>
            </p:cNvPr>
            <p:cNvSpPr txBox="1"/>
            <p:nvPr/>
          </p:nvSpPr>
          <p:spPr>
            <a:xfrm>
              <a:off x="7931845" y="4479594"/>
              <a:ext cx="741871" cy="369332"/>
            </a:xfrm>
            <a:prstGeom prst="rect">
              <a:avLst/>
            </a:prstGeom>
            <a:noFill/>
          </p:spPr>
          <p:txBody>
            <a:bodyPr wrap="square" lIns="0" tIns="0" rIns="0" bIns="0" rtlCol="0">
              <a:spAutoFit/>
            </a:bodyPr>
            <a:lstStyle/>
            <a:p>
              <a:pPr algn="r"/>
              <a:r>
                <a:rPr lang="en-GB" sz="2400" dirty="0"/>
                <a:t>1</a:t>
              </a:r>
            </a:p>
          </p:txBody>
        </p:sp>
        <p:sp>
          <p:nvSpPr>
            <p:cNvPr id="216" name="TextBox 215">
              <a:extLst>
                <a:ext uri="{FF2B5EF4-FFF2-40B4-BE49-F238E27FC236}">
                  <a16:creationId xmlns:a16="http://schemas.microsoft.com/office/drawing/2014/main" id="{59076C95-D90E-47C9-9027-13FAA108D7F7}"/>
                </a:ext>
              </a:extLst>
            </p:cNvPr>
            <p:cNvSpPr txBox="1"/>
            <p:nvPr/>
          </p:nvSpPr>
          <p:spPr>
            <a:xfrm>
              <a:off x="8659584" y="5033592"/>
              <a:ext cx="741871" cy="369332"/>
            </a:xfrm>
            <a:prstGeom prst="rect">
              <a:avLst/>
            </a:prstGeom>
            <a:noFill/>
          </p:spPr>
          <p:txBody>
            <a:bodyPr wrap="square" lIns="0" tIns="0" rIns="0" bIns="0" rtlCol="0">
              <a:spAutoFit/>
            </a:bodyPr>
            <a:lstStyle/>
            <a:p>
              <a:pPr algn="r"/>
              <a:r>
                <a:rPr lang="en-GB" sz="2400" dirty="0"/>
                <a:t>1</a:t>
              </a:r>
            </a:p>
          </p:txBody>
        </p:sp>
        <p:sp>
          <p:nvSpPr>
            <p:cNvPr id="228" name="TextBox 227">
              <a:extLst>
                <a:ext uri="{FF2B5EF4-FFF2-40B4-BE49-F238E27FC236}">
                  <a16:creationId xmlns:a16="http://schemas.microsoft.com/office/drawing/2014/main" id="{34A1EC91-E28D-45A9-AEB1-649F44CEA4EF}"/>
                </a:ext>
              </a:extLst>
            </p:cNvPr>
            <p:cNvSpPr txBox="1"/>
            <p:nvPr/>
          </p:nvSpPr>
          <p:spPr>
            <a:xfrm>
              <a:off x="9387323" y="5587590"/>
              <a:ext cx="741871" cy="369332"/>
            </a:xfrm>
            <a:prstGeom prst="rect">
              <a:avLst/>
            </a:prstGeom>
            <a:noFill/>
          </p:spPr>
          <p:txBody>
            <a:bodyPr wrap="square" lIns="0" tIns="0" rIns="0" bIns="0" rtlCol="0">
              <a:spAutoFit/>
            </a:bodyPr>
            <a:lstStyle/>
            <a:p>
              <a:pPr algn="r"/>
              <a:r>
                <a:rPr lang="en-GB" sz="2400" dirty="0"/>
                <a:t>1</a:t>
              </a:r>
            </a:p>
          </p:txBody>
        </p:sp>
        <p:sp>
          <p:nvSpPr>
            <p:cNvPr id="267" name="TextBox 266">
              <a:extLst>
                <a:ext uri="{FF2B5EF4-FFF2-40B4-BE49-F238E27FC236}">
                  <a16:creationId xmlns:a16="http://schemas.microsoft.com/office/drawing/2014/main" id="{EAA7EDED-AECC-49C0-9837-05AE26F7EA84}"/>
                </a:ext>
              </a:extLst>
            </p:cNvPr>
            <p:cNvSpPr txBox="1"/>
            <p:nvPr/>
          </p:nvSpPr>
          <p:spPr>
            <a:xfrm>
              <a:off x="2020003" y="47610"/>
              <a:ext cx="741871" cy="369332"/>
            </a:xfrm>
            <a:prstGeom prst="rect">
              <a:avLst/>
            </a:prstGeom>
            <a:noFill/>
          </p:spPr>
          <p:txBody>
            <a:bodyPr wrap="square" lIns="0" tIns="0" rIns="0" bIns="0" rtlCol="0">
              <a:spAutoFit/>
            </a:bodyPr>
            <a:lstStyle/>
            <a:p>
              <a:pPr algn="r"/>
              <a:r>
                <a:rPr lang="en-GB" sz="2400" dirty="0"/>
                <a:t>1</a:t>
              </a:r>
            </a:p>
          </p:txBody>
        </p:sp>
        <p:sp>
          <p:nvSpPr>
            <p:cNvPr id="268" name="TextBox 267">
              <a:extLst>
                <a:ext uri="{FF2B5EF4-FFF2-40B4-BE49-F238E27FC236}">
                  <a16:creationId xmlns:a16="http://schemas.microsoft.com/office/drawing/2014/main" id="{847F19FC-409A-46E9-A4E4-1B73A9FFECCC}"/>
                </a:ext>
              </a:extLst>
            </p:cNvPr>
            <p:cNvSpPr txBox="1"/>
            <p:nvPr/>
          </p:nvSpPr>
          <p:spPr>
            <a:xfrm>
              <a:off x="10100930" y="6112559"/>
              <a:ext cx="741871" cy="369332"/>
            </a:xfrm>
            <a:prstGeom prst="rect">
              <a:avLst/>
            </a:prstGeom>
            <a:noFill/>
          </p:spPr>
          <p:txBody>
            <a:bodyPr wrap="square" lIns="0" tIns="0" rIns="0" bIns="0" rtlCol="0">
              <a:spAutoFit/>
            </a:bodyPr>
            <a:lstStyle/>
            <a:p>
              <a:pPr algn="r"/>
              <a:r>
                <a:rPr lang="en-GB" sz="2400" dirty="0"/>
                <a:t>1</a:t>
              </a:r>
            </a:p>
          </p:txBody>
        </p:sp>
      </p:grpSp>
      <p:grpSp>
        <p:nvGrpSpPr>
          <p:cNvPr id="105" name="Group 104">
            <a:extLst>
              <a:ext uri="{FF2B5EF4-FFF2-40B4-BE49-F238E27FC236}">
                <a16:creationId xmlns:a16="http://schemas.microsoft.com/office/drawing/2014/main" id="{E2502456-5465-4D5F-AA0E-C396D9B87215}"/>
              </a:ext>
            </a:extLst>
          </p:cNvPr>
          <p:cNvGrpSpPr/>
          <p:nvPr/>
        </p:nvGrpSpPr>
        <p:grpSpPr>
          <a:xfrm>
            <a:off x="2020003" y="47610"/>
            <a:ext cx="8822798" cy="6434281"/>
            <a:chOff x="2020003" y="47610"/>
            <a:chExt cx="8822798" cy="6434281"/>
          </a:xfrm>
        </p:grpSpPr>
        <p:sp>
          <p:nvSpPr>
            <p:cNvPr id="106" name="TextBox 105">
              <a:extLst>
                <a:ext uri="{FF2B5EF4-FFF2-40B4-BE49-F238E27FC236}">
                  <a16:creationId xmlns:a16="http://schemas.microsoft.com/office/drawing/2014/main" id="{94F461B7-C3BD-4957-A590-6F31A3371463}"/>
                </a:ext>
              </a:extLst>
            </p:cNvPr>
            <p:cNvSpPr txBox="1"/>
            <p:nvPr/>
          </p:nvSpPr>
          <p:spPr>
            <a:xfrm>
              <a:off x="2762256" y="601608"/>
              <a:ext cx="741871" cy="369332"/>
            </a:xfrm>
            <a:prstGeom prst="rect">
              <a:avLst/>
            </a:prstGeom>
            <a:noFill/>
          </p:spPr>
          <p:txBody>
            <a:bodyPr wrap="square" lIns="0" tIns="0" rIns="0" bIns="0" rtlCol="0">
              <a:spAutoFit/>
            </a:bodyPr>
            <a:lstStyle/>
            <a:p>
              <a:pPr algn="r"/>
              <a:r>
                <a:rPr lang="en-GB" sz="2400" dirty="0">
                  <a:solidFill>
                    <a:srgbClr val="FF0000"/>
                  </a:solidFill>
                </a:rPr>
                <a:t>1</a:t>
              </a:r>
            </a:p>
          </p:txBody>
        </p:sp>
        <p:sp>
          <p:nvSpPr>
            <p:cNvPr id="107" name="TextBox 106">
              <a:extLst>
                <a:ext uri="{FF2B5EF4-FFF2-40B4-BE49-F238E27FC236}">
                  <a16:creationId xmlns:a16="http://schemas.microsoft.com/office/drawing/2014/main" id="{D78B4ADB-2085-43CB-8FE6-33639392D62B}"/>
                </a:ext>
              </a:extLst>
            </p:cNvPr>
            <p:cNvSpPr txBox="1"/>
            <p:nvPr/>
          </p:nvSpPr>
          <p:spPr>
            <a:xfrm>
              <a:off x="3489995" y="1155606"/>
              <a:ext cx="741871" cy="369332"/>
            </a:xfrm>
            <a:prstGeom prst="rect">
              <a:avLst/>
            </a:prstGeom>
            <a:noFill/>
          </p:spPr>
          <p:txBody>
            <a:bodyPr wrap="square" lIns="0" tIns="0" rIns="0" bIns="0" rtlCol="0">
              <a:spAutoFit/>
            </a:bodyPr>
            <a:lstStyle/>
            <a:p>
              <a:pPr algn="r"/>
              <a:r>
                <a:rPr lang="en-GB" sz="2400" dirty="0">
                  <a:solidFill>
                    <a:srgbClr val="FF0000"/>
                  </a:solidFill>
                </a:rPr>
                <a:t>1</a:t>
              </a:r>
            </a:p>
          </p:txBody>
        </p:sp>
        <p:sp>
          <p:nvSpPr>
            <p:cNvPr id="108" name="TextBox 107">
              <a:extLst>
                <a:ext uri="{FF2B5EF4-FFF2-40B4-BE49-F238E27FC236}">
                  <a16:creationId xmlns:a16="http://schemas.microsoft.com/office/drawing/2014/main" id="{2149903F-75AA-48FC-9720-38CD22656A62}"/>
                </a:ext>
              </a:extLst>
            </p:cNvPr>
            <p:cNvSpPr txBox="1"/>
            <p:nvPr/>
          </p:nvSpPr>
          <p:spPr>
            <a:xfrm>
              <a:off x="4293150" y="1709604"/>
              <a:ext cx="741871" cy="369332"/>
            </a:xfrm>
            <a:prstGeom prst="rect">
              <a:avLst/>
            </a:prstGeom>
            <a:noFill/>
          </p:spPr>
          <p:txBody>
            <a:bodyPr wrap="square" lIns="0" tIns="0" rIns="0" bIns="0" rtlCol="0">
              <a:spAutoFit/>
            </a:bodyPr>
            <a:lstStyle/>
            <a:p>
              <a:pPr algn="r"/>
              <a:r>
                <a:rPr lang="en-GB" sz="2400" dirty="0">
                  <a:solidFill>
                    <a:srgbClr val="FF0000"/>
                  </a:solidFill>
                </a:rPr>
                <a:t>1</a:t>
              </a:r>
            </a:p>
          </p:txBody>
        </p:sp>
        <p:sp>
          <p:nvSpPr>
            <p:cNvPr id="109" name="TextBox 108">
              <a:extLst>
                <a:ext uri="{FF2B5EF4-FFF2-40B4-BE49-F238E27FC236}">
                  <a16:creationId xmlns:a16="http://schemas.microsoft.com/office/drawing/2014/main" id="{487F3CFA-7665-41AA-9A3A-16FBD59620F2}"/>
                </a:ext>
              </a:extLst>
            </p:cNvPr>
            <p:cNvSpPr txBox="1"/>
            <p:nvPr/>
          </p:nvSpPr>
          <p:spPr>
            <a:xfrm>
              <a:off x="5020889" y="2263602"/>
              <a:ext cx="741871" cy="369332"/>
            </a:xfrm>
            <a:prstGeom prst="rect">
              <a:avLst/>
            </a:prstGeom>
            <a:noFill/>
          </p:spPr>
          <p:txBody>
            <a:bodyPr wrap="square" lIns="0" tIns="0" rIns="0" bIns="0" rtlCol="0">
              <a:spAutoFit/>
            </a:bodyPr>
            <a:lstStyle/>
            <a:p>
              <a:pPr algn="r"/>
              <a:r>
                <a:rPr lang="en-GB" sz="2400" dirty="0">
                  <a:solidFill>
                    <a:srgbClr val="FF0000"/>
                  </a:solidFill>
                </a:rPr>
                <a:t>1</a:t>
              </a:r>
            </a:p>
          </p:txBody>
        </p:sp>
        <p:sp>
          <p:nvSpPr>
            <p:cNvPr id="110" name="TextBox 109">
              <a:extLst>
                <a:ext uri="{FF2B5EF4-FFF2-40B4-BE49-F238E27FC236}">
                  <a16:creationId xmlns:a16="http://schemas.microsoft.com/office/drawing/2014/main" id="{57D0E0A5-3CD7-44F7-89CA-257FD6136453}"/>
                </a:ext>
              </a:extLst>
            </p:cNvPr>
            <p:cNvSpPr txBox="1"/>
            <p:nvPr/>
          </p:nvSpPr>
          <p:spPr>
            <a:xfrm>
              <a:off x="5748628" y="2817600"/>
              <a:ext cx="741871" cy="369332"/>
            </a:xfrm>
            <a:prstGeom prst="rect">
              <a:avLst/>
            </a:prstGeom>
            <a:noFill/>
          </p:spPr>
          <p:txBody>
            <a:bodyPr wrap="square" lIns="0" tIns="0" rIns="0" bIns="0" rtlCol="0">
              <a:spAutoFit/>
            </a:bodyPr>
            <a:lstStyle/>
            <a:p>
              <a:pPr algn="r"/>
              <a:r>
                <a:rPr lang="en-GB" sz="2400" dirty="0">
                  <a:solidFill>
                    <a:srgbClr val="FF0000"/>
                  </a:solidFill>
                </a:rPr>
                <a:t>1</a:t>
              </a:r>
            </a:p>
          </p:txBody>
        </p:sp>
        <p:sp>
          <p:nvSpPr>
            <p:cNvPr id="111" name="TextBox 110">
              <a:extLst>
                <a:ext uri="{FF2B5EF4-FFF2-40B4-BE49-F238E27FC236}">
                  <a16:creationId xmlns:a16="http://schemas.microsoft.com/office/drawing/2014/main" id="{A99F8588-AEFC-497C-A1EF-9D1ACC1D3E88}"/>
                </a:ext>
              </a:extLst>
            </p:cNvPr>
            <p:cNvSpPr txBox="1"/>
            <p:nvPr/>
          </p:nvSpPr>
          <p:spPr>
            <a:xfrm>
              <a:off x="6476367" y="3371598"/>
              <a:ext cx="741871" cy="369332"/>
            </a:xfrm>
            <a:prstGeom prst="rect">
              <a:avLst/>
            </a:prstGeom>
            <a:noFill/>
          </p:spPr>
          <p:txBody>
            <a:bodyPr wrap="square" lIns="0" tIns="0" rIns="0" bIns="0" rtlCol="0">
              <a:spAutoFit/>
            </a:bodyPr>
            <a:lstStyle/>
            <a:p>
              <a:pPr algn="r"/>
              <a:r>
                <a:rPr lang="en-GB" sz="2400" dirty="0">
                  <a:solidFill>
                    <a:srgbClr val="FF0000"/>
                  </a:solidFill>
                </a:rPr>
                <a:t>1</a:t>
              </a:r>
            </a:p>
          </p:txBody>
        </p:sp>
        <p:sp>
          <p:nvSpPr>
            <p:cNvPr id="112" name="TextBox 111">
              <a:extLst>
                <a:ext uri="{FF2B5EF4-FFF2-40B4-BE49-F238E27FC236}">
                  <a16:creationId xmlns:a16="http://schemas.microsoft.com/office/drawing/2014/main" id="{63A4E7A0-F584-4AC7-88A2-E6679C6ADF97}"/>
                </a:ext>
              </a:extLst>
            </p:cNvPr>
            <p:cNvSpPr txBox="1"/>
            <p:nvPr/>
          </p:nvSpPr>
          <p:spPr>
            <a:xfrm>
              <a:off x="7204106" y="3925596"/>
              <a:ext cx="741871" cy="369332"/>
            </a:xfrm>
            <a:prstGeom prst="rect">
              <a:avLst/>
            </a:prstGeom>
            <a:noFill/>
          </p:spPr>
          <p:txBody>
            <a:bodyPr wrap="square" lIns="0" tIns="0" rIns="0" bIns="0" rtlCol="0">
              <a:spAutoFit/>
            </a:bodyPr>
            <a:lstStyle/>
            <a:p>
              <a:pPr algn="r"/>
              <a:r>
                <a:rPr lang="en-GB" sz="2400" dirty="0">
                  <a:solidFill>
                    <a:srgbClr val="FF0000"/>
                  </a:solidFill>
                </a:rPr>
                <a:t>1</a:t>
              </a:r>
            </a:p>
          </p:txBody>
        </p:sp>
        <p:sp>
          <p:nvSpPr>
            <p:cNvPr id="113" name="TextBox 112">
              <a:extLst>
                <a:ext uri="{FF2B5EF4-FFF2-40B4-BE49-F238E27FC236}">
                  <a16:creationId xmlns:a16="http://schemas.microsoft.com/office/drawing/2014/main" id="{AEB76E96-E212-480B-99BC-77537D81712F}"/>
                </a:ext>
              </a:extLst>
            </p:cNvPr>
            <p:cNvSpPr txBox="1"/>
            <p:nvPr/>
          </p:nvSpPr>
          <p:spPr>
            <a:xfrm>
              <a:off x="7931845" y="4479594"/>
              <a:ext cx="741871" cy="369332"/>
            </a:xfrm>
            <a:prstGeom prst="rect">
              <a:avLst/>
            </a:prstGeom>
            <a:noFill/>
          </p:spPr>
          <p:txBody>
            <a:bodyPr wrap="square" lIns="0" tIns="0" rIns="0" bIns="0" rtlCol="0">
              <a:spAutoFit/>
            </a:bodyPr>
            <a:lstStyle/>
            <a:p>
              <a:pPr algn="r"/>
              <a:r>
                <a:rPr lang="en-GB" sz="2400" dirty="0">
                  <a:solidFill>
                    <a:srgbClr val="FF0000"/>
                  </a:solidFill>
                </a:rPr>
                <a:t>1</a:t>
              </a:r>
            </a:p>
          </p:txBody>
        </p:sp>
        <p:sp>
          <p:nvSpPr>
            <p:cNvPr id="114" name="TextBox 113">
              <a:extLst>
                <a:ext uri="{FF2B5EF4-FFF2-40B4-BE49-F238E27FC236}">
                  <a16:creationId xmlns:a16="http://schemas.microsoft.com/office/drawing/2014/main" id="{523C7E29-77C2-47C9-9071-B90E75758245}"/>
                </a:ext>
              </a:extLst>
            </p:cNvPr>
            <p:cNvSpPr txBox="1"/>
            <p:nvPr/>
          </p:nvSpPr>
          <p:spPr>
            <a:xfrm>
              <a:off x="8659584" y="5033592"/>
              <a:ext cx="741871" cy="369332"/>
            </a:xfrm>
            <a:prstGeom prst="rect">
              <a:avLst/>
            </a:prstGeom>
            <a:noFill/>
          </p:spPr>
          <p:txBody>
            <a:bodyPr wrap="square" lIns="0" tIns="0" rIns="0" bIns="0" rtlCol="0">
              <a:spAutoFit/>
            </a:bodyPr>
            <a:lstStyle/>
            <a:p>
              <a:pPr algn="r"/>
              <a:r>
                <a:rPr lang="en-GB" sz="2400" dirty="0">
                  <a:solidFill>
                    <a:srgbClr val="FF0000"/>
                  </a:solidFill>
                </a:rPr>
                <a:t>1</a:t>
              </a:r>
            </a:p>
          </p:txBody>
        </p:sp>
        <p:sp>
          <p:nvSpPr>
            <p:cNvPr id="115" name="TextBox 114">
              <a:extLst>
                <a:ext uri="{FF2B5EF4-FFF2-40B4-BE49-F238E27FC236}">
                  <a16:creationId xmlns:a16="http://schemas.microsoft.com/office/drawing/2014/main" id="{31F6F4CC-F049-4476-833F-591A647C79FB}"/>
                </a:ext>
              </a:extLst>
            </p:cNvPr>
            <p:cNvSpPr txBox="1"/>
            <p:nvPr/>
          </p:nvSpPr>
          <p:spPr>
            <a:xfrm>
              <a:off x="9387323" y="5587590"/>
              <a:ext cx="741871" cy="369332"/>
            </a:xfrm>
            <a:prstGeom prst="rect">
              <a:avLst/>
            </a:prstGeom>
            <a:noFill/>
          </p:spPr>
          <p:txBody>
            <a:bodyPr wrap="square" lIns="0" tIns="0" rIns="0" bIns="0" rtlCol="0">
              <a:spAutoFit/>
            </a:bodyPr>
            <a:lstStyle/>
            <a:p>
              <a:pPr algn="r"/>
              <a:r>
                <a:rPr lang="en-GB" sz="2400" dirty="0">
                  <a:solidFill>
                    <a:srgbClr val="FF0000"/>
                  </a:solidFill>
                </a:rPr>
                <a:t>1</a:t>
              </a:r>
            </a:p>
          </p:txBody>
        </p:sp>
        <p:sp>
          <p:nvSpPr>
            <p:cNvPr id="116" name="TextBox 115">
              <a:extLst>
                <a:ext uri="{FF2B5EF4-FFF2-40B4-BE49-F238E27FC236}">
                  <a16:creationId xmlns:a16="http://schemas.microsoft.com/office/drawing/2014/main" id="{94507641-1E4D-4B7D-A0F0-CAB85DAE4E96}"/>
                </a:ext>
              </a:extLst>
            </p:cNvPr>
            <p:cNvSpPr txBox="1"/>
            <p:nvPr/>
          </p:nvSpPr>
          <p:spPr>
            <a:xfrm>
              <a:off x="2020003" y="47610"/>
              <a:ext cx="741871" cy="369332"/>
            </a:xfrm>
            <a:prstGeom prst="rect">
              <a:avLst/>
            </a:prstGeom>
            <a:noFill/>
          </p:spPr>
          <p:txBody>
            <a:bodyPr wrap="square" lIns="0" tIns="0" rIns="0" bIns="0" rtlCol="0">
              <a:spAutoFit/>
            </a:bodyPr>
            <a:lstStyle/>
            <a:p>
              <a:pPr algn="r"/>
              <a:r>
                <a:rPr lang="en-GB" sz="2400" dirty="0">
                  <a:solidFill>
                    <a:srgbClr val="FF0000"/>
                  </a:solidFill>
                </a:rPr>
                <a:t>1</a:t>
              </a:r>
            </a:p>
          </p:txBody>
        </p:sp>
        <p:sp>
          <p:nvSpPr>
            <p:cNvPr id="117" name="TextBox 116">
              <a:extLst>
                <a:ext uri="{FF2B5EF4-FFF2-40B4-BE49-F238E27FC236}">
                  <a16:creationId xmlns:a16="http://schemas.microsoft.com/office/drawing/2014/main" id="{93BB2BEF-DA37-40AF-A583-F6AE795A8D75}"/>
                </a:ext>
              </a:extLst>
            </p:cNvPr>
            <p:cNvSpPr txBox="1"/>
            <p:nvPr/>
          </p:nvSpPr>
          <p:spPr>
            <a:xfrm>
              <a:off x="10100930" y="6112559"/>
              <a:ext cx="741871" cy="369332"/>
            </a:xfrm>
            <a:prstGeom prst="rect">
              <a:avLst/>
            </a:prstGeom>
            <a:noFill/>
          </p:spPr>
          <p:txBody>
            <a:bodyPr wrap="square" lIns="0" tIns="0" rIns="0" bIns="0" rtlCol="0">
              <a:spAutoFit/>
            </a:bodyPr>
            <a:lstStyle/>
            <a:p>
              <a:pPr algn="r"/>
              <a:r>
                <a:rPr lang="en-GB" sz="2400" dirty="0">
                  <a:solidFill>
                    <a:srgbClr val="FF0000"/>
                  </a:solidFill>
                </a:rPr>
                <a:t>1</a:t>
              </a:r>
            </a:p>
          </p:txBody>
        </p:sp>
      </p:grpSp>
      <p:grpSp>
        <p:nvGrpSpPr>
          <p:cNvPr id="118" name="Group 117">
            <a:extLst>
              <a:ext uri="{FF2B5EF4-FFF2-40B4-BE49-F238E27FC236}">
                <a16:creationId xmlns:a16="http://schemas.microsoft.com/office/drawing/2014/main" id="{BD80E50C-4B50-41AE-9C42-145C22C93C6F}"/>
              </a:ext>
            </a:extLst>
          </p:cNvPr>
          <p:cNvGrpSpPr/>
          <p:nvPr/>
        </p:nvGrpSpPr>
        <p:grpSpPr>
          <a:xfrm>
            <a:off x="2762256" y="601608"/>
            <a:ext cx="7366938" cy="5355314"/>
            <a:chOff x="2762256" y="601608"/>
            <a:chExt cx="7366938" cy="5355314"/>
          </a:xfrm>
        </p:grpSpPr>
        <p:sp>
          <p:nvSpPr>
            <p:cNvPr id="119" name="TextBox 118">
              <a:extLst>
                <a:ext uri="{FF2B5EF4-FFF2-40B4-BE49-F238E27FC236}">
                  <a16:creationId xmlns:a16="http://schemas.microsoft.com/office/drawing/2014/main" id="{5D739E98-77C5-4A8B-8EDD-85DC1515A6E8}"/>
                </a:ext>
              </a:extLst>
            </p:cNvPr>
            <p:cNvSpPr txBox="1"/>
            <p:nvPr/>
          </p:nvSpPr>
          <p:spPr>
            <a:xfrm>
              <a:off x="7931845" y="4479594"/>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21" name="TextBox 120">
              <a:extLst>
                <a:ext uri="{FF2B5EF4-FFF2-40B4-BE49-F238E27FC236}">
                  <a16:creationId xmlns:a16="http://schemas.microsoft.com/office/drawing/2014/main" id="{F4C185B9-9DD2-495B-9767-70C8B8053601}"/>
                </a:ext>
              </a:extLst>
            </p:cNvPr>
            <p:cNvSpPr txBox="1"/>
            <p:nvPr/>
          </p:nvSpPr>
          <p:spPr>
            <a:xfrm>
              <a:off x="2762256" y="601608"/>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22" name="TextBox 121">
              <a:extLst>
                <a:ext uri="{FF2B5EF4-FFF2-40B4-BE49-F238E27FC236}">
                  <a16:creationId xmlns:a16="http://schemas.microsoft.com/office/drawing/2014/main" id="{C9BF1E7F-B869-4822-9995-6B742FB45801}"/>
                </a:ext>
              </a:extLst>
            </p:cNvPr>
            <p:cNvSpPr txBox="1"/>
            <p:nvPr/>
          </p:nvSpPr>
          <p:spPr>
            <a:xfrm>
              <a:off x="3489995" y="601608"/>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23" name="TextBox 122">
              <a:extLst>
                <a:ext uri="{FF2B5EF4-FFF2-40B4-BE49-F238E27FC236}">
                  <a16:creationId xmlns:a16="http://schemas.microsoft.com/office/drawing/2014/main" id="{D9B00BCA-671F-4B4D-95ED-BCADC3858230}"/>
                </a:ext>
              </a:extLst>
            </p:cNvPr>
            <p:cNvSpPr txBox="1"/>
            <p:nvPr/>
          </p:nvSpPr>
          <p:spPr>
            <a:xfrm>
              <a:off x="4293150" y="601608"/>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24" name="TextBox 123">
              <a:extLst>
                <a:ext uri="{FF2B5EF4-FFF2-40B4-BE49-F238E27FC236}">
                  <a16:creationId xmlns:a16="http://schemas.microsoft.com/office/drawing/2014/main" id="{9366F2B6-6011-47FA-B242-FABFB2BBD6F2}"/>
                </a:ext>
              </a:extLst>
            </p:cNvPr>
            <p:cNvSpPr txBox="1"/>
            <p:nvPr/>
          </p:nvSpPr>
          <p:spPr>
            <a:xfrm>
              <a:off x="5020889" y="601608"/>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25" name="TextBox 124">
              <a:extLst>
                <a:ext uri="{FF2B5EF4-FFF2-40B4-BE49-F238E27FC236}">
                  <a16:creationId xmlns:a16="http://schemas.microsoft.com/office/drawing/2014/main" id="{15B83531-A08D-47A0-B549-08AD08BE6B27}"/>
                </a:ext>
              </a:extLst>
            </p:cNvPr>
            <p:cNvSpPr txBox="1"/>
            <p:nvPr/>
          </p:nvSpPr>
          <p:spPr>
            <a:xfrm>
              <a:off x="5748628" y="601608"/>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26" name="TextBox 125">
              <a:extLst>
                <a:ext uri="{FF2B5EF4-FFF2-40B4-BE49-F238E27FC236}">
                  <a16:creationId xmlns:a16="http://schemas.microsoft.com/office/drawing/2014/main" id="{D40D982E-A40C-425C-B162-8A027BFD7A16}"/>
                </a:ext>
              </a:extLst>
            </p:cNvPr>
            <p:cNvSpPr txBox="1"/>
            <p:nvPr/>
          </p:nvSpPr>
          <p:spPr>
            <a:xfrm>
              <a:off x="6476367" y="601608"/>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27" name="TextBox 126">
              <a:extLst>
                <a:ext uri="{FF2B5EF4-FFF2-40B4-BE49-F238E27FC236}">
                  <a16:creationId xmlns:a16="http://schemas.microsoft.com/office/drawing/2014/main" id="{3BCE0730-131D-48BD-BA42-CD966159C0EF}"/>
                </a:ext>
              </a:extLst>
            </p:cNvPr>
            <p:cNvSpPr txBox="1"/>
            <p:nvPr/>
          </p:nvSpPr>
          <p:spPr>
            <a:xfrm>
              <a:off x="7204106" y="601608"/>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28" name="TextBox 127">
              <a:extLst>
                <a:ext uri="{FF2B5EF4-FFF2-40B4-BE49-F238E27FC236}">
                  <a16:creationId xmlns:a16="http://schemas.microsoft.com/office/drawing/2014/main" id="{BA5EF1A4-460B-42DB-A06C-7531C16194F0}"/>
                </a:ext>
              </a:extLst>
            </p:cNvPr>
            <p:cNvSpPr txBox="1"/>
            <p:nvPr/>
          </p:nvSpPr>
          <p:spPr>
            <a:xfrm>
              <a:off x="7931845" y="601608"/>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29" name="TextBox 128">
              <a:extLst>
                <a:ext uri="{FF2B5EF4-FFF2-40B4-BE49-F238E27FC236}">
                  <a16:creationId xmlns:a16="http://schemas.microsoft.com/office/drawing/2014/main" id="{5D8AFDBA-DB26-4318-A85F-2951819D4C51}"/>
                </a:ext>
              </a:extLst>
            </p:cNvPr>
            <p:cNvSpPr txBox="1"/>
            <p:nvPr/>
          </p:nvSpPr>
          <p:spPr>
            <a:xfrm>
              <a:off x="8659584" y="601608"/>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33" name="TextBox 132">
              <a:extLst>
                <a:ext uri="{FF2B5EF4-FFF2-40B4-BE49-F238E27FC236}">
                  <a16:creationId xmlns:a16="http://schemas.microsoft.com/office/drawing/2014/main" id="{2D45F3DC-A5E5-4C35-9465-2C538C2AE9D1}"/>
                </a:ext>
              </a:extLst>
            </p:cNvPr>
            <p:cNvSpPr txBox="1"/>
            <p:nvPr/>
          </p:nvSpPr>
          <p:spPr>
            <a:xfrm>
              <a:off x="9387323" y="601608"/>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34" name="TextBox 133">
              <a:extLst>
                <a:ext uri="{FF2B5EF4-FFF2-40B4-BE49-F238E27FC236}">
                  <a16:creationId xmlns:a16="http://schemas.microsoft.com/office/drawing/2014/main" id="{C21C3D48-901B-41FA-A1BA-B201F231D59E}"/>
                </a:ext>
              </a:extLst>
            </p:cNvPr>
            <p:cNvSpPr txBox="1"/>
            <p:nvPr/>
          </p:nvSpPr>
          <p:spPr>
            <a:xfrm>
              <a:off x="3489995" y="1155606"/>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35" name="TextBox 134">
              <a:extLst>
                <a:ext uri="{FF2B5EF4-FFF2-40B4-BE49-F238E27FC236}">
                  <a16:creationId xmlns:a16="http://schemas.microsoft.com/office/drawing/2014/main" id="{75E07758-CB5C-4B21-9BF3-CA31861EB09B}"/>
                </a:ext>
              </a:extLst>
            </p:cNvPr>
            <p:cNvSpPr txBox="1"/>
            <p:nvPr/>
          </p:nvSpPr>
          <p:spPr>
            <a:xfrm>
              <a:off x="4293150" y="1155606"/>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36" name="TextBox 135">
              <a:extLst>
                <a:ext uri="{FF2B5EF4-FFF2-40B4-BE49-F238E27FC236}">
                  <a16:creationId xmlns:a16="http://schemas.microsoft.com/office/drawing/2014/main" id="{6F5727AC-BDDF-4A1C-B30F-47638FE1B7BF}"/>
                </a:ext>
              </a:extLst>
            </p:cNvPr>
            <p:cNvSpPr txBox="1"/>
            <p:nvPr/>
          </p:nvSpPr>
          <p:spPr>
            <a:xfrm>
              <a:off x="5020889" y="1155606"/>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37" name="TextBox 136">
              <a:extLst>
                <a:ext uri="{FF2B5EF4-FFF2-40B4-BE49-F238E27FC236}">
                  <a16:creationId xmlns:a16="http://schemas.microsoft.com/office/drawing/2014/main" id="{872351C1-35A5-42EC-86E5-2C3A0E4E3BBB}"/>
                </a:ext>
              </a:extLst>
            </p:cNvPr>
            <p:cNvSpPr txBox="1"/>
            <p:nvPr/>
          </p:nvSpPr>
          <p:spPr>
            <a:xfrm>
              <a:off x="5748628" y="1155606"/>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38" name="TextBox 137">
              <a:extLst>
                <a:ext uri="{FF2B5EF4-FFF2-40B4-BE49-F238E27FC236}">
                  <a16:creationId xmlns:a16="http://schemas.microsoft.com/office/drawing/2014/main" id="{FB4E66DB-B1A9-400A-BA57-E91D5C004A82}"/>
                </a:ext>
              </a:extLst>
            </p:cNvPr>
            <p:cNvSpPr txBox="1"/>
            <p:nvPr/>
          </p:nvSpPr>
          <p:spPr>
            <a:xfrm>
              <a:off x="6476367" y="1155606"/>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39" name="TextBox 138">
              <a:extLst>
                <a:ext uri="{FF2B5EF4-FFF2-40B4-BE49-F238E27FC236}">
                  <a16:creationId xmlns:a16="http://schemas.microsoft.com/office/drawing/2014/main" id="{79FF3990-41BE-49B4-BE02-63DBBBAEEF4F}"/>
                </a:ext>
              </a:extLst>
            </p:cNvPr>
            <p:cNvSpPr txBox="1"/>
            <p:nvPr/>
          </p:nvSpPr>
          <p:spPr>
            <a:xfrm>
              <a:off x="7204106" y="1155606"/>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40" name="TextBox 139">
              <a:extLst>
                <a:ext uri="{FF2B5EF4-FFF2-40B4-BE49-F238E27FC236}">
                  <a16:creationId xmlns:a16="http://schemas.microsoft.com/office/drawing/2014/main" id="{36FEBC2C-A34D-405C-A4B3-3EE5D1B730D6}"/>
                </a:ext>
              </a:extLst>
            </p:cNvPr>
            <p:cNvSpPr txBox="1"/>
            <p:nvPr/>
          </p:nvSpPr>
          <p:spPr>
            <a:xfrm>
              <a:off x="7931845" y="1155606"/>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45" name="TextBox 144">
              <a:extLst>
                <a:ext uri="{FF2B5EF4-FFF2-40B4-BE49-F238E27FC236}">
                  <a16:creationId xmlns:a16="http://schemas.microsoft.com/office/drawing/2014/main" id="{C47BDE97-2EAC-4CA2-92C6-FA4315AA05E0}"/>
                </a:ext>
              </a:extLst>
            </p:cNvPr>
            <p:cNvSpPr txBox="1"/>
            <p:nvPr/>
          </p:nvSpPr>
          <p:spPr>
            <a:xfrm>
              <a:off x="8659584" y="1155606"/>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46" name="TextBox 145">
              <a:extLst>
                <a:ext uri="{FF2B5EF4-FFF2-40B4-BE49-F238E27FC236}">
                  <a16:creationId xmlns:a16="http://schemas.microsoft.com/office/drawing/2014/main" id="{68F51F53-7005-42E1-AF71-8F56AC65E107}"/>
                </a:ext>
              </a:extLst>
            </p:cNvPr>
            <p:cNvSpPr txBox="1"/>
            <p:nvPr/>
          </p:nvSpPr>
          <p:spPr>
            <a:xfrm>
              <a:off x="9387323" y="1155606"/>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47" name="TextBox 146">
              <a:extLst>
                <a:ext uri="{FF2B5EF4-FFF2-40B4-BE49-F238E27FC236}">
                  <a16:creationId xmlns:a16="http://schemas.microsoft.com/office/drawing/2014/main" id="{67AFCF95-DFB1-42E0-8D97-10B97D8AD667}"/>
                </a:ext>
              </a:extLst>
            </p:cNvPr>
            <p:cNvSpPr txBox="1"/>
            <p:nvPr/>
          </p:nvSpPr>
          <p:spPr>
            <a:xfrm>
              <a:off x="4293150" y="1709604"/>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48" name="TextBox 147">
              <a:extLst>
                <a:ext uri="{FF2B5EF4-FFF2-40B4-BE49-F238E27FC236}">
                  <a16:creationId xmlns:a16="http://schemas.microsoft.com/office/drawing/2014/main" id="{CBA7749F-872A-4FF1-9C8E-34D484C5D34B}"/>
                </a:ext>
              </a:extLst>
            </p:cNvPr>
            <p:cNvSpPr txBox="1"/>
            <p:nvPr/>
          </p:nvSpPr>
          <p:spPr>
            <a:xfrm>
              <a:off x="5020889" y="1709604"/>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49" name="TextBox 148">
              <a:extLst>
                <a:ext uri="{FF2B5EF4-FFF2-40B4-BE49-F238E27FC236}">
                  <a16:creationId xmlns:a16="http://schemas.microsoft.com/office/drawing/2014/main" id="{ED1626E2-BE38-4A95-A3D7-CAB05E16D983}"/>
                </a:ext>
              </a:extLst>
            </p:cNvPr>
            <p:cNvSpPr txBox="1"/>
            <p:nvPr/>
          </p:nvSpPr>
          <p:spPr>
            <a:xfrm>
              <a:off x="5748628" y="1709604"/>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50" name="TextBox 149">
              <a:extLst>
                <a:ext uri="{FF2B5EF4-FFF2-40B4-BE49-F238E27FC236}">
                  <a16:creationId xmlns:a16="http://schemas.microsoft.com/office/drawing/2014/main" id="{E79CAFEF-702D-4859-A308-5636F525FD49}"/>
                </a:ext>
              </a:extLst>
            </p:cNvPr>
            <p:cNvSpPr txBox="1"/>
            <p:nvPr/>
          </p:nvSpPr>
          <p:spPr>
            <a:xfrm>
              <a:off x="6476367" y="1709604"/>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51" name="TextBox 150">
              <a:extLst>
                <a:ext uri="{FF2B5EF4-FFF2-40B4-BE49-F238E27FC236}">
                  <a16:creationId xmlns:a16="http://schemas.microsoft.com/office/drawing/2014/main" id="{A71B8F23-F535-4570-9B61-BFF4395A1282}"/>
                </a:ext>
              </a:extLst>
            </p:cNvPr>
            <p:cNvSpPr txBox="1"/>
            <p:nvPr/>
          </p:nvSpPr>
          <p:spPr>
            <a:xfrm>
              <a:off x="7204106" y="1709604"/>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57" name="TextBox 156">
              <a:extLst>
                <a:ext uri="{FF2B5EF4-FFF2-40B4-BE49-F238E27FC236}">
                  <a16:creationId xmlns:a16="http://schemas.microsoft.com/office/drawing/2014/main" id="{031BAA5D-C9E2-4068-94D1-FBDBAD788803}"/>
                </a:ext>
              </a:extLst>
            </p:cNvPr>
            <p:cNvSpPr txBox="1"/>
            <p:nvPr/>
          </p:nvSpPr>
          <p:spPr>
            <a:xfrm>
              <a:off x="7931845" y="1709604"/>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58" name="TextBox 157">
              <a:extLst>
                <a:ext uri="{FF2B5EF4-FFF2-40B4-BE49-F238E27FC236}">
                  <a16:creationId xmlns:a16="http://schemas.microsoft.com/office/drawing/2014/main" id="{F437C6C0-D642-4927-8823-2A395B314E22}"/>
                </a:ext>
              </a:extLst>
            </p:cNvPr>
            <p:cNvSpPr txBox="1"/>
            <p:nvPr/>
          </p:nvSpPr>
          <p:spPr>
            <a:xfrm>
              <a:off x="8659584" y="1709604"/>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59" name="TextBox 158">
              <a:extLst>
                <a:ext uri="{FF2B5EF4-FFF2-40B4-BE49-F238E27FC236}">
                  <a16:creationId xmlns:a16="http://schemas.microsoft.com/office/drawing/2014/main" id="{4EC427CE-A3C3-4092-9E22-855C38AF3331}"/>
                </a:ext>
              </a:extLst>
            </p:cNvPr>
            <p:cNvSpPr txBox="1"/>
            <p:nvPr/>
          </p:nvSpPr>
          <p:spPr>
            <a:xfrm>
              <a:off x="9387323" y="1709604"/>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60" name="TextBox 159">
              <a:extLst>
                <a:ext uri="{FF2B5EF4-FFF2-40B4-BE49-F238E27FC236}">
                  <a16:creationId xmlns:a16="http://schemas.microsoft.com/office/drawing/2014/main" id="{F31FB6D6-DD94-4B57-9A15-CE11F8C97E62}"/>
                </a:ext>
              </a:extLst>
            </p:cNvPr>
            <p:cNvSpPr txBox="1"/>
            <p:nvPr/>
          </p:nvSpPr>
          <p:spPr>
            <a:xfrm>
              <a:off x="5020889" y="2263602"/>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61" name="TextBox 160">
              <a:extLst>
                <a:ext uri="{FF2B5EF4-FFF2-40B4-BE49-F238E27FC236}">
                  <a16:creationId xmlns:a16="http://schemas.microsoft.com/office/drawing/2014/main" id="{1D8E5E42-16CD-4B66-98F2-AEED8BA5770E}"/>
                </a:ext>
              </a:extLst>
            </p:cNvPr>
            <p:cNvSpPr txBox="1"/>
            <p:nvPr/>
          </p:nvSpPr>
          <p:spPr>
            <a:xfrm>
              <a:off x="5748628" y="2263602"/>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62" name="TextBox 161">
              <a:extLst>
                <a:ext uri="{FF2B5EF4-FFF2-40B4-BE49-F238E27FC236}">
                  <a16:creationId xmlns:a16="http://schemas.microsoft.com/office/drawing/2014/main" id="{4E415173-9E6C-49D1-8029-A9C6326CBAC8}"/>
                </a:ext>
              </a:extLst>
            </p:cNvPr>
            <p:cNvSpPr txBox="1"/>
            <p:nvPr/>
          </p:nvSpPr>
          <p:spPr>
            <a:xfrm>
              <a:off x="6476367" y="2263602"/>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69" name="TextBox 168">
              <a:extLst>
                <a:ext uri="{FF2B5EF4-FFF2-40B4-BE49-F238E27FC236}">
                  <a16:creationId xmlns:a16="http://schemas.microsoft.com/office/drawing/2014/main" id="{41EC2C7B-2B9B-477A-A3F3-FB6C65383B48}"/>
                </a:ext>
              </a:extLst>
            </p:cNvPr>
            <p:cNvSpPr txBox="1"/>
            <p:nvPr/>
          </p:nvSpPr>
          <p:spPr>
            <a:xfrm>
              <a:off x="7204106" y="2263602"/>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70" name="TextBox 169">
              <a:extLst>
                <a:ext uri="{FF2B5EF4-FFF2-40B4-BE49-F238E27FC236}">
                  <a16:creationId xmlns:a16="http://schemas.microsoft.com/office/drawing/2014/main" id="{7EA09F49-D5BC-4C2B-9D99-B694C614A457}"/>
                </a:ext>
              </a:extLst>
            </p:cNvPr>
            <p:cNvSpPr txBox="1"/>
            <p:nvPr/>
          </p:nvSpPr>
          <p:spPr>
            <a:xfrm>
              <a:off x="7931845" y="2263602"/>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71" name="TextBox 170">
              <a:extLst>
                <a:ext uri="{FF2B5EF4-FFF2-40B4-BE49-F238E27FC236}">
                  <a16:creationId xmlns:a16="http://schemas.microsoft.com/office/drawing/2014/main" id="{72FBE6E8-5CC3-4C43-A604-3EE4B73FC8EA}"/>
                </a:ext>
              </a:extLst>
            </p:cNvPr>
            <p:cNvSpPr txBox="1"/>
            <p:nvPr/>
          </p:nvSpPr>
          <p:spPr>
            <a:xfrm>
              <a:off x="8659584" y="2263602"/>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72" name="TextBox 171">
              <a:extLst>
                <a:ext uri="{FF2B5EF4-FFF2-40B4-BE49-F238E27FC236}">
                  <a16:creationId xmlns:a16="http://schemas.microsoft.com/office/drawing/2014/main" id="{5D83F63D-F53F-4485-B6B5-BA78A769447F}"/>
                </a:ext>
              </a:extLst>
            </p:cNvPr>
            <p:cNvSpPr txBox="1"/>
            <p:nvPr/>
          </p:nvSpPr>
          <p:spPr>
            <a:xfrm>
              <a:off x="9387323" y="2263602"/>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73" name="TextBox 172">
              <a:extLst>
                <a:ext uri="{FF2B5EF4-FFF2-40B4-BE49-F238E27FC236}">
                  <a16:creationId xmlns:a16="http://schemas.microsoft.com/office/drawing/2014/main" id="{93DABD69-59E3-45F9-AFA7-3FFF359446AA}"/>
                </a:ext>
              </a:extLst>
            </p:cNvPr>
            <p:cNvSpPr txBox="1"/>
            <p:nvPr/>
          </p:nvSpPr>
          <p:spPr>
            <a:xfrm>
              <a:off x="5748628" y="2817600"/>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81" name="TextBox 180">
              <a:extLst>
                <a:ext uri="{FF2B5EF4-FFF2-40B4-BE49-F238E27FC236}">
                  <a16:creationId xmlns:a16="http://schemas.microsoft.com/office/drawing/2014/main" id="{98FFF91B-9583-4649-9706-D8BF40435131}"/>
                </a:ext>
              </a:extLst>
            </p:cNvPr>
            <p:cNvSpPr txBox="1"/>
            <p:nvPr/>
          </p:nvSpPr>
          <p:spPr>
            <a:xfrm>
              <a:off x="6476367" y="2817600"/>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82" name="TextBox 181">
              <a:extLst>
                <a:ext uri="{FF2B5EF4-FFF2-40B4-BE49-F238E27FC236}">
                  <a16:creationId xmlns:a16="http://schemas.microsoft.com/office/drawing/2014/main" id="{4148372A-F126-4FA7-92F3-69B2C342FDE2}"/>
                </a:ext>
              </a:extLst>
            </p:cNvPr>
            <p:cNvSpPr txBox="1"/>
            <p:nvPr/>
          </p:nvSpPr>
          <p:spPr>
            <a:xfrm>
              <a:off x="7204106" y="2817600"/>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83" name="TextBox 182">
              <a:extLst>
                <a:ext uri="{FF2B5EF4-FFF2-40B4-BE49-F238E27FC236}">
                  <a16:creationId xmlns:a16="http://schemas.microsoft.com/office/drawing/2014/main" id="{C6F47086-AF63-4195-9DB7-0984704E5FFC}"/>
                </a:ext>
              </a:extLst>
            </p:cNvPr>
            <p:cNvSpPr txBox="1"/>
            <p:nvPr/>
          </p:nvSpPr>
          <p:spPr>
            <a:xfrm>
              <a:off x="7931845" y="2817600"/>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84" name="TextBox 183">
              <a:extLst>
                <a:ext uri="{FF2B5EF4-FFF2-40B4-BE49-F238E27FC236}">
                  <a16:creationId xmlns:a16="http://schemas.microsoft.com/office/drawing/2014/main" id="{F2E366D6-7601-4E8F-AAD3-8A290EFCDA26}"/>
                </a:ext>
              </a:extLst>
            </p:cNvPr>
            <p:cNvSpPr txBox="1"/>
            <p:nvPr/>
          </p:nvSpPr>
          <p:spPr>
            <a:xfrm>
              <a:off x="8659584" y="2817600"/>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93" name="TextBox 192">
              <a:extLst>
                <a:ext uri="{FF2B5EF4-FFF2-40B4-BE49-F238E27FC236}">
                  <a16:creationId xmlns:a16="http://schemas.microsoft.com/office/drawing/2014/main" id="{9E5F4CAB-E79F-481E-9383-C568F56EFA92}"/>
                </a:ext>
              </a:extLst>
            </p:cNvPr>
            <p:cNvSpPr txBox="1"/>
            <p:nvPr/>
          </p:nvSpPr>
          <p:spPr>
            <a:xfrm>
              <a:off x="9387323" y="2817600"/>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94" name="TextBox 193">
              <a:extLst>
                <a:ext uri="{FF2B5EF4-FFF2-40B4-BE49-F238E27FC236}">
                  <a16:creationId xmlns:a16="http://schemas.microsoft.com/office/drawing/2014/main" id="{E6BB35D7-2456-425D-BBDD-1D375273C42C}"/>
                </a:ext>
              </a:extLst>
            </p:cNvPr>
            <p:cNvSpPr txBox="1"/>
            <p:nvPr/>
          </p:nvSpPr>
          <p:spPr>
            <a:xfrm>
              <a:off x="6476367" y="3371598"/>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195" name="TextBox 194">
              <a:extLst>
                <a:ext uri="{FF2B5EF4-FFF2-40B4-BE49-F238E27FC236}">
                  <a16:creationId xmlns:a16="http://schemas.microsoft.com/office/drawing/2014/main" id="{04A4BC48-79FB-4367-9F2C-0DD20661AF66}"/>
                </a:ext>
              </a:extLst>
            </p:cNvPr>
            <p:cNvSpPr txBox="1"/>
            <p:nvPr/>
          </p:nvSpPr>
          <p:spPr>
            <a:xfrm>
              <a:off x="7204106" y="3371598"/>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205" name="TextBox 204">
              <a:extLst>
                <a:ext uri="{FF2B5EF4-FFF2-40B4-BE49-F238E27FC236}">
                  <a16:creationId xmlns:a16="http://schemas.microsoft.com/office/drawing/2014/main" id="{143A7588-E172-423C-B950-885B05EE7BCA}"/>
                </a:ext>
              </a:extLst>
            </p:cNvPr>
            <p:cNvSpPr txBox="1"/>
            <p:nvPr/>
          </p:nvSpPr>
          <p:spPr>
            <a:xfrm>
              <a:off x="7931845" y="3371598"/>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206" name="TextBox 205">
              <a:extLst>
                <a:ext uri="{FF2B5EF4-FFF2-40B4-BE49-F238E27FC236}">
                  <a16:creationId xmlns:a16="http://schemas.microsoft.com/office/drawing/2014/main" id="{2ABC053D-DA78-41EB-B3FE-EF8280A616C0}"/>
                </a:ext>
              </a:extLst>
            </p:cNvPr>
            <p:cNvSpPr txBox="1"/>
            <p:nvPr/>
          </p:nvSpPr>
          <p:spPr>
            <a:xfrm>
              <a:off x="8659584" y="3371598"/>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217" name="TextBox 216">
              <a:extLst>
                <a:ext uri="{FF2B5EF4-FFF2-40B4-BE49-F238E27FC236}">
                  <a16:creationId xmlns:a16="http://schemas.microsoft.com/office/drawing/2014/main" id="{F6610C94-0DB5-479E-AC3D-CC9484F64678}"/>
                </a:ext>
              </a:extLst>
            </p:cNvPr>
            <p:cNvSpPr txBox="1"/>
            <p:nvPr/>
          </p:nvSpPr>
          <p:spPr>
            <a:xfrm>
              <a:off x="9387323" y="3371598"/>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240" name="TextBox 239">
              <a:extLst>
                <a:ext uri="{FF2B5EF4-FFF2-40B4-BE49-F238E27FC236}">
                  <a16:creationId xmlns:a16="http://schemas.microsoft.com/office/drawing/2014/main" id="{18833919-1EDE-47E2-A8C1-EF8CEC33F9C1}"/>
                </a:ext>
              </a:extLst>
            </p:cNvPr>
            <p:cNvSpPr txBox="1"/>
            <p:nvPr/>
          </p:nvSpPr>
          <p:spPr>
            <a:xfrm>
              <a:off x="7204106" y="3925596"/>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241" name="TextBox 240">
              <a:extLst>
                <a:ext uri="{FF2B5EF4-FFF2-40B4-BE49-F238E27FC236}">
                  <a16:creationId xmlns:a16="http://schemas.microsoft.com/office/drawing/2014/main" id="{76BE2903-BEA0-482B-A438-DE627D6A313C}"/>
                </a:ext>
              </a:extLst>
            </p:cNvPr>
            <p:cNvSpPr txBox="1"/>
            <p:nvPr/>
          </p:nvSpPr>
          <p:spPr>
            <a:xfrm>
              <a:off x="7931845" y="3925596"/>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242" name="TextBox 241">
              <a:extLst>
                <a:ext uri="{FF2B5EF4-FFF2-40B4-BE49-F238E27FC236}">
                  <a16:creationId xmlns:a16="http://schemas.microsoft.com/office/drawing/2014/main" id="{6E59E738-5816-457C-B903-D37F3760A8C7}"/>
                </a:ext>
              </a:extLst>
            </p:cNvPr>
            <p:cNvSpPr txBox="1"/>
            <p:nvPr/>
          </p:nvSpPr>
          <p:spPr>
            <a:xfrm>
              <a:off x="8659584" y="3925596"/>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243" name="TextBox 242">
              <a:extLst>
                <a:ext uri="{FF2B5EF4-FFF2-40B4-BE49-F238E27FC236}">
                  <a16:creationId xmlns:a16="http://schemas.microsoft.com/office/drawing/2014/main" id="{06E65257-8BD0-4BD8-AB7F-E04B2D20F91A}"/>
                </a:ext>
              </a:extLst>
            </p:cNvPr>
            <p:cNvSpPr txBox="1"/>
            <p:nvPr/>
          </p:nvSpPr>
          <p:spPr>
            <a:xfrm>
              <a:off x="9387323" y="3925596"/>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244" name="TextBox 243">
              <a:extLst>
                <a:ext uri="{FF2B5EF4-FFF2-40B4-BE49-F238E27FC236}">
                  <a16:creationId xmlns:a16="http://schemas.microsoft.com/office/drawing/2014/main" id="{85DCAA8C-FF13-44C8-A3F4-57DE7EB99FBA}"/>
                </a:ext>
              </a:extLst>
            </p:cNvPr>
            <p:cNvSpPr txBox="1"/>
            <p:nvPr/>
          </p:nvSpPr>
          <p:spPr>
            <a:xfrm>
              <a:off x="8659584" y="4479594"/>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245" name="TextBox 244">
              <a:extLst>
                <a:ext uri="{FF2B5EF4-FFF2-40B4-BE49-F238E27FC236}">
                  <a16:creationId xmlns:a16="http://schemas.microsoft.com/office/drawing/2014/main" id="{12368DF4-386E-4E64-9029-1F204F0603B6}"/>
                </a:ext>
              </a:extLst>
            </p:cNvPr>
            <p:cNvSpPr txBox="1"/>
            <p:nvPr/>
          </p:nvSpPr>
          <p:spPr>
            <a:xfrm>
              <a:off x="9387323" y="4479594"/>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246" name="TextBox 245">
              <a:extLst>
                <a:ext uri="{FF2B5EF4-FFF2-40B4-BE49-F238E27FC236}">
                  <a16:creationId xmlns:a16="http://schemas.microsoft.com/office/drawing/2014/main" id="{D19D28FE-BFCE-4EF8-A932-2956F6FD606D}"/>
                </a:ext>
              </a:extLst>
            </p:cNvPr>
            <p:cNvSpPr txBox="1"/>
            <p:nvPr/>
          </p:nvSpPr>
          <p:spPr>
            <a:xfrm>
              <a:off x="8659584" y="5033592"/>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247" name="TextBox 246">
              <a:extLst>
                <a:ext uri="{FF2B5EF4-FFF2-40B4-BE49-F238E27FC236}">
                  <a16:creationId xmlns:a16="http://schemas.microsoft.com/office/drawing/2014/main" id="{BA8E8912-F8BA-40A9-BCEA-82BA71755C4C}"/>
                </a:ext>
              </a:extLst>
            </p:cNvPr>
            <p:cNvSpPr txBox="1"/>
            <p:nvPr/>
          </p:nvSpPr>
          <p:spPr>
            <a:xfrm>
              <a:off x="9387323" y="5033592"/>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sp>
          <p:nvSpPr>
            <p:cNvPr id="248" name="TextBox 247">
              <a:extLst>
                <a:ext uri="{FF2B5EF4-FFF2-40B4-BE49-F238E27FC236}">
                  <a16:creationId xmlns:a16="http://schemas.microsoft.com/office/drawing/2014/main" id="{ABFB2BF5-7CC2-4FDE-B57B-7AC087F1AB9C}"/>
                </a:ext>
              </a:extLst>
            </p:cNvPr>
            <p:cNvSpPr txBox="1"/>
            <p:nvPr/>
          </p:nvSpPr>
          <p:spPr>
            <a:xfrm>
              <a:off x="9387323" y="5587590"/>
              <a:ext cx="741871" cy="369332"/>
            </a:xfrm>
            <a:prstGeom prst="rect">
              <a:avLst/>
            </a:prstGeom>
            <a:noFill/>
          </p:spPr>
          <p:txBody>
            <a:bodyPr wrap="square" lIns="0" tIns="0" rIns="0" bIns="0" rtlCol="0">
              <a:spAutoFit/>
            </a:bodyPr>
            <a:lstStyle/>
            <a:p>
              <a:pPr algn="r"/>
              <a:r>
                <a:rPr lang="en-GB" sz="2400" dirty="0">
                  <a:solidFill>
                    <a:srgbClr val="FF0000"/>
                  </a:solidFill>
                </a:rPr>
                <a:t>0</a:t>
              </a:r>
            </a:p>
          </p:txBody>
        </p:sp>
      </p:grpSp>
      <p:grpSp>
        <p:nvGrpSpPr>
          <p:cNvPr id="249" name="Group 248">
            <a:extLst>
              <a:ext uri="{FF2B5EF4-FFF2-40B4-BE49-F238E27FC236}">
                <a16:creationId xmlns:a16="http://schemas.microsoft.com/office/drawing/2014/main" id="{4B52B6A7-CA8D-4D71-8739-46CE0FFECA53}"/>
              </a:ext>
            </a:extLst>
          </p:cNvPr>
          <p:cNvGrpSpPr/>
          <p:nvPr/>
        </p:nvGrpSpPr>
        <p:grpSpPr>
          <a:xfrm>
            <a:off x="2762256" y="601608"/>
            <a:ext cx="7366938" cy="5355314"/>
            <a:chOff x="2762256" y="601608"/>
            <a:chExt cx="7366938" cy="5355314"/>
          </a:xfrm>
        </p:grpSpPr>
        <p:sp>
          <p:nvSpPr>
            <p:cNvPr id="250" name="TextBox 249">
              <a:extLst>
                <a:ext uri="{FF2B5EF4-FFF2-40B4-BE49-F238E27FC236}">
                  <a16:creationId xmlns:a16="http://schemas.microsoft.com/office/drawing/2014/main" id="{5E548DAA-95E7-4B59-8970-FD87C60D87A1}"/>
                </a:ext>
              </a:extLst>
            </p:cNvPr>
            <p:cNvSpPr txBox="1"/>
            <p:nvPr/>
          </p:nvSpPr>
          <p:spPr>
            <a:xfrm>
              <a:off x="7931845" y="4479594"/>
              <a:ext cx="741871" cy="369332"/>
            </a:xfrm>
            <a:prstGeom prst="rect">
              <a:avLst/>
            </a:prstGeom>
            <a:noFill/>
          </p:spPr>
          <p:txBody>
            <a:bodyPr wrap="square" lIns="0" tIns="0" rIns="0" bIns="0" rtlCol="0">
              <a:spAutoFit/>
            </a:bodyPr>
            <a:lstStyle/>
            <a:p>
              <a:pPr algn="r"/>
              <a:r>
                <a:rPr lang="en-GB" sz="2400" dirty="0"/>
                <a:t>0</a:t>
              </a:r>
            </a:p>
          </p:txBody>
        </p:sp>
        <p:sp>
          <p:nvSpPr>
            <p:cNvPr id="251" name="TextBox 250">
              <a:extLst>
                <a:ext uri="{FF2B5EF4-FFF2-40B4-BE49-F238E27FC236}">
                  <a16:creationId xmlns:a16="http://schemas.microsoft.com/office/drawing/2014/main" id="{A6D041B5-B1F8-4BD2-A384-C9A2E9069AA9}"/>
                </a:ext>
              </a:extLst>
            </p:cNvPr>
            <p:cNvSpPr txBox="1"/>
            <p:nvPr/>
          </p:nvSpPr>
          <p:spPr>
            <a:xfrm>
              <a:off x="2762256" y="601608"/>
              <a:ext cx="741871" cy="369332"/>
            </a:xfrm>
            <a:prstGeom prst="rect">
              <a:avLst/>
            </a:prstGeom>
            <a:noFill/>
          </p:spPr>
          <p:txBody>
            <a:bodyPr wrap="square" lIns="0" tIns="0" rIns="0" bIns="0" rtlCol="0">
              <a:spAutoFit/>
            </a:bodyPr>
            <a:lstStyle/>
            <a:p>
              <a:pPr algn="r"/>
              <a:r>
                <a:rPr lang="en-GB" sz="2400" dirty="0"/>
                <a:t>0</a:t>
              </a:r>
            </a:p>
          </p:txBody>
        </p:sp>
        <p:sp>
          <p:nvSpPr>
            <p:cNvPr id="252" name="TextBox 251">
              <a:extLst>
                <a:ext uri="{FF2B5EF4-FFF2-40B4-BE49-F238E27FC236}">
                  <a16:creationId xmlns:a16="http://schemas.microsoft.com/office/drawing/2014/main" id="{A31D907C-8163-4A28-9365-E79BC6CD1AF2}"/>
                </a:ext>
              </a:extLst>
            </p:cNvPr>
            <p:cNvSpPr txBox="1"/>
            <p:nvPr/>
          </p:nvSpPr>
          <p:spPr>
            <a:xfrm>
              <a:off x="3489995" y="601608"/>
              <a:ext cx="741871" cy="369332"/>
            </a:xfrm>
            <a:prstGeom prst="rect">
              <a:avLst/>
            </a:prstGeom>
            <a:noFill/>
          </p:spPr>
          <p:txBody>
            <a:bodyPr wrap="square" lIns="0" tIns="0" rIns="0" bIns="0" rtlCol="0">
              <a:spAutoFit/>
            </a:bodyPr>
            <a:lstStyle/>
            <a:p>
              <a:pPr algn="r"/>
              <a:r>
                <a:rPr lang="en-GB" sz="2400" dirty="0"/>
                <a:t>0</a:t>
              </a:r>
            </a:p>
          </p:txBody>
        </p:sp>
        <p:sp>
          <p:nvSpPr>
            <p:cNvPr id="253" name="TextBox 252">
              <a:extLst>
                <a:ext uri="{FF2B5EF4-FFF2-40B4-BE49-F238E27FC236}">
                  <a16:creationId xmlns:a16="http://schemas.microsoft.com/office/drawing/2014/main" id="{84AFA2DF-92C5-449D-ADD3-9335495FC953}"/>
                </a:ext>
              </a:extLst>
            </p:cNvPr>
            <p:cNvSpPr txBox="1"/>
            <p:nvPr/>
          </p:nvSpPr>
          <p:spPr>
            <a:xfrm>
              <a:off x="4293150" y="601608"/>
              <a:ext cx="741871" cy="369332"/>
            </a:xfrm>
            <a:prstGeom prst="rect">
              <a:avLst/>
            </a:prstGeom>
            <a:noFill/>
          </p:spPr>
          <p:txBody>
            <a:bodyPr wrap="square" lIns="0" tIns="0" rIns="0" bIns="0" rtlCol="0">
              <a:spAutoFit/>
            </a:bodyPr>
            <a:lstStyle/>
            <a:p>
              <a:pPr algn="r"/>
              <a:r>
                <a:rPr lang="en-GB" sz="2400" dirty="0"/>
                <a:t>0</a:t>
              </a:r>
            </a:p>
          </p:txBody>
        </p:sp>
        <p:sp>
          <p:nvSpPr>
            <p:cNvPr id="254" name="TextBox 253">
              <a:extLst>
                <a:ext uri="{FF2B5EF4-FFF2-40B4-BE49-F238E27FC236}">
                  <a16:creationId xmlns:a16="http://schemas.microsoft.com/office/drawing/2014/main" id="{78094535-A8E7-4A09-A0E0-D04322B84FB4}"/>
                </a:ext>
              </a:extLst>
            </p:cNvPr>
            <p:cNvSpPr txBox="1"/>
            <p:nvPr/>
          </p:nvSpPr>
          <p:spPr>
            <a:xfrm>
              <a:off x="5020889" y="601608"/>
              <a:ext cx="741871" cy="369332"/>
            </a:xfrm>
            <a:prstGeom prst="rect">
              <a:avLst/>
            </a:prstGeom>
            <a:noFill/>
          </p:spPr>
          <p:txBody>
            <a:bodyPr wrap="square" lIns="0" tIns="0" rIns="0" bIns="0" rtlCol="0">
              <a:spAutoFit/>
            </a:bodyPr>
            <a:lstStyle/>
            <a:p>
              <a:pPr algn="r"/>
              <a:r>
                <a:rPr lang="en-GB" sz="2400" dirty="0"/>
                <a:t>0</a:t>
              </a:r>
            </a:p>
          </p:txBody>
        </p:sp>
        <p:sp>
          <p:nvSpPr>
            <p:cNvPr id="255" name="TextBox 254">
              <a:extLst>
                <a:ext uri="{FF2B5EF4-FFF2-40B4-BE49-F238E27FC236}">
                  <a16:creationId xmlns:a16="http://schemas.microsoft.com/office/drawing/2014/main" id="{D3010232-3F84-4FF6-A1CC-B2EC84EFBEEE}"/>
                </a:ext>
              </a:extLst>
            </p:cNvPr>
            <p:cNvSpPr txBox="1"/>
            <p:nvPr/>
          </p:nvSpPr>
          <p:spPr>
            <a:xfrm>
              <a:off x="5748628" y="601608"/>
              <a:ext cx="741871" cy="369332"/>
            </a:xfrm>
            <a:prstGeom prst="rect">
              <a:avLst/>
            </a:prstGeom>
            <a:noFill/>
          </p:spPr>
          <p:txBody>
            <a:bodyPr wrap="square" lIns="0" tIns="0" rIns="0" bIns="0" rtlCol="0">
              <a:spAutoFit/>
            </a:bodyPr>
            <a:lstStyle/>
            <a:p>
              <a:pPr algn="r"/>
              <a:r>
                <a:rPr lang="en-GB" sz="2400" dirty="0"/>
                <a:t>0</a:t>
              </a:r>
            </a:p>
          </p:txBody>
        </p:sp>
        <p:sp>
          <p:nvSpPr>
            <p:cNvPr id="256" name="TextBox 255">
              <a:extLst>
                <a:ext uri="{FF2B5EF4-FFF2-40B4-BE49-F238E27FC236}">
                  <a16:creationId xmlns:a16="http://schemas.microsoft.com/office/drawing/2014/main" id="{3413F942-9C34-483D-9B63-6E06C4993E1F}"/>
                </a:ext>
              </a:extLst>
            </p:cNvPr>
            <p:cNvSpPr txBox="1"/>
            <p:nvPr/>
          </p:nvSpPr>
          <p:spPr>
            <a:xfrm>
              <a:off x="6476367" y="601608"/>
              <a:ext cx="741871" cy="369332"/>
            </a:xfrm>
            <a:prstGeom prst="rect">
              <a:avLst/>
            </a:prstGeom>
            <a:noFill/>
          </p:spPr>
          <p:txBody>
            <a:bodyPr wrap="square" lIns="0" tIns="0" rIns="0" bIns="0" rtlCol="0">
              <a:spAutoFit/>
            </a:bodyPr>
            <a:lstStyle/>
            <a:p>
              <a:pPr algn="r"/>
              <a:r>
                <a:rPr lang="en-GB" sz="2400" dirty="0"/>
                <a:t>0</a:t>
              </a:r>
            </a:p>
          </p:txBody>
        </p:sp>
        <p:sp>
          <p:nvSpPr>
            <p:cNvPr id="257" name="TextBox 256">
              <a:extLst>
                <a:ext uri="{FF2B5EF4-FFF2-40B4-BE49-F238E27FC236}">
                  <a16:creationId xmlns:a16="http://schemas.microsoft.com/office/drawing/2014/main" id="{F0E9B2F9-5072-429A-AC30-0E29EC3B7CE6}"/>
                </a:ext>
              </a:extLst>
            </p:cNvPr>
            <p:cNvSpPr txBox="1"/>
            <p:nvPr/>
          </p:nvSpPr>
          <p:spPr>
            <a:xfrm>
              <a:off x="7204106" y="601608"/>
              <a:ext cx="741871" cy="369332"/>
            </a:xfrm>
            <a:prstGeom prst="rect">
              <a:avLst/>
            </a:prstGeom>
            <a:noFill/>
          </p:spPr>
          <p:txBody>
            <a:bodyPr wrap="square" lIns="0" tIns="0" rIns="0" bIns="0" rtlCol="0">
              <a:spAutoFit/>
            </a:bodyPr>
            <a:lstStyle/>
            <a:p>
              <a:pPr algn="r"/>
              <a:r>
                <a:rPr lang="en-GB" sz="2400" dirty="0"/>
                <a:t>0</a:t>
              </a:r>
            </a:p>
          </p:txBody>
        </p:sp>
        <p:sp>
          <p:nvSpPr>
            <p:cNvPr id="258" name="TextBox 257">
              <a:extLst>
                <a:ext uri="{FF2B5EF4-FFF2-40B4-BE49-F238E27FC236}">
                  <a16:creationId xmlns:a16="http://schemas.microsoft.com/office/drawing/2014/main" id="{D7D3B544-7DD2-4E57-A176-37411912D03B}"/>
                </a:ext>
              </a:extLst>
            </p:cNvPr>
            <p:cNvSpPr txBox="1"/>
            <p:nvPr/>
          </p:nvSpPr>
          <p:spPr>
            <a:xfrm>
              <a:off x="7931845" y="601608"/>
              <a:ext cx="741871" cy="369332"/>
            </a:xfrm>
            <a:prstGeom prst="rect">
              <a:avLst/>
            </a:prstGeom>
            <a:noFill/>
          </p:spPr>
          <p:txBody>
            <a:bodyPr wrap="square" lIns="0" tIns="0" rIns="0" bIns="0" rtlCol="0">
              <a:spAutoFit/>
            </a:bodyPr>
            <a:lstStyle/>
            <a:p>
              <a:pPr algn="r"/>
              <a:r>
                <a:rPr lang="en-GB" sz="2400" dirty="0"/>
                <a:t>0</a:t>
              </a:r>
            </a:p>
          </p:txBody>
        </p:sp>
        <p:sp>
          <p:nvSpPr>
            <p:cNvPr id="259" name="TextBox 258">
              <a:extLst>
                <a:ext uri="{FF2B5EF4-FFF2-40B4-BE49-F238E27FC236}">
                  <a16:creationId xmlns:a16="http://schemas.microsoft.com/office/drawing/2014/main" id="{138CFE31-0FB3-4614-B46B-61F53A423625}"/>
                </a:ext>
              </a:extLst>
            </p:cNvPr>
            <p:cNvSpPr txBox="1"/>
            <p:nvPr/>
          </p:nvSpPr>
          <p:spPr>
            <a:xfrm>
              <a:off x="8659584" y="601608"/>
              <a:ext cx="741871" cy="369332"/>
            </a:xfrm>
            <a:prstGeom prst="rect">
              <a:avLst/>
            </a:prstGeom>
            <a:noFill/>
          </p:spPr>
          <p:txBody>
            <a:bodyPr wrap="square" lIns="0" tIns="0" rIns="0" bIns="0" rtlCol="0">
              <a:spAutoFit/>
            </a:bodyPr>
            <a:lstStyle/>
            <a:p>
              <a:pPr algn="r"/>
              <a:r>
                <a:rPr lang="en-GB" sz="2400" dirty="0"/>
                <a:t>0</a:t>
              </a:r>
            </a:p>
          </p:txBody>
        </p:sp>
        <p:sp>
          <p:nvSpPr>
            <p:cNvPr id="260" name="TextBox 259">
              <a:extLst>
                <a:ext uri="{FF2B5EF4-FFF2-40B4-BE49-F238E27FC236}">
                  <a16:creationId xmlns:a16="http://schemas.microsoft.com/office/drawing/2014/main" id="{752D9242-CFAC-4E64-B8A7-37D84AEDED04}"/>
                </a:ext>
              </a:extLst>
            </p:cNvPr>
            <p:cNvSpPr txBox="1"/>
            <p:nvPr/>
          </p:nvSpPr>
          <p:spPr>
            <a:xfrm>
              <a:off x="9387323" y="601608"/>
              <a:ext cx="741871" cy="369332"/>
            </a:xfrm>
            <a:prstGeom prst="rect">
              <a:avLst/>
            </a:prstGeom>
            <a:noFill/>
          </p:spPr>
          <p:txBody>
            <a:bodyPr wrap="square" lIns="0" tIns="0" rIns="0" bIns="0" rtlCol="0">
              <a:spAutoFit/>
            </a:bodyPr>
            <a:lstStyle/>
            <a:p>
              <a:pPr algn="r"/>
              <a:r>
                <a:rPr lang="en-GB" sz="2400" dirty="0"/>
                <a:t>0</a:t>
              </a:r>
            </a:p>
          </p:txBody>
        </p:sp>
        <p:sp>
          <p:nvSpPr>
            <p:cNvPr id="261" name="TextBox 260">
              <a:extLst>
                <a:ext uri="{FF2B5EF4-FFF2-40B4-BE49-F238E27FC236}">
                  <a16:creationId xmlns:a16="http://schemas.microsoft.com/office/drawing/2014/main" id="{B88BB206-14E4-4815-B6A5-76B916BDDDE0}"/>
                </a:ext>
              </a:extLst>
            </p:cNvPr>
            <p:cNvSpPr txBox="1"/>
            <p:nvPr/>
          </p:nvSpPr>
          <p:spPr>
            <a:xfrm>
              <a:off x="3489995" y="1155606"/>
              <a:ext cx="741871" cy="369332"/>
            </a:xfrm>
            <a:prstGeom prst="rect">
              <a:avLst/>
            </a:prstGeom>
            <a:noFill/>
          </p:spPr>
          <p:txBody>
            <a:bodyPr wrap="square" lIns="0" tIns="0" rIns="0" bIns="0" rtlCol="0">
              <a:spAutoFit/>
            </a:bodyPr>
            <a:lstStyle/>
            <a:p>
              <a:pPr algn="r"/>
              <a:r>
                <a:rPr lang="en-GB" sz="2400" dirty="0"/>
                <a:t>0</a:t>
              </a:r>
            </a:p>
          </p:txBody>
        </p:sp>
        <p:sp>
          <p:nvSpPr>
            <p:cNvPr id="262" name="TextBox 261">
              <a:extLst>
                <a:ext uri="{FF2B5EF4-FFF2-40B4-BE49-F238E27FC236}">
                  <a16:creationId xmlns:a16="http://schemas.microsoft.com/office/drawing/2014/main" id="{156A804E-4648-46C1-881F-DB2972FB7EB6}"/>
                </a:ext>
              </a:extLst>
            </p:cNvPr>
            <p:cNvSpPr txBox="1"/>
            <p:nvPr/>
          </p:nvSpPr>
          <p:spPr>
            <a:xfrm>
              <a:off x="4293150" y="1155606"/>
              <a:ext cx="741871" cy="369332"/>
            </a:xfrm>
            <a:prstGeom prst="rect">
              <a:avLst/>
            </a:prstGeom>
            <a:noFill/>
          </p:spPr>
          <p:txBody>
            <a:bodyPr wrap="square" lIns="0" tIns="0" rIns="0" bIns="0" rtlCol="0">
              <a:spAutoFit/>
            </a:bodyPr>
            <a:lstStyle/>
            <a:p>
              <a:pPr algn="r"/>
              <a:r>
                <a:rPr lang="en-GB" sz="2400" dirty="0"/>
                <a:t>0</a:t>
              </a:r>
            </a:p>
          </p:txBody>
        </p:sp>
        <p:sp>
          <p:nvSpPr>
            <p:cNvPr id="263" name="TextBox 262">
              <a:extLst>
                <a:ext uri="{FF2B5EF4-FFF2-40B4-BE49-F238E27FC236}">
                  <a16:creationId xmlns:a16="http://schemas.microsoft.com/office/drawing/2014/main" id="{018215EA-5B96-4D9D-9019-8D0170B6BCF2}"/>
                </a:ext>
              </a:extLst>
            </p:cNvPr>
            <p:cNvSpPr txBox="1"/>
            <p:nvPr/>
          </p:nvSpPr>
          <p:spPr>
            <a:xfrm>
              <a:off x="5020889" y="1155606"/>
              <a:ext cx="741871" cy="369332"/>
            </a:xfrm>
            <a:prstGeom prst="rect">
              <a:avLst/>
            </a:prstGeom>
            <a:noFill/>
          </p:spPr>
          <p:txBody>
            <a:bodyPr wrap="square" lIns="0" tIns="0" rIns="0" bIns="0" rtlCol="0">
              <a:spAutoFit/>
            </a:bodyPr>
            <a:lstStyle/>
            <a:p>
              <a:pPr algn="r"/>
              <a:r>
                <a:rPr lang="en-GB" sz="2400" dirty="0"/>
                <a:t>0</a:t>
              </a:r>
            </a:p>
          </p:txBody>
        </p:sp>
        <p:sp>
          <p:nvSpPr>
            <p:cNvPr id="264" name="TextBox 263">
              <a:extLst>
                <a:ext uri="{FF2B5EF4-FFF2-40B4-BE49-F238E27FC236}">
                  <a16:creationId xmlns:a16="http://schemas.microsoft.com/office/drawing/2014/main" id="{FD657DC7-8BC6-425D-98A6-E5EEB14224DD}"/>
                </a:ext>
              </a:extLst>
            </p:cNvPr>
            <p:cNvSpPr txBox="1"/>
            <p:nvPr/>
          </p:nvSpPr>
          <p:spPr>
            <a:xfrm>
              <a:off x="5748628" y="1155606"/>
              <a:ext cx="741871" cy="369332"/>
            </a:xfrm>
            <a:prstGeom prst="rect">
              <a:avLst/>
            </a:prstGeom>
            <a:noFill/>
          </p:spPr>
          <p:txBody>
            <a:bodyPr wrap="square" lIns="0" tIns="0" rIns="0" bIns="0" rtlCol="0">
              <a:spAutoFit/>
            </a:bodyPr>
            <a:lstStyle/>
            <a:p>
              <a:pPr algn="r"/>
              <a:r>
                <a:rPr lang="en-GB" sz="2400" dirty="0"/>
                <a:t>0</a:t>
              </a:r>
            </a:p>
          </p:txBody>
        </p:sp>
        <p:sp>
          <p:nvSpPr>
            <p:cNvPr id="265" name="TextBox 264">
              <a:extLst>
                <a:ext uri="{FF2B5EF4-FFF2-40B4-BE49-F238E27FC236}">
                  <a16:creationId xmlns:a16="http://schemas.microsoft.com/office/drawing/2014/main" id="{F4B1326A-6229-4B21-8106-31CC2CC4BE2C}"/>
                </a:ext>
              </a:extLst>
            </p:cNvPr>
            <p:cNvSpPr txBox="1"/>
            <p:nvPr/>
          </p:nvSpPr>
          <p:spPr>
            <a:xfrm>
              <a:off x="6476367" y="1155606"/>
              <a:ext cx="741871" cy="369332"/>
            </a:xfrm>
            <a:prstGeom prst="rect">
              <a:avLst/>
            </a:prstGeom>
            <a:noFill/>
          </p:spPr>
          <p:txBody>
            <a:bodyPr wrap="square" lIns="0" tIns="0" rIns="0" bIns="0" rtlCol="0">
              <a:spAutoFit/>
            </a:bodyPr>
            <a:lstStyle/>
            <a:p>
              <a:pPr algn="r"/>
              <a:r>
                <a:rPr lang="en-GB" sz="2400" dirty="0"/>
                <a:t>0</a:t>
              </a:r>
            </a:p>
          </p:txBody>
        </p:sp>
        <p:sp>
          <p:nvSpPr>
            <p:cNvPr id="266" name="TextBox 265">
              <a:extLst>
                <a:ext uri="{FF2B5EF4-FFF2-40B4-BE49-F238E27FC236}">
                  <a16:creationId xmlns:a16="http://schemas.microsoft.com/office/drawing/2014/main" id="{C062DBE7-D4AF-456D-A620-867C550CC5F3}"/>
                </a:ext>
              </a:extLst>
            </p:cNvPr>
            <p:cNvSpPr txBox="1"/>
            <p:nvPr/>
          </p:nvSpPr>
          <p:spPr>
            <a:xfrm>
              <a:off x="7204106" y="1155606"/>
              <a:ext cx="741871" cy="369332"/>
            </a:xfrm>
            <a:prstGeom prst="rect">
              <a:avLst/>
            </a:prstGeom>
            <a:noFill/>
          </p:spPr>
          <p:txBody>
            <a:bodyPr wrap="square" lIns="0" tIns="0" rIns="0" bIns="0" rtlCol="0">
              <a:spAutoFit/>
            </a:bodyPr>
            <a:lstStyle/>
            <a:p>
              <a:pPr algn="r"/>
              <a:r>
                <a:rPr lang="en-GB" sz="2400" dirty="0"/>
                <a:t>0</a:t>
              </a:r>
            </a:p>
          </p:txBody>
        </p:sp>
        <p:sp>
          <p:nvSpPr>
            <p:cNvPr id="269" name="TextBox 268">
              <a:extLst>
                <a:ext uri="{FF2B5EF4-FFF2-40B4-BE49-F238E27FC236}">
                  <a16:creationId xmlns:a16="http://schemas.microsoft.com/office/drawing/2014/main" id="{0EBC56BE-704E-4427-9CA7-E19E9A430885}"/>
                </a:ext>
              </a:extLst>
            </p:cNvPr>
            <p:cNvSpPr txBox="1"/>
            <p:nvPr/>
          </p:nvSpPr>
          <p:spPr>
            <a:xfrm>
              <a:off x="7931845" y="1155606"/>
              <a:ext cx="741871" cy="369332"/>
            </a:xfrm>
            <a:prstGeom prst="rect">
              <a:avLst/>
            </a:prstGeom>
            <a:noFill/>
          </p:spPr>
          <p:txBody>
            <a:bodyPr wrap="square" lIns="0" tIns="0" rIns="0" bIns="0" rtlCol="0">
              <a:spAutoFit/>
            </a:bodyPr>
            <a:lstStyle/>
            <a:p>
              <a:pPr algn="r"/>
              <a:r>
                <a:rPr lang="en-GB" sz="2400" dirty="0"/>
                <a:t>0</a:t>
              </a:r>
            </a:p>
          </p:txBody>
        </p:sp>
        <p:sp>
          <p:nvSpPr>
            <p:cNvPr id="270" name="TextBox 269">
              <a:extLst>
                <a:ext uri="{FF2B5EF4-FFF2-40B4-BE49-F238E27FC236}">
                  <a16:creationId xmlns:a16="http://schemas.microsoft.com/office/drawing/2014/main" id="{032E1734-EEEB-4EAF-9A78-F624EA938AF3}"/>
                </a:ext>
              </a:extLst>
            </p:cNvPr>
            <p:cNvSpPr txBox="1"/>
            <p:nvPr/>
          </p:nvSpPr>
          <p:spPr>
            <a:xfrm>
              <a:off x="8659584" y="1155606"/>
              <a:ext cx="741871" cy="369332"/>
            </a:xfrm>
            <a:prstGeom prst="rect">
              <a:avLst/>
            </a:prstGeom>
            <a:noFill/>
          </p:spPr>
          <p:txBody>
            <a:bodyPr wrap="square" lIns="0" tIns="0" rIns="0" bIns="0" rtlCol="0">
              <a:spAutoFit/>
            </a:bodyPr>
            <a:lstStyle/>
            <a:p>
              <a:pPr algn="r"/>
              <a:r>
                <a:rPr lang="en-GB" sz="2400" dirty="0"/>
                <a:t>0</a:t>
              </a:r>
            </a:p>
          </p:txBody>
        </p:sp>
        <p:sp>
          <p:nvSpPr>
            <p:cNvPr id="271" name="TextBox 270">
              <a:extLst>
                <a:ext uri="{FF2B5EF4-FFF2-40B4-BE49-F238E27FC236}">
                  <a16:creationId xmlns:a16="http://schemas.microsoft.com/office/drawing/2014/main" id="{38DE0EC1-7E8E-41F1-AD90-A61AC56A331D}"/>
                </a:ext>
              </a:extLst>
            </p:cNvPr>
            <p:cNvSpPr txBox="1"/>
            <p:nvPr/>
          </p:nvSpPr>
          <p:spPr>
            <a:xfrm>
              <a:off x="9387323" y="1155606"/>
              <a:ext cx="741871" cy="369332"/>
            </a:xfrm>
            <a:prstGeom prst="rect">
              <a:avLst/>
            </a:prstGeom>
            <a:noFill/>
          </p:spPr>
          <p:txBody>
            <a:bodyPr wrap="square" lIns="0" tIns="0" rIns="0" bIns="0" rtlCol="0">
              <a:spAutoFit/>
            </a:bodyPr>
            <a:lstStyle/>
            <a:p>
              <a:pPr algn="r"/>
              <a:r>
                <a:rPr lang="en-GB" sz="2400" dirty="0"/>
                <a:t>0</a:t>
              </a:r>
            </a:p>
          </p:txBody>
        </p:sp>
        <p:sp>
          <p:nvSpPr>
            <p:cNvPr id="272" name="TextBox 271">
              <a:extLst>
                <a:ext uri="{FF2B5EF4-FFF2-40B4-BE49-F238E27FC236}">
                  <a16:creationId xmlns:a16="http://schemas.microsoft.com/office/drawing/2014/main" id="{E5F8BAD9-A2D8-4A57-94B7-F260A04AD873}"/>
                </a:ext>
              </a:extLst>
            </p:cNvPr>
            <p:cNvSpPr txBox="1"/>
            <p:nvPr/>
          </p:nvSpPr>
          <p:spPr>
            <a:xfrm>
              <a:off x="4293150" y="1709604"/>
              <a:ext cx="741871" cy="369332"/>
            </a:xfrm>
            <a:prstGeom prst="rect">
              <a:avLst/>
            </a:prstGeom>
            <a:noFill/>
          </p:spPr>
          <p:txBody>
            <a:bodyPr wrap="square" lIns="0" tIns="0" rIns="0" bIns="0" rtlCol="0">
              <a:spAutoFit/>
            </a:bodyPr>
            <a:lstStyle/>
            <a:p>
              <a:pPr algn="r"/>
              <a:r>
                <a:rPr lang="en-GB" sz="2400" dirty="0"/>
                <a:t>0</a:t>
              </a:r>
            </a:p>
          </p:txBody>
        </p:sp>
        <p:sp>
          <p:nvSpPr>
            <p:cNvPr id="273" name="TextBox 272">
              <a:extLst>
                <a:ext uri="{FF2B5EF4-FFF2-40B4-BE49-F238E27FC236}">
                  <a16:creationId xmlns:a16="http://schemas.microsoft.com/office/drawing/2014/main" id="{682A5C08-98A8-42EC-8579-4B4BE563BD45}"/>
                </a:ext>
              </a:extLst>
            </p:cNvPr>
            <p:cNvSpPr txBox="1"/>
            <p:nvPr/>
          </p:nvSpPr>
          <p:spPr>
            <a:xfrm>
              <a:off x="5020889" y="1709604"/>
              <a:ext cx="741871" cy="369332"/>
            </a:xfrm>
            <a:prstGeom prst="rect">
              <a:avLst/>
            </a:prstGeom>
            <a:noFill/>
          </p:spPr>
          <p:txBody>
            <a:bodyPr wrap="square" lIns="0" tIns="0" rIns="0" bIns="0" rtlCol="0">
              <a:spAutoFit/>
            </a:bodyPr>
            <a:lstStyle/>
            <a:p>
              <a:pPr algn="r"/>
              <a:r>
                <a:rPr lang="en-GB" sz="2400" dirty="0"/>
                <a:t>0</a:t>
              </a:r>
            </a:p>
          </p:txBody>
        </p:sp>
        <p:sp>
          <p:nvSpPr>
            <p:cNvPr id="274" name="TextBox 273">
              <a:extLst>
                <a:ext uri="{FF2B5EF4-FFF2-40B4-BE49-F238E27FC236}">
                  <a16:creationId xmlns:a16="http://schemas.microsoft.com/office/drawing/2014/main" id="{A838336E-86E9-42ED-A49B-528BAAA60A67}"/>
                </a:ext>
              </a:extLst>
            </p:cNvPr>
            <p:cNvSpPr txBox="1"/>
            <p:nvPr/>
          </p:nvSpPr>
          <p:spPr>
            <a:xfrm>
              <a:off x="5748628" y="1709604"/>
              <a:ext cx="741871" cy="369332"/>
            </a:xfrm>
            <a:prstGeom prst="rect">
              <a:avLst/>
            </a:prstGeom>
            <a:noFill/>
          </p:spPr>
          <p:txBody>
            <a:bodyPr wrap="square" lIns="0" tIns="0" rIns="0" bIns="0" rtlCol="0">
              <a:spAutoFit/>
            </a:bodyPr>
            <a:lstStyle/>
            <a:p>
              <a:pPr algn="r"/>
              <a:r>
                <a:rPr lang="en-GB" sz="2400" dirty="0"/>
                <a:t>0</a:t>
              </a:r>
            </a:p>
          </p:txBody>
        </p:sp>
        <p:sp>
          <p:nvSpPr>
            <p:cNvPr id="275" name="TextBox 274">
              <a:extLst>
                <a:ext uri="{FF2B5EF4-FFF2-40B4-BE49-F238E27FC236}">
                  <a16:creationId xmlns:a16="http://schemas.microsoft.com/office/drawing/2014/main" id="{1724FC2C-94D7-4ECE-ABDA-59C28E86514C}"/>
                </a:ext>
              </a:extLst>
            </p:cNvPr>
            <p:cNvSpPr txBox="1"/>
            <p:nvPr/>
          </p:nvSpPr>
          <p:spPr>
            <a:xfrm>
              <a:off x="6476367" y="1709604"/>
              <a:ext cx="741871" cy="369332"/>
            </a:xfrm>
            <a:prstGeom prst="rect">
              <a:avLst/>
            </a:prstGeom>
            <a:noFill/>
          </p:spPr>
          <p:txBody>
            <a:bodyPr wrap="square" lIns="0" tIns="0" rIns="0" bIns="0" rtlCol="0">
              <a:spAutoFit/>
            </a:bodyPr>
            <a:lstStyle/>
            <a:p>
              <a:pPr algn="r"/>
              <a:r>
                <a:rPr lang="en-GB" sz="2400" dirty="0"/>
                <a:t>0</a:t>
              </a:r>
            </a:p>
          </p:txBody>
        </p:sp>
        <p:sp>
          <p:nvSpPr>
            <p:cNvPr id="276" name="TextBox 275">
              <a:extLst>
                <a:ext uri="{FF2B5EF4-FFF2-40B4-BE49-F238E27FC236}">
                  <a16:creationId xmlns:a16="http://schemas.microsoft.com/office/drawing/2014/main" id="{8A29CA9C-D856-49E7-A1E7-DCB2F44F3853}"/>
                </a:ext>
              </a:extLst>
            </p:cNvPr>
            <p:cNvSpPr txBox="1"/>
            <p:nvPr/>
          </p:nvSpPr>
          <p:spPr>
            <a:xfrm>
              <a:off x="7204106" y="1709604"/>
              <a:ext cx="741871" cy="369332"/>
            </a:xfrm>
            <a:prstGeom prst="rect">
              <a:avLst/>
            </a:prstGeom>
            <a:noFill/>
          </p:spPr>
          <p:txBody>
            <a:bodyPr wrap="square" lIns="0" tIns="0" rIns="0" bIns="0" rtlCol="0">
              <a:spAutoFit/>
            </a:bodyPr>
            <a:lstStyle/>
            <a:p>
              <a:pPr algn="r"/>
              <a:r>
                <a:rPr lang="en-GB" sz="2400" dirty="0"/>
                <a:t>0</a:t>
              </a:r>
            </a:p>
          </p:txBody>
        </p:sp>
        <p:sp>
          <p:nvSpPr>
            <p:cNvPr id="277" name="TextBox 276">
              <a:extLst>
                <a:ext uri="{FF2B5EF4-FFF2-40B4-BE49-F238E27FC236}">
                  <a16:creationId xmlns:a16="http://schemas.microsoft.com/office/drawing/2014/main" id="{6346CDA2-000C-47D5-9395-7C9409B582C3}"/>
                </a:ext>
              </a:extLst>
            </p:cNvPr>
            <p:cNvSpPr txBox="1"/>
            <p:nvPr/>
          </p:nvSpPr>
          <p:spPr>
            <a:xfrm>
              <a:off x="7931845" y="1709604"/>
              <a:ext cx="741871" cy="369332"/>
            </a:xfrm>
            <a:prstGeom prst="rect">
              <a:avLst/>
            </a:prstGeom>
            <a:noFill/>
          </p:spPr>
          <p:txBody>
            <a:bodyPr wrap="square" lIns="0" tIns="0" rIns="0" bIns="0" rtlCol="0">
              <a:spAutoFit/>
            </a:bodyPr>
            <a:lstStyle/>
            <a:p>
              <a:pPr algn="r"/>
              <a:r>
                <a:rPr lang="en-GB" sz="2400" dirty="0"/>
                <a:t>0</a:t>
              </a:r>
            </a:p>
          </p:txBody>
        </p:sp>
        <p:sp>
          <p:nvSpPr>
            <p:cNvPr id="278" name="TextBox 277">
              <a:extLst>
                <a:ext uri="{FF2B5EF4-FFF2-40B4-BE49-F238E27FC236}">
                  <a16:creationId xmlns:a16="http://schemas.microsoft.com/office/drawing/2014/main" id="{1DDF47DC-1045-47F6-9E6F-770C70905E81}"/>
                </a:ext>
              </a:extLst>
            </p:cNvPr>
            <p:cNvSpPr txBox="1"/>
            <p:nvPr/>
          </p:nvSpPr>
          <p:spPr>
            <a:xfrm>
              <a:off x="8659584" y="1709604"/>
              <a:ext cx="741871" cy="369332"/>
            </a:xfrm>
            <a:prstGeom prst="rect">
              <a:avLst/>
            </a:prstGeom>
            <a:noFill/>
          </p:spPr>
          <p:txBody>
            <a:bodyPr wrap="square" lIns="0" tIns="0" rIns="0" bIns="0" rtlCol="0">
              <a:spAutoFit/>
            </a:bodyPr>
            <a:lstStyle/>
            <a:p>
              <a:pPr algn="r"/>
              <a:r>
                <a:rPr lang="en-GB" sz="2400" dirty="0"/>
                <a:t>0</a:t>
              </a:r>
            </a:p>
          </p:txBody>
        </p:sp>
        <p:sp>
          <p:nvSpPr>
            <p:cNvPr id="279" name="TextBox 278">
              <a:extLst>
                <a:ext uri="{FF2B5EF4-FFF2-40B4-BE49-F238E27FC236}">
                  <a16:creationId xmlns:a16="http://schemas.microsoft.com/office/drawing/2014/main" id="{B3DF1C20-3A3A-4CB7-ABD3-16CBAA8BA327}"/>
                </a:ext>
              </a:extLst>
            </p:cNvPr>
            <p:cNvSpPr txBox="1"/>
            <p:nvPr/>
          </p:nvSpPr>
          <p:spPr>
            <a:xfrm>
              <a:off x="9387323" y="1709604"/>
              <a:ext cx="741871" cy="369332"/>
            </a:xfrm>
            <a:prstGeom prst="rect">
              <a:avLst/>
            </a:prstGeom>
            <a:noFill/>
          </p:spPr>
          <p:txBody>
            <a:bodyPr wrap="square" lIns="0" tIns="0" rIns="0" bIns="0" rtlCol="0">
              <a:spAutoFit/>
            </a:bodyPr>
            <a:lstStyle/>
            <a:p>
              <a:pPr algn="r"/>
              <a:r>
                <a:rPr lang="en-GB" sz="2400" dirty="0"/>
                <a:t>0</a:t>
              </a:r>
            </a:p>
          </p:txBody>
        </p:sp>
        <p:sp>
          <p:nvSpPr>
            <p:cNvPr id="280" name="TextBox 279">
              <a:extLst>
                <a:ext uri="{FF2B5EF4-FFF2-40B4-BE49-F238E27FC236}">
                  <a16:creationId xmlns:a16="http://schemas.microsoft.com/office/drawing/2014/main" id="{978219DB-86FE-4649-B490-4FF9CE8D3ABB}"/>
                </a:ext>
              </a:extLst>
            </p:cNvPr>
            <p:cNvSpPr txBox="1"/>
            <p:nvPr/>
          </p:nvSpPr>
          <p:spPr>
            <a:xfrm>
              <a:off x="5020889" y="2263602"/>
              <a:ext cx="741871" cy="369332"/>
            </a:xfrm>
            <a:prstGeom prst="rect">
              <a:avLst/>
            </a:prstGeom>
            <a:noFill/>
          </p:spPr>
          <p:txBody>
            <a:bodyPr wrap="square" lIns="0" tIns="0" rIns="0" bIns="0" rtlCol="0">
              <a:spAutoFit/>
            </a:bodyPr>
            <a:lstStyle/>
            <a:p>
              <a:pPr algn="r"/>
              <a:r>
                <a:rPr lang="en-GB" sz="2400" dirty="0"/>
                <a:t>0</a:t>
              </a:r>
            </a:p>
          </p:txBody>
        </p:sp>
        <p:sp>
          <p:nvSpPr>
            <p:cNvPr id="281" name="TextBox 280">
              <a:extLst>
                <a:ext uri="{FF2B5EF4-FFF2-40B4-BE49-F238E27FC236}">
                  <a16:creationId xmlns:a16="http://schemas.microsoft.com/office/drawing/2014/main" id="{2CC8DC29-7A16-46EA-9EB6-3527E04EAB0E}"/>
                </a:ext>
              </a:extLst>
            </p:cNvPr>
            <p:cNvSpPr txBox="1"/>
            <p:nvPr/>
          </p:nvSpPr>
          <p:spPr>
            <a:xfrm>
              <a:off x="5748628" y="2263602"/>
              <a:ext cx="741871" cy="369332"/>
            </a:xfrm>
            <a:prstGeom prst="rect">
              <a:avLst/>
            </a:prstGeom>
            <a:noFill/>
          </p:spPr>
          <p:txBody>
            <a:bodyPr wrap="square" lIns="0" tIns="0" rIns="0" bIns="0" rtlCol="0">
              <a:spAutoFit/>
            </a:bodyPr>
            <a:lstStyle/>
            <a:p>
              <a:pPr algn="r"/>
              <a:r>
                <a:rPr lang="en-GB" sz="2400" dirty="0"/>
                <a:t>0</a:t>
              </a:r>
            </a:p>
          </p:txBody>
        </p:sp>
        <p:sp>
          <p:nvSpPr>
            <p:cNvPr id="282" name="TextBox 281">
              <a:extLst>
                <a:ext uri="{FF2B5EF4-FFF2-40B4-BE49-F238E27FC236}">
                  <a16:creationId xmlns:a16="http://schemas.microsoft.com/office/drawing/2014/main" id="{ED3AEFB8-2755-4D96-87E6-8D1C2F0B9A79}"/>
                </a:ext>
              </a:extLst>
            </p:cNvPr>
            <p:cNvSpPr txBox="1"/>
            <p:nvPr/>
          </p:nvSpPr>
          <p:spPr>
            <a:xfrm>
              <a:off x="6476367" y="2263602"/>
              <a:ext cx="741871" cy="369332"/>
            </a:xfrm>
            <a:prstGeom prst="rect">
              <a:avLst/>
            </a:prstGeom>
            <a:noFill/>
          </p:spPr>
          <p:txBody>
            <a:bodyPr wrap="square" lIns="0" tIns="0" rIns="0" bIns="0" rtlCol="0">
              <a:spAutoFit/>
            </a:bodyPr>
            <a:lstStyle/>
            <a:p>
              <a:pPr algn="r"/>
              <a:r>
                <a:rPr lang="en-GB" sz="2400" dirty="0"/>
                <a:t>0</a:t>
              </a:r>
            </a:p>
          </p:txBody>
        </p:sp>
        <p:sp>
          <p:nvSpPr>
            <p:cNvPr id="283" name="TextBox 282">
              <a:extLst>
                <a:ext uri="{FF2B5EF4-FFF2-40B4-BE49-F238E27FC236}">
                  <a16:creationId xmlns:a16="http://schemas.microsoft.com/office/drawing/2014/main" id="{4BCE2584-33CB-480A-9F67-69228D35AF35}"/>
                </a:ext>
              </a:extLst>
            </p:cNvPr>
            <p:cNvSpPr txBox="1"/>
            <p:nvPr/>
          </p:nvSpPr>
          <p:spPr>
            <a:xfrm>
              <a:off x="7204106" y="2263602"/>
              <a:ext cx="741871" cy="369332"/>
            </a:xfrm>
            <a:prstGeom prst="rect">
              <a:avLst/>
            </a:prstGeom>
            <a:noFill/>
          </p:spPr>
          <p:txBody>
            <a:bodyPr wrap="square" lIns="0" tIns="0" rIns="0" bIns="0" rtlCol="0">
              <a:spAutoFit/>
            </a:bodyPr>
            <a:lstStyle/>
            <a:p>
              <a:pPr algn="r"/>
              <a:r>
                <a:rPr lang="en-GB" sz="2400" dirty="0"/>
                <a:t>0</a:t>
              </a:r>
            </a:p>
          </p:txBody>
        </p:sp>
        <p:sp>
          <p:nvSpPr>
            <p:cNvPr id="284" name="TextBox 283">
              <a:extLst>
                <a:ext uri="{FF2B5EF4-FFF2-40B4-BE49-F238E27FC236}">
                  <a16:creationId xmlns:a16="http://schemas.microsoft.com/office/drawing/2014/main" id="{F10D5A94-9BA1-42BA-8531-15AD1ED883EE}"/>
                </a:ext>
              </a:extLst>
            </p:cNvPr>
            <p:cNvSpPr txBox="1"/>
            <p:nvPr/>
          </p:nvSpPr>
          <p:spPr>
            <a:xfrm>
              <a:off x="7931845" y="2263602"/>
              <a:ext cx="741871" cy="369332"/>
            </a:xfrm>
            <a:prstGeom prst="rect">
              <a:avLst/>
            </a:prstGeom>
            <a:noFill/>
          </p:spPr>
          <p:txBody>
            <a:bodyPr wrap="square" lIns="0" tIns="0" rIns="0" bIns="0" rtlCol="0">
              <a:spAutoFit/>
            </a:bodyPr>
            <a:lstStyle/>
            <a:p>
              <a:pPr algn="r"/>
              <a:r>
                <a:rPr lang="en-GB" sz="2400" dirty="0"/>
                <a:t>0</a:t>
              </a:r>
            </a:p>
          </p:txBody>
        </p:sp>
        <p:sp>
          <p:nvSpPr>
            <p:cNvPr id="285" name="TextBox 284">
              <a:extLst>
                <a:ext uri="{FF2B5EF4-FFF2-40B4-BE49-F238E27FC236}">
                  <a16:creationId xmlns:a16="http://schemas.microsoft.com/office/drawing/2014/main" id="{3C667C65-FF7D-4F17-84DB-390A968D472A}"/>
                </a:ext>
              </a:extLst>
            </p:cNvPr>
            <p:cNvSpPr txBox="1"/>
            <p:nvPr/>
          </p:nvSpPr>
          <p:spPr>
            <a:xfrm>
              <a:off x="8659584" y="2263602"/>
              <a:ext cx="741871" cy="369332"/>
            </a:xfrm>
            <a:prstGeom prst="rect">
              <a:avLst/>
            </a:prstGeom>
            <a:noFill/>
          </p:spPr>
          <p:txBody>
            <a:bodyPr wrap="square" lIns="0" tIns="0" rIns="0" bIns="0" rtlCol="0">
              <a:spAutoFit/>
            </a:bodyPr>
            <a:lstStyle/>
            <a:p>
              <a:pPr algn="r"/>
              <a:r>
                <a:rPr lang="en-GB" sz="2400" dirty="0"/>
                <a:t>0</a:t>
              </a:r>
            </a:p>
          </p:txBody>
        </p:sp>
        <p:sp>
          <p:nvSpPr>
            <p:cNvPr id="286" name="TextBox 285">
              <a:extLst>
                <a:ext uri="{FF2B5EF4-FFF2-40B4-BE49-F238E27FC236}">
                  <a16:creationId xmlns:a16="http://schemas.microsoft.com/office/drawing/2014/main" id="{1BF0AABE-7CFB-4E3A-AA94-6EB3861B8C09}"/>
                </a:ext>
              </a:extLst>
            </p:cNvPr>
            <p:cNvSpPr txBox="1"/>
            <p:nvPr/>
          </p:nvSpPr>
          <p:spPr>
            <a:xfrm>
              <a:off x="9387323" y="2263602"/>
              <a:ext cx="741871" cy="369332"/>
            </a:xfrm>
            <a:prstGeom prst="rect">
              <a:avLst/>
            </a:prstGeom>
            <a:noFill/>
          </p:spPr>
          <p:txBody>
            <a:bodyPr wrap="square" lIns="0" tIns="0" rIns="0" bIns="0" rtlCol="0">
              <a:spAutoFit/>
            </a:bodyPr>
            <a:lstStyle/>
            <a:p>
              <a:pPr algn="r"/>
              <a:r>
                <a:rPr lang="en-GB" sz="2400" dirty="0"/>
                <a:t>0</a:t>
              </a:r>
            </a:p>
          </p:txBody>
        </p:sp>
        <p:sp>
          <p:nvSpPr>
            <p:cNvPr id="287" name="TextBox 286">
              <a:extLst>
                <a:ext uri="{FF2B5EF4-FFF2-40B4-BE49-F238E27FC236}">
                  <a16:creationId xmlns:a16="http://schemas.microsoft.com/office/drawing/2014/main" id="{3982E8C1-8793-41A2-BB66-33B1DF2314BE}"/>
                </a:ext>
              </a:extLst>
            </p:cNvPr>
            <p:cNvSpPr txBox="1"/>
            <p:nvPr/>
          </p:nvSpPr>
          <p:spPr>
            <a:xfrm>
              <a:off x="5748628" y="2817600"/>
              <a:ext cx="741871" cy="369332"/>
            </a:xfrm>
            <a:prstGeom prst="rect">
              <a:avLst/>
            </a:prstGeom>
            <a:noFill/>
          </p:spPr>
          <p:txBody>
            <a:bodyPr wrap="square" lIns="0" tIns="0" rIns="0" bIns="0" rtlCol="0">
              <a:spAutoFit/>
            </a:bodyPr>
            <a:lstStyle/>
            <a:p>
              <a:pPr algn="r"/>
              <a:r>
                <a:rPr lang="en-GB" sz="2400" dirty="0"/>
                <a:t>0</a:t>
              </a:r>
            </a:p>
          </p:txBody>
        </p:sp>
        <p:sp>
          <p:nvSpPr>
            <p:cNvPr id="288" name="TextBox 287">
              <a:extLst>
                <a:ext uri="{FF2B5EF4-FFF2-40B4-BE49-F238E27FC236}">
                  <a16:creationId xmlns:a16="http://schemas.microsoft.com/office/drawing/2014/main" id="{1FEA6492-A1EC-45C2-9F9C-92CD90029A11}"/>
                </a:ext>
              </a:extLst>
            </p:cNvPr>
            <p:cNvSpPr txBox="1"/>
            <p:nvPr/>
          </p:nvSpPr>
          <p:spPr>
            <a:xfrm>
              <a:off x="6476367" y="2817600"/>
              <a:ext cx="741871" cy="369332"/>
            </a:xfrm>
            <a:prstGeom prst="rect">
              <a:avLst/>
            </a:prstGeom>
            <a:noFill/>
          </p:spPr>
          <p:txBody>
            <a:bodyPr wrap="square" lIns="0" tIns="0" rIns="0" bIns="0" rtlCol="0">
              <a:spAutoFit/>
            </a:bodyPr>
            <a:lstStyle/>
            <a:p>
              <a:pPr algn="r"/>
              <a:r>
                <a:rPr lang="en-GB" sz="2400" dirty="0"/>
                <a:t>0</a:t>
              </a:r>
            </a:p>
          </p:txBody>
        </p:sp>
        <p:sp>
          <p:nvSpPr>
            <p:cNvPr id="289" name="TextBox 288">
              <a:extLst>
                <a:ext uri="{FF2B5EF4-FFF2-40B4-BE49-F238E27FC236}">
                  <a16:creationId xmlns:a16="http://schemas.microsoft.com/office/drawing/2014/main" id="{47CA1704-4065-48B1-95A6-F5385FDC2565}"/>
                </a:ext>
              </a:extLst>
            </p:cNvPr>
            <p:cNvSpPr txBox="1"/>
            <p:nvPr/>
          </p:nvSpPr>
          <p:spPr>
            <a:xfrm>
              <a:off x="7204106" y="2817600"/>
              <a:ext cx="741871" cy="369332"/>
            </a:xfrm>
            <a:prstGeom prst="rect">
              <a:avLst/>
            </a:prstGeom>
            <a:noFill/>
          </p:spPr>
          <p:txBody>
            <a:bodyPr wrap="square" lIns="0" tIns="0" rIns="0" bIns="0" rtlCol="0">
              <a:spAutoFit/>
            </a:bodyPr>
            <a:lstStyle/>
            <a:p>
              <a:pPr algn="r"/>
              <a:r>
                <a:rPr lang="en-GB" sz="2400" dirty="0"/>
                <a:t>0</a:t>
              </a:r>
            </a:p>
          </p:txBody>
        </p:sp>
        <p:sp>
          <p:nvSpPr>
            <p:cNvPr id="290" name="TextBox 289">
              <a:extLst>
                <a:ext uri="{FF2B5EF4-FFF2-40B4-BE49-F238E27FC236}">
                  <a16:creationId xmlns:a16="http://schemas.microsoft.com/office/drawing/2014/main" id="{A5E287DD-94EC-4FE8-B0D1-496C2D766440}"/>
                </a:ext>
              </a:extLst>
            </p:cNvPr>
            <p:cNvSpPr txBox="1"/>
            <p:nvPr/>
          </p:nvSpPr>
          <p:spPr>
            <a:xfrm>
              <a:off x="7931845" y="2817600"/>
              <a:ext cx="741871" cy="369332"/>
            </a:xfrm>
            <a:prstGeom prst="rect">
              <a:avLst/>
            </a:prstGeom>
            <a:noFill/>
          </p:spPr>
          <p:txBody>
            <a:bodyPr wrap="square" lIns="0" tIns="0" rIns="0" bIns="0" rtlCol="0">
              <a:spAutoFit/>
            </a:bodyPr>
            <a:lstStyle/>
            <a:p>
              <a:pPr algn="r"/>
              <a:r>
                <a:rPr lang="en-GB" sz="2400" dirty="0"/>
                <a:t>0</a:t>
              </a:r>
            </a:p>
          </p:txBody>
        </p:sp>
        <p:sp>
          <p:nvSpPr>
            <p:cNvPr id="291" name="TextBox 290">
              <a:extLst>
                <a:ext uri="{FF2B5EF4-FFF2-40B4-BE49-F238E27FC236}">
                  <a16:creationId xmlns:a16="http://schemas.microsoft.com/office/drawing/2014/main" id="{BC0ED676-23AB-4C33-AC85-EF55C88BEDF1}"/>
                </a:ext>
              </a:extLst>
            </p:cNvPr>
            <p:cNvSpPr txBox="1"/>
            <p:nvPr/>
          </p:nvSpPr>
          <p:spPr>
            <a:xfrm>
              <a:off x="8659584" y="2817600"/>
              <a:ext cx="741871" cy="369332"/>
            </a:xfrm>
            <a:prstGeom prst="rect">
              <a:avLst/>
            </a:prstGeom>
            <a:noFill/>
          </p:spPr>
          <p:txBody>
            <a:bodyPr wrap="square" lIns="0" tIns="0" rIns="0" bIns="0" rtlCol="0">
              <a:spAutoFit/>
            </a:bodyPr>
            <a:lstStyle/>
            <a:p>
              <a:pPr algn="r"/>
              <a:r>
                <a:rPr lang="en-GB" sz="2400" dirty="0"/>
                <a:t>0</a:t>
              </a:r>
            </a:p>
          </p:txBody>
        </p:sp>
        <p:sp>
          <p:nvSpPr>
            <p:cNvPr id="292" name="TextBox 291">
              <a:extLst>
                <a:ext uri="{FF2B5EF4-FFF2-40B4-BE49-F238E27FC236}">
                  <a16:creationId xmlns:a16="http://schemas.microsoft.com/office/drawing/2014/main" id="{37DD0B0D-66D2-4085-8FF9-9D2EBFC14C48}"/>
                </a:ext>
              </a:extLst>
            </p:cNvPr>
            <p:cNvSpPr txBox="1"/>
            <p:nvPr/>
          </p:nvSpPr>
          <p:spPr>
            <a:xfrm>
              <a:off x="9387323" y="2817600"/>
              <a:ext cx="741871" cy="369332"/>
            </a:xfrm>
            <a:prstGeom prst="rect">
              <a:avLst/>
            </a:prstGeom>
            <a:noFill/>
          </p:spPr>
          <p:txBody>
            <a:bodyPr wrap="square" lIns="0" tIns="0" rIns="0" bIns="0" rtlCol="0">
              <a:spAutoFit/>
            </a:bodyPr>
            <a:lstStyle/>
            <a:p>
              <a:pPr algn="r"/>
              <a:r>
                <a:rPr lang="en-GB" sz="2400" dirty="0"/>
                <a:t>0</a:t>
              </a:r>
            </a:p>
          </p:txBody>
        </p:sp>
        <p:sp>
          <p:nvSpPr>
            <p:cNvPr id="293" name="TextBox 292">
              <a:extLst>
                <a:ext uri="{FF2B5EF4-FFF2-40B4-BE49-F238E27FC236}">
                  <a16:creationId xmlns:a16="http://schemas.microsoft.com/office/drawing/2014/main" id="{B6FDBA99-BF5B-4CD2-BF2D-9B340F0951D6}"/>
                </a:ext>
              </a:extLst>
            </p:cNvPr>
            <p:cNvSpPr txBox="1"/>
            <p:nvPr/>
          </p:nvSpPr>
          <p:spPr>
            <a:xfrm>
              <a:off x="6476367" y="3371598"/>
              <a:ext cx="741871" cy="369332"/>
            </a:xfrm>
            <a:prstGeom prst="rect">
              <a:avLst/>
            </a:prstGeom>
            <a:noFill/>
          </p:spPr>
          <p:txBody>
            <a:bodyPr wrap="square" lIns="0" tIns="0" rIns="0" bIns="0" rtlCol="0">
              <a:spAutoFit/>
            </a:bodyPr>
            <a:lstStyle/>
            <a:p>
              <a:pPr algn="r"/>
              <a:r>
                <a:rPr lang="en-GB" sz="2400" dirty="0"/>
                <a:t>0</a:t>
              </a:r>
            </a:p>
          </p:txBody>
        </p:sp>
        <p:sp>
          <p:nvSpPr>
            <p:cNvPr id="294" name="TextBox 293">
              <a:extLst>
                <a:ext uri="{FF2B5EF4-FFF2-40B4-BE49-F238E27FC236}">
                  <a16:creationId xmlns:a16="http://schemas.microsoft.com/office/drawing/2014/main" id="{A2EC023C-90D2-4AA6-A472-5FEAAD020BB9}"/>
                </a:ext>
              </a:extLst>
            </p:cNvPr>
            <p:cNvSpPr txBox="1"/>
            <p:nvPr/>
          </p:nvSpPr>
          <p:spPr>
            <a:xfrm>
              <a:off x="7204106" y="3371598"/>
              <a:ext cx="741871" cy="369332"/>
            </a:xfrm>
            <a:prstGeom prst="rect">
              <a:avLst/>
            </a:prstGeom>
            <a:noFill/>
          </p:spPr>
          <p:txBody>
            <a:bodyPr wrap="square" lIns="0" tIns="0" rIns="0" bIns="0" rtlCol="0">
              <a:spAutoFit/>
            </a:bodyPr>
            <a:lstStyle/>
            <a:p>
              <a:pPr algn="r"/>
              <a:r>
                <a:rPr lang="en-GB" sz="2400" dirty="0"/>
                <a:t>0</a:t>
              </a:r>
            </a:p>
          </p:txBody>
        </p:sp>
        <p:sp>
          <p:nvSpPr>
            <p:cNvPr id="295" name="TextBox 294">
              <a:extLst>
                <a:ext uri="{FF2B5EF4-FFF2-40B4-BE49-F238E27FC236}">
                  <a16:creationId xmlns:a16="http://schemas.microsoft.com/office/drawing/2014/main" id="{C39B142F-07EF-476D-A0E3-DEA1FBF1103E}"/>
                </a:ext>
              </a:extLst>
            </p:cNvPr>
            <p:cNvSpPr txBox="1"/>
            <p:nvPr/>
          </p:nvSpPr>
          <p:spPr>
            <a:xfrm>
              <a:off x="7931845" y="3371598"/>
              <a:ext cx="741871" cy="369332"/>
            </a:xfrm>
            <a:prstGeom prst="rect">
              <a:avLst/>
            </a:prstGeom>
            <a:noFill/>
          </p:spPr>
          <p:txBody>
            <a:bodyPr wrap="square" lIns="0" tIns="0" rIns="0" bIns="0" rtlCol="0">
              <a:spAutoFit/>
            </a:bodyPr>
            <a:lstStyle/>
            <a:p>
              <a:pPr algn="r"/>
              <a:r>
                <a:rPr lang="en-GB" sz="2400" dirty="0"/>
                <a:t>0</a:t>
              </a:r>
            </a:p>
          </p:txBody>
        </p:sp>
        <p:sp>
          <p:nvSpPr>
            <p:cNvPr id="296" name="TextBox 295">
              <a:extLst>
                <a:ext uri="{FF2B5EF4-FFF2-40B4-BE49-F238E27FC236}">
                  <a16:creationId xmlns:a16="http://schemas.microsoft.com/office/drawing/2014/main" id="{9094510C-492F-4377-BA5F-4245E5DB1C7B}"/>
                </a:ext>
              </a:extLst>
            </p:cNvPr>
            <p:cNvSpPr txBox="1"/>
            <p:nvPr/>
          </p:nvSpPr>
          <p:spPr>
            <a:xfrm>
              <a:off x="8659584" y="3371598"/>
              <a:ext cx="741871" cy="369332"/>
            </a:xfrm>
            <a:prstGeom prst="rect">
              <a:avLst/>
            </a:prstGeom>
            <a:noFill/>
          </p:spPr>
          <p:txBody>
            <a:bodyPr wrap="square" lIns="0" tIns="0" rIns="0" bIns="0" rtlCol="0">
              <a:spAutoFit/>
            </a:bodyPr>
            <a:lstStyle/>
            <a:p>
              <a:pPr algn="r"/>
              <a:r>
                <a:rPr lang="en-GB" sz="2400" dirty="0"/>
                <a:t>0</a:t>
              </a:r>
            </a:p>
          </p:txBody>
        </p:sp>
        <p:sp>
          <p:nvSpPr>
            <p:cNvPr id="297" name="TextBox 296">
              <a:extLst>
                <a:ext uri="{FF2B5EF4-FFF2-40B4-BE49-F238E27FC236}">
                  <a16:creationId xmlns:a16="http://schemas.microsoft.com/office/drawing/2014/main" id="{46397AF6-5D7A-4E30-AA31-EBA5AEB69092}"/>
                </a:ext>
              </a:extLst>
            </p:cNvPr>
            <p:cNvSpPr txBox="1"/>
            <p:nvPr/>
          </p:nvSpPr>
          <p:spPr>
            <a:xfrm>
              <a:off x="9387323" y="3371598"/>
              <a:ext cx="741871" cy="369332"/>
            </a:xfrm>
            <a:prstGeom prst="rect">
              <a:avLst/>
            </a:prstGeom>
            <a:noFill/>
          </p:spPr>
          <p:txBody>
            <a:bodyPr wrap="square" lIns="0" tIns="0" rIns="0" bIns="0" rtlCol="0">
              <a:spAutoFit/>
            </a:bodyPr>
            <a:lstStyle/>
            <a:p>
              <a:pPr algn="r"/>
              <a:r>
                <a:rPr lang="en-GB" sz="2400" dirty="0"/>
                <a:t>0</a:t>
              </a:r>
            </a:p>
          </p:txBody>
        </p:sp>
        <p:sp>
          <p:nvSpPr>
            <p:cNvPr id="298" name="TextBox 297">
              <a:extLst>
                <a:ext uri="{FF2B5EF4-FFF2-40B4-BE49-F238E27FC236}">
                  <a16:creationId xmlns:a16="http://schemas.microsoft.com/office/drawing/2014/main" id="{50CE1951-9311-4B19-AF15-A608F5FEBB3D}"/>
                </a:ext>
              </a:extLst>
            </p:cNvPr>
            <p:cNvSpPr txBox="1"/>
            <p:nvPr/>
          </p:nvSpPr>
          <p:spPr>
            <a:xfrm>
              <a:off x="7204106" y="3925596"/>
              <a:ext cx="741871" cy="369332"/>
            </a:xfrm>
            <a:prstGeom prst="rect">
              <a:avLst/>
            </a:prstGeom>
            <a:noFill/>
          </p:spPr>
          <p:txBody>
            <a:bodyPr wrap="square" lIns="0" tIns="0" rIns="0" bIns="0" rtlCol="0">
              <a:spAutoFit/>
            </a:bodyPr>
            <a:lstStyle/>
            <a:p>
              <a:pPr algn="r"/>
              <a:r>
                <a:rPr lang="en-GB" sz="2400" dirty="0"/>
                <a:t>0</a:t>
              </a:r>
            </a:p>
          </p:txBody>
        </p:sp>
        <p:sp>
          <p:nvSpPr>
            <p:cNvPr id="299" name="TextBox 298">
              <a:extLst>
                <a:ext uri="{FF2B5EF4-FFF2-40B4-BE49-F238E27FC236}">
                  <a16:creationId xmlns:a16="http://schemas.microsoft.com/office/drawing/2014/main" id="{DF206841-2948-466F-A7A9-2B30926C513A}"/>
                </a:ext>
              </a:extLst>
            </p:cNvPr>
            <p:cNvSpPr txBox="1"/>
            <p:nvPr/>
          </p:nvSpPr>
          <p:spPr>
            <a:xfrm>
              <a:off x="7931845" y="3925596"/>
              <a:ext cx="741871" cy="369332"/>
            </a:xfrm>
            <a:prstGeom prst="rect">
              <a:avLst/>
            </a:prstGeom>
            <a:noFill/>
          </p:spPr>
          <p:txBody>
            <a:bodyPr wrap="square" lIns="0" tIns="0" rIns="0" bIns="0" rtlCol="0">
              <a:spAutoFit/>
            </a:bodyPr>
            <a:lstStyle/>
            <a:p>
              <a:pPr algn="r"/>
              <a:r>
                <a:rPr lang="en-GB" sz="2400" dirty="0"/>
                <a:t>0</a:t>
              </a:r>
            </a:p>
          </p:txBody>
        </p:sp>
        <p:sp>
          <p:nvSpPr>
            <p:cNvPr id="300" name="TextBox 299">
              <a:extLst>
                <a:ext uri="{FF2B5EF4-FFF2-40B4-BE49-F238E27FC236}">
                  <a16:creationId xmlns:a16="http://schemas.microsoft.com/office/drawing/2014/main" id="{9FD9393F-CC5C-4BEF-90EF-97CA85D76865}"/>
                </a:ext>
              </a:extLst>
            </p:cNvPr>
            <p:cNvSpPr txBox="1"/>
            <p:nvPr/>
          </p:nvSpPr>
          <p:spPr>
            <a:xfrm>
              <a:off x="8659584" y="3925596"/>
              <a:ext cx="741871" cy="369332"/>
            </a:xfrm>
            <a:prstGeom prst="rect">
              <a:avLst/>
            </a:prstGeom>
            <a:noFill/>
          </p:spPr>
          <p:txBody>
            <a:bodyPr wrap="square" lIns="0" tIns="0" rIns="0" bIns="0" rtlCol="0">
              <a:spAutoFit/>
            </a:bodyPr>
            <a:lstStyle/>
            <a:p>
              <a:pPr algn="r"/>
              <a:r>
                <a:rPr lang="en-GB" sz="2400" dirty="0"/>
                <a:t>0</a:t>
              </a:r>
            </a:p>
          </p:txBody>
        </p:sp>
        <p:sp>
          <p:nvSpPr>
            <p:cNvPr id="301" name="TextBox 300">
              <a:extLst>
                <a:ext uri="{FF2B5EF4-FFF2-40B4-BE49-F238E27FC236}">
                  <a16:creationId xmlns:a16="http://schemas.microsoft.com/office/drawing/2014/main" id="{94B6AAE4-E508-404A-943B-AC8AEA3DF08A}"/>
                </a:ext>
              </a:extLst>
            </p:cNvPr>
            <p:cNvSpPr txBox="1"/>
            <p:nvPr/>
          </p:nvSpPr>
          <p:spPr>
            <a:xfrm>
              <a:off x="9387323" y="3925596"/>
              <a:ext cx="741871" cy="369332"/>
            </a:xfrm>
            <a:prstGeom prst="rect">
              <a:avLst/>
            </a:prstGeom>
            <a:noFill/>
          </p:spPr>
          <p:txBody>
            <a:bodyPr wrap="square" lIns="0" tIns="0" rIns="0" bIns="0" rtlCol="0">
              <a:spAutoFit/>
            </a:bodyPr>
            <a:lstStyle/>
            <a:p>
              <a:pPr algn="r"/>
              <a:r>
                <a:rPr lang="en-GB" sz="2400" dirty="0"/>
                <a:t>0</a:t>
              </a:r>
            </a:p>
          </p:txBody>
        </p:sp>
        <p:sp>
          <p:nvSpPr>
            <p:cNvPr id="302" name="TextBox 301">
              <a:extLst>
                <a:ext uri="{FF2B5EF4-FFF2-40B4-BE49-F238E27FC236}">
                  <a16:creationId xmlns:a16="http://schemas.microsoft.com/office/drawing/2014/main" id="{C1250BFB-638A-4AFC-A19A-9DAE7F97B6E1}"/>
                </a:ext>
              </a:extLst>
            </p:cNvPr>
            <p:cNvSpPr txBox="1"/>
            <p:nvPr/>
          </p:nvSpPr>
          <p:spPr>
            <a:xfrm>
              <a:off x="8659584" y="4479594"/>
              <a:ext cx="741871" cy="369332"/>
            </a:xfrm>
            <a:prstGeom prst="rect">
              <a:avLst/>
            </a:prstGeom>
            <a:noFill/>
          </p:spPr>
          <p:txBody>
            <a:bodyPr wrap="square" lIns="0" tIns="0" rIns="0" bIns="0" rtlCol="0">
              <a:spAutoFit/>
            </a:bodyPr>
            <a:lstStyle/>
            <a:p>
              <a:pPr algn="r"/>
              <a:r>
                <a:rPr lang="en-GB" sz="2400" dirty="0"/>
                <a:t>0</a:t>
              </a:r>
            </a:p>
          </p:txBody>
        </p:sp>
        <p:sp>
          <p:nvSpPr>
            <p:cNvPr id="303" name="TextBox 302">
              <a:extLst>
                <a:ext uri="{FF2B5EF4-FFF2-40B4-BE49-F238E27FC236}">
                  <a16:creationId xmlns:a16="http://schemas.microsoft.com/office/drawing/2014/main" id="{AA14A8C0-4AF4-4562-9A0A-2B1F18EAFD06}"/>
                </a:ext>
              </a:extLst>
            </p:cNvPr>
            <p:cNvSpPr txBox="1"/>
            <p:nvPr/>
          </p:nvSpPr>
          <p:spPr>
            <a:xfrm>
              <a:off x="9387323" y="4479594"/>
              <a:ext cx="741871" cy="369332"/>
            </a:xfrm>
            <a:prstGeom prst="rect">
              <a:avLst/>
            </a:prstGeom>
            <a:noFill/>
          </p:spPr>
          <p:txBody>
            <a:bodyPr wrap="square" lIns="0" tIns="0" rIns="0" bIns="0" rtlCol="0">
              <a:spAutoFit/>
            </a:bodyPr>
            <a:lstStyle/>
            <a:p>
              <a:pPr algn="r"/>
              <a:r>
                <a:rPr lang="en-GB" sz="2400" dirty="0"/>
                <a:t>0</a:t>
              </a:r>
            </a:p>
          </p:txBody>
        </p:sp>
        <p:sp>
          <p:nvSpPr>
            <p:cNvPr id="304" name="TextBox 303">
              <a:extLst>
                <a:ext uri="{FF2B5EF4-FFF2-40B4-BE49-F238E27FC236}">
                  <a16:creationId xmlns:a16="http://schemas.microsoft.com/office/drawing/2014/main" id="{D17738C2-115A-48E7-8D21-213DDBB87F93}"/>
                </a:ext>
              </a:extLst>
            </p:cNvPr>
            <p:cNvSpPr txBox="1"/>
            <p:nvPr/>
          </p:nvSpPr>
          <p:spPr>
            <a:xfrm>
              <a:off x="8659584" y="5033592"/>
              <a:ext cx="741871" cy="369332"/>
            </a:xfrm>
            <a:prstGeom prst="rect">
              <a:avLst/>
            </a:prstGeom>
            <a:noFill/>
          </p:spPr>
          <p:txBody>
            <a:bodyPr wrap="square" lIns="0" tIns="0" rIns="0" bIns="0" rtlCol="0">
              <a:spAutoFit/>
            </a:bodyPr>
            <a:lstStyle/>
            <a:p>
              <a:pPr algn="r"/>
              <a:r>
                <a:rPr lang="en-GB" sz="2400" dirty="0"/>
                <a:t>0</a:t>
              </a:r>
            </a:p>
          </p:txBody>
        </p:sp>
        <p:sp>
          <p:nvSpPr>
            <p:cNvPr id="305" name="TextBox 304">
              <a:extLst>
                <a:ext uri="{FF2B5EF4-FFF2-40B4-BE49-F238E27FC236}">
                  <a16:creationId xmlns:a16="http://schemas.microsoft.com/office/drawing/2014/main" id="{E60490FC-8BC0-4664-92E0-C67523960533}"/>
                </a:ext>
              </a:extLst>
            </p:cNvPr>
            <p:cNvSpPr txBox="1"/>
            <p:nvPr/>
          </p:nvSpPr>
          <p:spPr>
            <a:xfrm>
              <a:off x="9387323" y="5033592"/>
              <a:ext cx="741871" cy="369332"/>
            </a:xfrm>
            <a:prstGeom prst="rect">
              <a:avLst/>
            </a:prstGeom>
            <a:noFill/>
          </p:spPr>
          <p:txBody>
            <a:bodyPr wrap="square" lIns="0" tIns="0" rIns="0" bIns="0" rtlCol="0">
              <a:spAutoFit/>
            </a:bodyPr>
            <a:lstStyle/>
            <a:p>
              <a:pPr algn="r"/>
              <a:r>
                <a:rPr lang="en-GB" sz="2400" dirty="0"/>
                <a:t>0</a:t>
              </a:r>
            </a:p>
          </p:txBody>
        </p:sp>
        <p:sp>
          <p:nvSpPr>
            <p:cNvPr id="306" name="TextBox 305">
              <a:extLst>
                <a:ext uri="{FF2B5EF4-FFF2-40B4-BE49-F238E27FC236}">
                  <a16:creationId xmlns:a16="http://schemas.microsoft.com/office/drawing/2014/main" id="{C0C21202-9EE9-47BD-A6BD-2119EF069F8F}"/>
                </a:ext>
              </a:extLst>
            </p:cNvPr>
            <p:cNvSpPr txBox="1"/>
            <p:nvPr/>
          </p:nvSpPr>
          <p:spPr>
            <a:xfrm>
              <a:off x="9387323" y="5587590"/>
              <a:ext cx="741871" cy="369332"/>
            </a:xfrm>
            <a:prstGeom prst="rect">
              <a:avLst/>
            </a:prstGeom>
            <a:noFill/>
          </p:spPr>
          <p:txBody>
            <a:bodyPr wrap="square" lIns="0" tIns="0" rIns="0" bIns="0" rtlCol="0">
              <a:spAutoFit/>
            </a:bodyPr>
            <a:lstStyle/>
            <a:p>
              <a:pPr algn="r"/>
              <a:r>
                <a:rPr lang="en-GB" sz="2400" dirty="0"/>
                <a:t>0</a:t>
              </a:r>
            </a:p>
          </p:txBody>
        </p:sp>
      </p:grpSp>
    </p:spTree>
    <p:custDataLst>
      <p:tags r:id="rId1"/>
    </p:custDataLst>
    <p:extLst>
      <p:ext uri="{BB962C8B-B14F-4D97-AF65-F5344CB8AC3E}">
        <p14:creationId xmlns:p14="http://schemas.microsoft.com/office/powerpoint/2010/main" val="2434492450"/>
      </p:ext>
    </p:extLst>
  </p:cSld>
  <p:clrMapOvr>
    <a:masterClrMapping/>
  </p:clrMapOvr>
  <p:transition spd="slow" advTm="6301">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fade">
                                      <p:cBhvr>
                                        <p:cTn id="7" dur="500"/>
                                        <p:tgtEl>
                                          <p:spTgt spid="105"/>
                                        </p:tgtEl>
                                      </p:cBhvr>
                                    </p:animEffect>
                                  </p:childTnLst>
                                </p:cTn>
                              </p:par>
                            </p:childTnLst>
                          </p:cTn>
                        </p:par>
                        <p:par>
                          <p:cTn id="8" fill="hold">
                            <p:stCondLst>
                              <p:cond delay="500"/>
                            </p:stCondLst>
                            <p:childTnLst>
                              <p:par>
                                <p:cTn id="9" presetID="1" presetClass="exit" presetSubtype="0" fill="hold" nodeType="afterEffect">
                                  <p:stCondLst>
                                    <p:cond delay="0"/>
                                  </p:stCondLst>
                                  <p:childTnLst>
                                    <p:set>
                                      <p:cBhvr>
                                        <p:cTn id="10" dur="1" fill="hold">
                                          <p:stCondLst>
                                            <p:cond delay="0"/>
                                          </p:stCondLst>
                                        </p:cTn>
                                        <p:tgtEl>
                                          <p:spTgt spid="2"/>
                                        </p:tgtEl>
                                        <p:attrNameLst>
                                          <p:attrName>style.visibility</p:attrName>
                                        </p:attrNameLst>
                                      </p:cBhvr>
                                      <p:to>
                                        <p:strVal val="hidden"/>
                                      </p:to>
                                    </p:set>
                                  </p:childTnLst>
                                </p:cTn>
                              </p:par>
                            </p:childTnLst>
                          </p:cTn>
                        </p:par>
                        <p:par>
                          <p:cTn id="11" fill="hold">
                            <p:stCondLst>
                              <p:cond delay="500"/>
                            </p:stCondLst>
                            <p:childTnLst>
                              <p:par>
                                <p:cTn id="12" presetID="10" presetClass="exit" presetSubtype="0" fill="hold" nodeType="afterEffect">
                                  <p:stCondLst>
                                    <p:cond delay="0"/>
                                  </p:stCondLst>
                                  <p:childTnLst>
                                    <p:animEffect transition="out" filter="fade">
                                      <p:cBhvr>
                                        <p:cTn id="13" dur="500"/>
                                        <p:tgtEl>
                                          <p:spTgt spid="105"/>
                                        </p:tgtEl>
                                      </p:cBhvr>
                                    </p:animEffect>
                                    <p:set>
                                      <p:cBhvr>
                                        <p:cTn id="14" dur="1" fill="hold">
                                          <p:stCondLst>
                                            <p:cond delay="499"/>
                                          </p:stCondLst>
                                        </p:cTn>
                                        <p:tgtEl>
                                          <p:spTgt spid="105"/>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118"/>
                                        </p:tgtEl>
                                        <p:attrNameLst>
                                          <p:attrName>style.visibility</p:attrName>
                                        </p:attrNameLst>
                                      </p:cBhvr>
                                      <p:to>
                                        <p:strVal val="visible"/>
                                      </p:to>
                                    </p:set>
                                    <p:animEffect transition="in" filter="fade">
                                      <p:cBhvr>
                                        <p:cTn id="19" dur="500"/>
                                        <p:tgtEl>
                                          <p:spTgt spid="118"/>
                                        </p:tgtEl>
                                      </p:cBhvr>
                                    </p:animEffect>
                                  </p:childTnLst>
                                </p:cTn>
                              </p:par>
                            </p:childTnLst>
                          </p:cTn>
                        </p:par>
                        <p:par>
                          <p:cTn id="20" fill="hold">
                            <p:stCondLst>
                              <p:cond delay="500"/>
                            </p:stCondLst>
                            <p:childTnLst>
                              <p:par>
                                <p:cTn id="21" presetID="10" presetClass="entr" presetSubtype="0" fill="hold" nodeType="afterEffect">
                                  <p:stCondLst>
                                    <p:cond delay="1000"/>
                                  </p:stCondLst>
                                  <p:childTnLst>
                                    <p:set>
                                      <p:cBhvr>
                                        <p:cTn id="22" dur="1" fill="hold">
                                          <p:stCondLst>
                                            <p:cond delay="0"/>
                                          </p:stCondLst>
                                        </p:cTn>
                                        <p:tgtEl>
                                          <p:spTgt spid="249"/>
                                        </p:tgtEl>
                                        <p:attrNameLst>
                                          <p:attrName>style.visibility</p:attrName>
                                        </p:attrNameLst>
                                      </p:cBhvr>
                                      <p:to>
                                        <p:strVal val="visible"/>
                                      </p:to>
                                    </p:set>
                                    <p:animEffect transition="in" filter="fade">
                                      <p:cBhvr>
                                        <p:cTn id="23" dur="500"/>
                                        <p:tgtEl>
                                          <p:spTgt spid="2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F9D1B28-E1C5-443F-815E-AA101ABE58F5}"/>
              </a:ext>
            </a:extLst>
          </p:cNvPr>
          <p:cNvSpPr txBox="1"/>
          <p:nvPr/>
        </p:nvSpPr>
        <p:spPr>
          <a:xfrm>
            <a:off x="2034517" y="601608"/>
            <a:ext cx="741871" cy="369332"/>
          </a:xfrm>
          <a:prstGeom prst="rect">
            <a:avLst/>
          </a:prstGeom>
          <a:noFill/>
        </p:spPr>
        <p:txBody>
          <a:bodyPr wrap="square" lIns="0" tIns="0" rIns="0" bIns="0" rtlCol="0">
            <a:spAutoFit/>
          </a:bodyPr>
          <a:lstStyle/>
          <a:p>
            <a:pPr algn="r"/>
            <a:r>
              <a:rPr lang="en-GB" sz="2400" dirty="0"/>
              <a:t>1</a:t>
            </a:r>
          </a:p>
        </p:txBody>
      </p:sp>
      <p:sp>
        <p:nvSpPr>
          <p:cNvPr id="131" name="TextBox 130">
            <a:extLst>
              <a:ext uri="{FF2B5EF4-FFF2-40B4-BE49-F238E27FC236}">
                <a16:creationId xmlns:a16="http://schemas.microsoft.com/office/drawing/2014/main" id="{5FEE07AB-76D5-4D0C-8DFB-97127678025C}"/>
              </a:ext>
            </a:extLst>
          </p:cNvPr>
          <p:cNvSpPr txBox="1"/>
          <p:nvPr/>
        </p:nvSpPr>
        <p:spPr>
          <a:xfrm>
            <a:off x="2762256" y="1155606"/>
            <a:ext cx="741871" cy="369332"/>
          </a:xfrm>
          <a:prstGeom prst="rect">
            <a:avLst/>
          </a:prstGeom>
          <a:noFill/>
        </p:spPr>
        <p:txBody>
          <a:bodyPr wrap="square" lIns="0" tIns="0" rIns="0" bIns="0" rtlCol="0">
            <a:spAutoFit/>
          </a:bodyPr>
          <a:lstStyle/>
          <a:p>
            <a:pPr algn="r"/>
            <a:r>
              <a:rPr lang="en-GB" sz="2400" dirty="0"/>
              <a:t>2</a:t>
            </a:r>
          </a:p>
        </p:txBody>
      </p:sp>
      <p:sp>
        <p:nvSpPr>
          <p:cNvPr id="141" name="TextBox 140">
            <a:extLst>
              <a:ext uri="{FF2B5EF4-FFF2-40B4-BE49-F238E27FC236}">
                <a16:creationId xmlns:a16="http://schemas.microsoft.com/office/drawing/2014/main" id="{9A1CC965-07C1-4F14-A366-02EBE9FD36D7}"/>
              </a:ext>
            </a:extLst>
          </p:cNvPr>
          <p:cNvSpPr txBox="1"/>
          <p:nvPr/>
        </p:nvSpPr>
        <p:spPr>
          <a:xfrm>
            <a:off x="2034517" y="1709604"/>
            <a:ext cx="741871" cy="369332"/>
          </a:xfrm>
          <a:prstGeom prst="rect">
            <a:avLst/>
          </a:prstGeom>
          <a:noFill/>
        </p:spPr>
        <p:txBody>
          <a:bodyPr wrap="square" lIns="0" tIns="0" rIns="0" bIns="0" rtlCol="0">
            <a:spAutoFit/>
          </a:bodyPr>
          <a:lstStyle/>
          <a:p>
            <a:pPr algn="r"/>
            <a:r>
              <a:rPr lang="en-GB" sz="2400" dirty="0"/>
              <a:t>1</a:t>
            </a:r>
          </a:p>
        </p:txBody>
      </p:sp>
      <p:sp>
        <p:nvSpPr>
          <p:cNvPr id="143" name="TextBox 142">
            <a:extLst>
              <a:ext uri="{FF2B5EF4-FFF2-40B4-BE49-F238E27FC236}">
                <a16:creationId xmlns:a16="http://schemas.microsoft.com/office/drawing/2014/main" id="{1F1E2F55-9C32-4056-A811-AC165AA8DB59}"/>
              </a:ext>
            </a:extLst>
          </p:cNvPr>
          <p:cNvSpPr txBox="1"/>
          <p:nvPr/>
        </p:nvSpPr>
        <p:spPr>
          <a:xfrm>
            <a:off x="3489995" y="1709604"/>
            <a:ext cx="741871" cy="369332"/>
          </a:xfrm>
          <a:prstGeom prst="rect">
            <a:avLst/>
          </a:prstGeom>
          <a:noFill/>
        </p:spPr>
        <p:txBody>
          <a:bodyPr wrap="square" lIns="0" tIns="0" rIns="0" bIns="0" rtlCol="0">
            <a:spAutoFit/>
          </a:bodyPr>
          <a:lstStyle/>
          <a:p>
            <a:pPr algn="r"/>
            <a:r>
              <a:rPr lang="en-GB" sz="2400" dirty="0"/>
              <a:t>3</a:t>
            </a:r>
          </a:p>
        </p:txBody>
      </p:sp>
      <p:sp>
        <p:nvSpPr>
          <p:cNvPr id="153" name="TextBox 152">
            <a:extLst>
              <a:ext uri="{FF2B5EF4-FFF2-40B4-BE49-F238E27FC236}">
                <a16:creationId xmlns:a16="http://schemas.microsoft.com/office/drawing/2014/main" id="{D81D634F-F83F-4D90-BA17-D11001F3EB99}"/>
              </a:ext>
            </a:extLst>
          </p:cNvPr>
          <p:cNvSpPr txBox="1"/>
          <p:nvPr/>
        </p:nvSpPr>
        <p:spPr>
          <a:xfrm>
            <a:off x="2762256" y="2263602"/>
            <a:ext cx="741871" cy="369332"/>
          </a:xfrm>
          <a:prstGeom prst="rect">
            <a:avLst/>
          </a:prstGeom>
          <a:noFill/>
        </p:spPr>
        <p:txBody>
          <a:bodyPr wrap="square" lIns="0" tIns="0" rIns="0" bIns="0" rtlCol="0">
            <a:spAutoFit/>
          </a:bodyPr>
          <a:lstStyle/>
          <a:p>
            <a:pPr algn="r"/>
            <a:r>
              <a:rPr lang="en-GB" sz="2400" dirty="0"/>
              <a:t>4</a:t>
            </a:r>
          </a:p>
        </p:txBody>
      </p:sp>
      <p:sp>
        <p:nvSpPr>
          <p:cNvPr id="155" name="TextBox 154">
            <a:extLst>
              <a:ext uri="{FF2B5EF4-FFF2-40B4-BE49-F238E27FC236}">
                <a16:creationId xmlns:a16="http://schemas.microsoft.com/office/drawing/2014/main" id="{F9510635-2F1D-454B-A505-6D8394647F23}"/>
              </a:ext>
            </a:extLst>
          </p:cNvPr>
          <p:cNvSpPr txBox="1"/>
          <p:nvPr/>
        </p:nvSpPr>
        <p:spPr>
          <a:xfrm>
            <a:off x="4293150" y="2263602"/>
            <a:ext cx="741871" cy="369332"/>
          </a:xfrm>
          <a:prstGeom prst="rect">
            <a:avLst/>
          </a:prstGeom>
          <a:noFill/>
        </p:spPr>
        <p:txBody>
          <a:bodyPr wrap="square" lIns="0" tIns="0" rIns="0" bIns="0" rtlCol="0">
            <a:spAutoFit/>
          </a:bodyPr>
          <a:lstStyle/>
          <a:p>
            <a:pPr algn="r"/>
            <a:r>
              <a:rPr lang="en-GB" sz="2400" dirty="0"/>
              <a:t>4</a:t>
            </a:r>
          </a:p>
        </p:txBody>
      </p:sp>
      <p:sp>
        <p:nvSpPr>
          <p:cNvPr id="163" name="TextBox 162">
            <a:extLst>
              <a:ext uri="{FF2B5EF4-FFF2-40B4-BE49-F238E27FC236}">
                <a16:creationId xmlns:a16="http://schemas.microsoft.com/office/drawing/2014/main" id="{CEF0D2A8-C3CA-4859-97D4-DC29A938CC45}"/>
              </a:ext>
            </a:extLst>
          </p:cNvPr>
          <p:cNvSpPr txBox="1"/>
          <p:nvPr/>
        </p:nvSpPr>
        <p:spPr>
          <a:xfrm>
            <a:off x="2034517" y="2817600"/>
            <a:ext cx="741871" cy="369332"/>
          </a:xfrm>
          <a:prstGeom prst="rect">
            <a:avLst/>
          </a:prstGeom>
          <a:noFill/>
        </p:spPr>
        <p:txBody>
          <a:bodyPr wrap="square" lIns="0" tIns="0" rIns="0" bIns="0" rtlCol="0">
            <a:spAutoFit/>
          </a:bodyPr>
          <a:lstStyle/>
          <a:p>
            <a:pPr algn="r"/>
            <a:r>
              <a:rPr lang="en-GB" sz="2400" dirty="0"/>
              <a:t>1</a:t>
            </a:r>
          </a:p>
        </p:txBody>
      </p:sp>
      <p:sp>
        <p:nvSpPr>
          <p:cNvPr id="165" name="TextBox 164">
            <a:extLst>
              <a:ext uri="{FF2B5EF4-FFF2-40B4-BE49-F238E27FC236}">
                <a16:creationId xmlns:a16="http://schemas.microsoft.com/office/drawing/2014/main" id="{85C21688-4750-409B-9680-A92A7FC14D6A}"/>
              </a:ext>
            </a:extLst>
          </p:cNvPr>
          <p:cNvSpPr txBox="1"/>
          <p:nvPr/>
        </p:nvSpPr>
        <p:spPr>
          <a:xfrm>
            <a:off x="3489995" y="2817600"/>
            <a:ext cx="741871" cy="369332"/>
          </a:xfrm>
          <a:prstGeom prst="rect">
            <a:avLst/>
          </a:prstGeom>
          <a:noFill/>
        </p:spPr>
        <p:txBody>
          <a:bodyPr wrap="square" lIns="0" tIns="0" rIns="0" bIns="0" rtlCol="0">
            <a:spAutoFit/>
          </a:bodyPr>
          <a:lstStyle/>
          <a:p>
            <a:pPr algn="r"/>
            <a:r>
              <a:rPr lang="en-GB" sz="2400" dirty="0"/>
              <a:t>10</a:t>
            </a:r>
          </a:p>
        </p:txBody>
      </p:sp>
      <p:sp>
        <p:nvSpPr>
          <p:cNvPr id="167" name="TextBox 166">
            <a:extLst>
              <a:ext uri="{FF2B5EF4-FFF2-40B4-BE49-F238E27FC236}">
                <a16:creationId xmlns:a16="http://schemas.microsoft.com/office/drawing/2014/main" id="{0E46DDC6-10D0-4341-A018-8C077C2F2A44}"/>
              </a:ext>
            </a:extLst>
          </p:cNvPr>
          <p:cNvSpPr txBox="1"/>
          <p:nvPr/>
        </p:nvSpPr>
        <p:spPr>
          <a:xfrm>
            <a:off x="5020889" y="2817600"/>
            <a:ext cx="741871" cy="369332"/>
          </a:xfrm>
          <a:prstGeom prst="rect">
            <a:avLst/>
          </a:prstGeom>
          <a:noFill/>
        </p:spPr>
        <p:txBody>
          <a:bodyPr wrap="square" lIns="0" tIns="0" rIns="0" bIns="0" rtlCol="0">
            <a:spAutoFit/>
          </a:bodyPr>
          <a:lstStyle/>
          <a:p>
            <a:pPr algn="r"/>
            <a:r>
              <a:rPr lang="en-GB" sz="2400" dirty="0"/>
              <a:t>5</a:t>
            </a:r>
          </a:p>
        </p:txBody>
      </p:sp>
      <p:sp>
        <p:nvSpPr>
          <p:cNvPr id="175" name="TextBox 174">
            <a:extLst>
              <a:ext uri="{FF2B5EF4-FFF2-40B4-BE49-F238E27FC236}">
                <a16:creationId xmlns:a16="http://schemas.microsoft.com/office/drawing/2014/main" id="{F7C01D21-20D7-46B4-A537-68DA82EFEF89}"/>
              </a:ext>
            </a:extLst>
          </p:cNvPr>
          <p:cNvSpPr txBox="1"/>
          <p:nvPr/>
        </p:nvSpPr>
        <p:spPr>
          <a:xfrm>
            <a:off x="2762256" y="3371598"/>
            <a:ext cx="741871" cy="369332"/>
          </a:xfrm>
          <a:prstGeom prst="rect">
            <a:avLst/>
          </a:prstGeom>
          <a:noFill/>
        </p:spPr>
        <p:txBody>
          <a:bodyPr wrap="square" lIns="0" tIns="0" rIns="0" bIns="0" rtlCol="0">
            <a:spAutoFit/>
          </a:bodyPr>
          <a:lstStyle/>
          <a:p>
            <a:pPr algn="r"/>
            <a:r>
              <a:rPr lang="en-GB" sz="2400" dirty="0"/>
              <a:t>6</a:t>
            </a:r>
          </a:p>
        </p:txBody>
      </p:sp>
      <p:sp>
        <p:nvSpPr>
          <p:cNvPr id="177" name="TextBox 176">
            <a:extLst>
              <a:ext uri="{FF2B5EF4-FFF2-40B4-BE49-F238E27FC236}">
                <a16:creationId xmlns:a16="http://schemas.microsoft.com/office/drawing/2014/main" id="{BBF02CDD-B9CE-4464-8230-593D7C5BC153}"/>
              </a:ext>
            </a:extLst>
          </p:cNvPr>
          <p:cNvSpPr txBox="1"/>
          <p:nvPr/>
        </p:nvSpPr>
        <p:spPr>
          <a:xfrm>
            <a:off x="4293150" y="3371598"/>
            <a:ext cx="741871" cy="369332"/>
          </a:xfrm>
          <a:prstGeom prst="rect">
            <a:avLst/>
          </a:prstGeom>
          <a:noFill/>
        </p:spPr>
        <p:txBody>
          <a:bodyPr wrap="square" lIns="0" tIns="0" rIns="0" bIns="0" rtlCol="0">
            <a:spAutoFit/>
          </a:bodyPr>
          <a:lstStyle/>
          <a:p>
            <a:pPr algn="r"/>
            <a:r>
              <a:rPr lang="en-GB" sz="2400" dirty="0"/>
              <a:t>20</a:t>
            </a:r>
          </a:p>
        </p:txBody>
      </p:sp>
      <p:sp>
        <p:nvSpPr>
          <p:cNvPr id="179" name="TextBox 178">
            <a:extLst>
              <a:ext uri="{FF2B5EF4-FFF2-40B4-BE49-F238E27FC236}">
                <a16:creationId xmlns:a16="http://schemas.microsoft.com/office/drawing/2014/main" id="{467715D2-68DD-46A0-B7D2-1EA01C90BC15}"/>
              </a:ext>
            </a:extLst>
          </p:cNvPr>
          <p:cNvSpPr txBox="1"/>
          <p:nvPr/>
        </p:nvSpPr>
        <p:spPr>
          <a:xfrm>
            <a:off x="5748628" y="3371598"/>
            <a:ext cx="741871" cy="369332"/>
          </a:xfrm>
          <a:prstGeom prst="rect">
            <a:avLst/>
          </a:prstGeom>
          <a:noFill/>
        </p:spPr>
        <p:txBody>
          <a:bodyPr wrap="square" lIns="0" tIns="0" rIns="0" bIns="0" rtlCol="0">
            <a:spAutoFit/>
          </a:bodyPr>
          <a:lstStyle/>
          <a:p>
            <a:pPr algn="r"/>
            <a:r>
              <a:rPr lang="en-GB" sz="2400" dirty="0"/>
              <a:t>6</a:t>
            </a:r>
          </a:p>
        </p:txBody>
      </p:sp>
      <p:sp>
        <p:nvSpPr>
          <p:cNvPr id="185" name="TextBox 184">
            <a:extLst>
              <a:ext uri="{FF2B5EF4-FFF2-40B4-BE49-F238E27FC236}">
                <a16:creationId xmlns:a16="http://schemas.microsoft.com/office/drawing/2014/main" id="{CCAC668D-4290-4531-8DDD-BC9A7C4634F1}"/>
              </a:ext>
            </a:extLst>
          </p:cNvPr>
          <p:cNvSpPr txBox="1"/>
          <p:nvPr/>
        </p:nvSpPr>
        <p:spPr>
          <a:xfrm>
            <a:off x="2034517" y="3925596"/>
            <a:ext cx="741871" cy="369332"/>
          </a:xfrm>
          <a:prstGeom prst="rect">
            <a:avLst/>
          </a:prstGeom>
          <a:noFill/>
        </p:spPr>
        <p:txBody>
          <a:bodyPr wrap="square" lIns="0" tIns="0" rIns="0" bIns="0" rtlCol="0">
            <a:spAutoFit/>
          </a:bodyPr>
          <a:lstStyle/>
          <a:p>
            <a:pPr algn="r"/>
            <a:r>
              <a:rPr lang="en-GB" sz="2400" dirty="0"/>
              <a:t>1</a:t>
            </a:r>
          </a:p>
        </p:txBody>
      </p:sp>
      <p:sp>
        <p:nvSpPr>
          <p:cNvPr id="187" name="TextBox 186">
            <a:extLst>
              <a:ext uri="{FF2B5EF4-FFF2-40B4-BE49-F238E27FC236}">
                <a16:creationId xmlns:a16="http://schemas.microsoft.com/office/drawing/2014/main" id="{206B1BA6-948B-4D2B-BBBE-83D163B73E54}"/>
              </a:ext>
            </a:extLst>
          </p:cNvPr>
          <p:cNvSpPr txBox="1"/>
          <p:nvPr/>
        </p:nvSpPr>
        <p:spPr>
          <a:xfrm>
            <a:off x="3489995" y="3925596"/>
            <a:ext cx="741871" cy="369332"/>
          </a:xfrm>
          <a:prstGeom prst="rect">
            <a:avLst/>
          </a:prstGeom>
          <a:noFill/>
        </p:spPr>
        <p:txBody>
          <a:bodyPr wrap="square" lIns="0" tIns="0" rIns="0" bIns="0" rtlCol="0">
            <a:spAutoFit/>
          </a:bodyPr>
          <a:lstStyle/>
          <a:p>
            <a:pPr algn="r"/>
            <a:r>
              <a:rPr lang="en-GB" sz="2400" dirty="0"/>
              <a:t>21</a:t>
            </a:r>
          </a:p>
        </p:txBody>
      </p:sp>
      <p:sp>
        <p:nvSpPr>
          <p:cNvPr id="189" name="TextBox 188">
            <a:extLst>
              <a:ext uri="{FF2B5EF4-FFF2-40B4-BE49-F238E27FC236}">
                <a16:creationId xmlns:a16="http://schemas.microsoft.com/office/drawing/2014/main" id="{A6B08F57-05DD-4264-B971-4B4FD5A128E8}"/>
              </a:ext>
            </a:extLst>
          </p:cNvPr>
          <p:cNvSpPr txBox="1"/>
          <p:nvPr/>
        </p:nvSpPr>
        <p:spPr>
          <a:xfrm>
            <a:off x="5020889" y="3925596"/>
            <a:ext cx="741871" cy="369332"/>
          </a:xfrm>
          <a:prstGeom prst="rect">
            <a:avLst/>
          </a:prstGeom>
          <a:noFill/>
        </p:spPr>
        <p:txBody>
          <a:bodyPr wrap="square" lIns="0" tIns="0" rIns="0" bIns="0" rtlCol="0">
            <a:spAutoFit/>
          </a:bodyPr>
          <a:lstStyle/>
          <a:p>
            <a:pPr algn="r"/>
            <a:r>
              <a:rPr lang="en-GB" sz="2400" dirty="0"/>
              <a:t>35</a:t>
            </a:r>
          </a:p>
        </p:txBody>
      </p:sp>
      <p:sp>
        <p:nvSpPr>
          <p:cNvPr id="191" name="TextBox 190">
            <a:extLst>
              <a:ext uri="{FF2B5EF4-FFF2-40B4-BE49-F238E27FC236}">
                <a16:creationId xmlns:a16="http://schemas.microsoft.com/office/drawing/2014/main" id="{F09B54E3-78E5-4A02-BF56-437B167E4525}"/>
              </a:ext>
            </a:extLst>
          </p:cNvPr>
          <p:cNvSpPr txBox="1"/>
          <p:nvPr/>
        </p:nvSpPr>
        <p:spPr>
          <a:xfrm>
            <a:off x="6476367" y="3925596"/>
            <a:ext cx="741871" cy="369332"/>
          </a:xfrm>
          <a:prstGeom prst="rect">
            <a:avLst/>
          </a:prstGeom>
          <a:noFill/>
        </p:spPr>
        <p:txBody>
          <a:bodyPr wrap="square" lIns="0" tIns="0" rIns="0" bIns="0" rtlCol="0">
            <a:spAutoFit/>
          </a:bodyPr>
          <a:lstStyle/>
          <a:p>
            <a:pPr algn="r"/>
            <a:r>
              <a:rPr lang="en-GB" sz="2400" dirty="0"/>
              <a:t>7</a:t>
            </a:r>
          </a:p>
        </p:txBody>
      </p:sp>
      <p:sp>
        <p:nvSpPr>
          <p:cNvPr id="197" name="TextBox 196">
            <a:extLst>
              <a:ext uri="{FF2B5EF4-FFF2-40B4-BE49-F238E27FC236}">
                <a16:creationId xmlns:a16="http://schemas.microsoft.com/office/drawing/2014/main" id="{3FA34A59-B532-480C-9017-5667DC71025E}"/>
              </a:ext>
            </a:extLst>
          </p:cNvPr>
          <p:cNvSpPr txBox="1"/>
          <p:nvPr/>
        </p:nvSpPr>
        <p:spPr>
          <a:xfrm>
            <a:off x="2762256" y="4479594"/>
            <a:ext cx="741871" cy="369332"/>
          </a:xfrm>
          <a:prstGeom prst="rect">
            <a:avLst/>
          </a:prstGeom>
          <a:noFill/>
        </p:spPr>
        <p:txBody>
          <a:bodyPr wrap="square" lIns="0" tIns="0" rIns="0" bIns="0" rtlCol="0">
            <a:spAutoFit/>
          </a:bodyPr>
          <a:lstStyle/>
          <a:p>
            <a:pPr algn="r"/>
            <a:r>
              <a:rPr lang="en-GB" sz="2400" dirty="0"/>
              <a:t>8</a:t>
            </a:r>
          </a:p>
        </p:txBody>
      </p:sp>
      <p:sp>
        <p:nvSpPr>
          <p:cNvPr id="200" name="TextBox 199">
            <a:extLst>
              <a:ext uri="{FF2B5EF4-FFF2-40B4-BE49-F238E27FC236}">
                <a16:creationId xmlns:a16="http://schemas.microsoft.com/office/drawing/2014/main" id="{214346A8-A8C1-4C65-AD5C-2E9B9A41C9AE}"/>
              </a:ext>
            </a:extLst>
          </p:cNvPr>
          <p:cNvSpPr txBox="1"/>
          <p:nvPr/>
        </p:nvSpPr>
        <p:spPr>
          <a:xfrm>
            <a:off x="5020889" y="4479594"/>
            <a:ext cx="741871" cy="369332"/>
          </a:xfrm>
          <a:prstGeom prst="rect">
            <a:avLst/>
          </a:prstGeom>
          <a:noFill/>
        </p:spPr>
        <p:txBody>
          <a:bodyPr wrap="square" lIns="0" tIns="0" rIns="0" bIns="0" rtlCol="0">
            <a:spAutoFit/>
          </a:bodyPr>
          <a:lstStyle/>
          <a:p>
            <a:pPr algn="r"/>
            <a:r>
              <a:rPr lang="en-GB" sz="2400" dirty="0"/>
              <a:t>70</a:t>
            </a:r>
          </a:p>
        </p:txBody>
      </p:sp>
      <p:sp>
        <p:nvSpPr>
          <p:cNvPr id="201" name="TextBox 200">
            <a:extLst>
              <a:ext uri="{FF2B5EF4-FFF2-40B4-BE49-F238E27FC236}">
                <a16:creationId xmlns:a16="http://schemas.microsoft.com/office/drawing/2014/main" id="{6D141145-0587-4078-B687-E90AB46BF2DF}"/>
              </a:ext>
            </a:extLst>
          </p:cNvPr>
          <p:cNvSpPr txBox="1"/>
          <p:nvPr/>
        </p:nvSpPr>
        <p:spPr>
          <a:xfrm>
            <a:off x="5748628" y="4479594"/>
            <a:ext cx="741871" cy="369332"/>
          </a:xfrm>
          <a:prstGeom prst="rect">
            <a:avLst/>
          </a:prstGeom>
          <a:noFill/>
        </p:spPr>
        <p:txBody>
          <a:bodyPr wrap="square" lIns="0" tIns="0" rIns="0" bIns="0" rtlCol="0">
            <a:spAutoFit/>
          </a:bodyPr>
          <a:lstStyle/>
          <a:p>
            <a:pPr algn="r"/>
            <a:r>
              <a:rPr lang="en-GB" sz="2400" dirty="0"/>
              <a:t>56</a:t>
            </a:r>
          </a:p>
        </p:txBody>
      </p:sp>
      <p:sp>
        <p:nvSpPr>
          <p:cNvPr id="203" name="TextBox 202">
            <a:extLst>
              <a:ext uri="{FF2B5EF4-FFF2-40B4-BE49-F238E27FC236}">
                <a16:creationId xmlns:a16="http://schemas.microsoft.com/office/drawing/2014/main" id="{0520E4FB-A7FF-4EE2-B02F-3FA2D561CF6D}"/>
              </a:ext>
            </a:extLst>
          </p:cNvPr>
          <p:cNvSpPr txBox="1"/>
          <p:nvPr/>
        </p:nvSpPr>
        <p:spPr>
          <a:xfrm>
            <a:off x="7204106" y="4479594"/>
            <a:ext cx="741871" cy="369332"/>
          </a:xfrm>
          <a:prstGeom prst="rect">
            <a:avLst/>
          </a:prstGeom>
          <a:noFill/>
        </p:spPr>
        <p:txBody>
          <a:bodyPr wrap="square" lIns="0" tIns="0" rIns="0" bIns="0" rtlCol="0">
            <a:spAutoFit/>
          </a:bodyPr>
          <a:lstStyle/>
          <a:p>
            <a:pPr algn="r"/>
            <a:r>
              <a:rPr lang="en-GB" sz="2400" dirty="0"/>
              <a:t>8</a:t>
            </a:r>
          </a:p>
        </p:txBody>
      </p:sp>
      <p:sp>
        <p:nvSpPr>
          <p:cNvPr id="207" name="TextBox 206">
            <a:extLst>
              <a:ext uri="{FF2B5EF4-FFF2-40B4-BE49-F238E27FC236}">
                <a16:creationId xmlns:a16="http://schemas.microsoft.com/office/drawing/2014/main" id="{D481E893-0F49-465B-A774-4DD6AE98E16A}"/>
              </a:ext>
            </a:extLst>
          </p:cNvPr>
          <p:cNvSpPr txBox="1"/>
          <p:nvPr/>
        </p:nvSpPr>
        <p:spPr>
          <a:xfrm>
            <a:off x="2034517" y="5033592"/>
            <a:ext cx="741871" cy="369332"/>
          </a:xfrm>
          <a:prstGeom prst="rect">
            <a:avLst/>
          </a:prstGeom>
          <a:noFill/>
        </p:spPr>
        <p:txBody>
          <a:bodyPr wrap="square" lIns="0" tIns="0" rIns="0" bIns="0" rtlCol="0">
            <a:spAutoFit/>
          </a:bodyPr>
          <a:lstStyle/>
          <a:p>
            <a:pPr algn="r"/>
            <a:r>
              <a:rPr lang="en-GB" sz="2400" dirty="0"/>
              <a:t>1</a:t>
            </a:r>
          </a:p>
        </p:txBody>
      </p:sp>
      <p:sp>
        <p:nvSpPr>
          <p:cNvPr id="209" name="TextBox 208">
            <a:extLst>
              <a:ext uri="{FF2B5EF4-FFF2-40B4-BE49-F238E27FC236}">
                <a16:creationId xmlns:a16="http://schemas.microsoft.com/office/drawing/2014/main" id="{695C0DE9-BBF2-4E56-8A11-B057341864A4}"/>
              </a:ext>
            </a:extLst>
          </p:cNvPr>
          <p:cNvSpPr txBox="1"/>
          <p:nvPr/>
        </p:nvSpPr>
        <p:spPr>
          <a:xfrm>
            <a:off x="3489995" y="5033592"/>
            <a:ext cx="741871" cy="369332"/>
          </a:xfrm>
          <a:prstGeom prst="rect">
            <a:avLst/>
          </a:prstGeom>
          <a:noFill/>
        </p:spPr>
        <p:txBody>
          <a:bodyPr wrap="square" lIns="0" tIns="0" rIns="0" bIns="0" rtlCol="0">
            <a:spAutoFit/>
          </a:bodyPr>
          <a:lstStyle/>
          <a:p>
            <a:pPr algn="r"/>
            <a:r>
              <a:rPr lang="en-GB" sz="2400" dirty="0"/>
              <a:t>36</a:t>
            </a:r>
          </a:p>
        </p:txBody>
      </p:sp>
      <p:sp>
        <p:nvSpPr>
          <p:cNvPr id="211" name="TextBox 210">
            <a:extLst>
              <a:ext uri="{FF2B5EF4-FFF2-40B4-BE49-F238E27FC236}">
                <a16:creationId xmlns:a16="http://schemas.microsoft.com/office/drawing/2014/main" id="{92C6895D-F9A0-436D-86AF-729C1D5A49C4}"/>
              </a:ext>
            </a:extLst>
          </p:cNvPr>
          <p:cNvSpPr txBox="1"/>
          <p:nvPr/>
        </p:nvSpPr>
        <p:spPr>
          <a:xfrm>
            <a:off x="5020889" y="5033592"/>
            <a:ext cx="741871" cy="369332"/>
          </a:xfrm>
          <a:prstGeom prst="rect">
            <a:avLst/>
          </a:prstGeom>
          <a:noFill/>
        </p:spPr>
        <p:txBody>
          <a:bodyPr wrap="square" lIns="0" tIns="0" rIns="0" bIns="0" rtlCol="0">
            <a:spAutoFit/>
          </a:bodyPr>
          <a:lstStyle/>
          <a:p>
            <a:pPr algn="r"/>
            <a:r>
              <a:rPr lang="en-GB" sz="2400" dirty="0"/>
              <a:t>126</a:t>
            </a:r>
          </a:p>
        </p:txBody>
      </p:sp>
      <p:sp>
        <p:nvSpPr>
          <p:cNvPr id="213" name="TextBox 212">
            <a:extLst>
              <a:ext uri="{FF2B5EF4-FFF2-40B4-BE49-F238E27FC236}">
                <a16:creationId xmlns:a16="http://schemas.microsoft.com/office/drawing/2014/main" id="{A1374A95-283B-4EB1-833B-9AA67BA0CD8A}"/>
              </a:ext>
            </a:extLst>
          </p:cNvPr>
          <p:cNvSpPr txBox="1"/>
          <p:nvPr/>
        </p:nvSpPr>
        <p:spPr>
          <a:xfrm>
            <a:off x="6476367" y="5033592"/>
            <a:ext cx="741871" cy="369332"/>
          </a:xfrm>
          <a:prstGeom prst="rect">
            <a:avLst/>
          </a:prstGeom>
          <a:noFill/>
        </p:spPr>
        <p:txBody>
          <a:bodyPr wrap="square" lIns="0" tIns="0" rIns="0" bIns="0" rtlCol="0">
            <a:spAutoFit/>
          </a:bodyPr>
          <a:lstStyle/>
          <a:p>
            <a:pPr algn="r"/>
            <a:r>
              <a:rPr lang="en-GB" sz="2400" dirty="0"/>
              <a:t>84</a:t>
            </a:r>
          </a:p>
        </p:txBody>
      </p:sp>
      <p:sp>
        <p:nvSpPr>
          <p:cNvPr id="215" name="TextBox 214">
            <a:extLst>
              <a:ext uri="{FF2B5EF4-FFF2-40B4-BE49-F238E27FC236}">
                <a16:creationId xmlns:a16="http://schemas.microsoft.com/office/drawing/2014/main" id="{B1465BA6-86D4-42EF-ADB9-2927EF0D1347}"/>
              </a:ext>
            </a:extLst>
          </p:cNvPr>
          <p:cNvSpPr txBox="1"/>
          <p:nvPr/>
        </p:nvSpPr>
        <p:spPr>
          <a:xfrm>
            <a:off x="7931845" y="5033592"/>
            <a:ext cx="741871" cy="369332"/>
          </a:xfrm>
          <a:prstGeom prst="rect">
            <a:avLst/>
          </a:prstGeom>
          <a:noFill/>
        </p:spPr>
        <p:txBody>
          <a:bodyPr wrap="square" lIns="0" tIns="0" rIns="0" bIns="0" rtlCol="0">
            <a:spAutoFit/>
          </a:bodyPr>
          <a:lstStyle/>
          <a:p>
            <a:pPr algn="r"/>
            <a:r>
              <a:rPr lang="en-GB" sz="2400" dirty="0"/>
              <a:t>9</a:t>
            </a:r>
          </a:p>
        </p:txBody>
      </p:sp>
      <p:sp>
        <p:nvSpPr>
          <p:cNvPr id="219" name="TextBox 218">
            <a:extLst>
              <a:ext uri="{FF2B5EF4-FFF2-40B4-BE49-F238E27FC236}">
                <a16:creationId xmlns:a16="http://schemas.microsoft.com/office/drawing/2014/main" id="{2673C2E4-0C43-4A67-ABE4-105136F33536}"/>
              </a:ext>
            </a:extLst>
          </p:cNvPr>
          <p:cNvSpPr txBox="1"/>
          <p:nvPr/>
        </p:nvSpPr>
        <p:spPr>
          <a:xfrm>
            <a:off x="2762256" y="5587590"/>
            <a:ext cx="741871" cy="369332"/>
          </a:xfrm>
          <a:prstGeom prst="rect">
            <a:avLst/>
          </a:prstGeom>
          <a:noFill/>
        </p:spPr>
        <p:txBody>
          <a:bodyPr wrap="square" lIns="0" tIns="0" rIns="0" bIns="0" rtlCol="0">
            <a:spAutoFit/>
          </a:bodyPr>
          <a:lstStyle/>
          <a:p>
            <a:pPr algn="r"/>
            <a:r>
              <a:rPr lang="en-GB" sz="2400" dirty="0"/>
              <a:t>10</a:t>
            </a:r>
          </a:p>
        </p:txBody>
      </p:sp>
      <p:sp>
        <p:nvSpPr>
          <p:cNvPr id="221" name="TextBox 220">
            <a:extLst>
              <a:ext uri="{FF2B5EF4-FFF2-40B4-BE49-F238E27FC236}">
                <a16:creationId xmlns:a16="http://schemas.microsoft.com/office/drawing/2014/main" id="{8312FB10-4AD4-4085-BE7D-5E76EA1D3943}"/>
              </a:ext>
            </a:extLst>
          </p:cNvPr>
          <p:cNvSpPr txBox="1"/>
          <p:nvPr/>
        </p:nvSpPr>
        <p:spPr>
          <a:xfrm>
            <a:off x="4293150" y="5587590"/>
            <a:ext cx="741871" cy="369332"/>
          </a:xfrm>
          <a:prstGeom prst="rect">
            <a:avLst/>
          </a:prstGeom>
          <a:noFill/>
        </p:spPr>
        <p:txBody>
          <a:bodyPr wrap="square" lIns="0" tIns="0" rIns="0" bIns="0" rtlCol="0">
            <a:spAutoFit/>
          </a:bodyPr>
          <a:lstStyle/>
          <a:p>
            <a:pPr algn="r"/>
            <a:r>
              <a:rPr lang="en-GB" sz="2400" dirty="0"/>
              <a:t>120</a:t>
            </a:r>
          </a:p>
        </p:txBody>
      </p:sp>
      <p:sp>
        <p:nvSpPr>
          <p:cNvPr id="223" name="TextBox 222">
            <a:extLst>
              <a:ext uri="{FF2B5EF4-FFF2-40B4-BE49-F238E27FC236}">
                <a16:creationId xmlns:a16="http://schemas.microsoft.com/office/drawing/2014/main" id="{4A631BF4-DC37-4079-B07B-D81E61FC75C6}"/>
              </a:ext>
            </a:extLst>
          </p:cNvPr>
          <p:cNvSpPr txBox="1"/>
          <p:nvPr/>
        </p:nvSpPr>
        <p:spPr>
          <a:xfrm>
            <a:off x="5748628" y="5587590"/>
            <a:ext cx="741871" cy="369332"/>
          </a:xfrm>
          <a:prstGeom prst="rect">
            <a:avLst/>
          </a:prstGeom>
          <a:noFill/>
        </p:spPr>
        <p:txBody>
          <a:bodyPr wrap="square" lIns="0" tIns="0" rIns="0" bIns="0" rtlCol="0">
            <a:spAutoFit/>
          </a:bodyPr>
          <a:lstStyle/>
          <a:p>
            <a:pPr algn="r"/>
            <a:r>
              <a:rPr lang="en-GB" sz="2400" dirty="0"/>
              <a:t>252</a:t>
            </a:r>
          </a:p>
        </p:txBody>
      </p:sp>
      <p:sp>
        <p:nvSpPr>
          <p:cNvPr id="225" name="TextBox 224">
            <a:extLst>
              <a:ext uri="{FF2B5EF4-FFF2-40B4-BE49-F238E27FC236}">
                <a16:creationId xmlns:a16="http://schemas.microsoft.com/office/drawing/2014/main" id="{F65B5ACF-B1D2-476F-AF55-900200F84CBE}"/>
              </a:ext>
            </a:extLst>
          </p:cNvPr>
          <p:cNvSpPr txBox="1"/>
          <p:nvPr/>
        </p:nvSpPr>
        <p:spPr>
          <a:xfrm>
            <a:off x="7204106" y="5587590"/>
            <a:ext cx="741871" cy="369332"/>
          </a:xfrm>
          <a:prstGeom prst="rect">
            <a:avLst/>
          </a:prstGeom>
          <a:noFill/>
        </p:spPr>
        <p:txBody>
          <a:bodyPr wrap="square" lIns="0" tIns="0" rIns="0" bIns="0" rtlCol="0">
            <a:spAutoFit/>
          </a:bodyPr>
          <a:lstStyle/>
          <a:p>
            <a:pPr algn="r"/>
            <a:r>
              <a:rPr lang="en-GB" sz="2400" dirty="0"/>
              <a:t>120</a:t>
            </a:r>
          </a:p>
        </p:txBody>
      </p:sp>
      <p:sp>
        <p:nvSpPr>
          <p:cNvPr id="227" name="TextBox 226">
            <a:extLst>
              <a:ext uri="{FF2B5EF4-FFF2-40B4-BE49-F238E27FC236}">
                <a16:creationId xmlns:a16="http://schemas.microsoft.com/office/drawing/2014/main" id="{DFC12905-CAF9-4724-9C5E-E7686CB4B167}"/>
              </a:ext>
            </a:extLst>
          </p:cNvPr>
          <p:cNvSpPr txBox="1"/>
          <p:nvPr/>
        </p:nvSpPr>
        <p:spPr>
          <a:xfrm>
            <a:off x="8659584" y="5587590"/>
            <a:ext cx="741871" cy="369332"/>
          </a:xfrm>
          <a:prstGeom prst="rect">
            <a:avLst/>
          </a:prstGeom>
          <a:noFill/>
        </p:spPr>
        <p:txBody>
          <a:bodyPr wrap="square" lIns="0" tIns="0" rIns="0" bIns="0" rtlCol="0">
            <a:spAutoFit/>
          </a:bodyPr>
          <a:lstStyle/>
          <a:p>
            <a:pPr algn="r"/>
            <a:r>
              <a:rPr lang="en-GB" sz="2400" dirty="0"/>
              <a:t>10</a:t>
            </a:r>
          </a:p>
        </p:txBody>
      </p:sp>
      <p:grpSp>
        <p:nvGrpSpPr>
          <p:cNvPr id="3" name="Group 2">
            <a:extLst>
              <a:ext uri="{FF2B5EF4-FFF2-40B4-BE49-F238E27FC236}">
                <a16:creationId xmlns:a16="http://schemas.microsoft.com/office/drawing/2014/main" id="{3BB7038D-60DE-43D8-9C98-21CD6E7995C7}"/>
              </a:ext>
            </a:extLst>
          </p:cNvPr>
          <p:cNvGrpSpPr/>
          <p:nvPr/>
        </p:nvGrpSpPr>
        <p:grpSpPr>
          <a:xfrm>
            <a:off x="2762256" y="601608"/>
            <a:ext cx="7366938" cy="5355314"/>
            <a:chOff x="2762256" y="601608"/>
            <a:chExt cx="7366938" cy="5355314"/>
          </a:xfrm>
        </p:grpSpPr>
        <p:sp>
          <p:nvSpPr>
            <p:cNvPr id="204" name="TextBox 203">
              <a:extLst>
                <a:ext uri="{FF2B5EF4-FFF2-40B4-BE49-F238E27FC236}">
                  <a16:creationId xmlns:a16="http://schemas.microsoft.com/office/drawing/2014/main" id="{889FAF76-76F3-4D3B-99E3-72D0163F8CA8}"/>
                </a:ext>
              </a:extLst>
            </p:cNvPr>
            <p:cNvSpPr txBox="1"/>
            <p:nvPr/>
          </p:nvSpPr>
          <p:spPr>
            <a:xfrm>
              <a:off x="7931845" y="4479594"/>
              <a:ext cx="741871" cy="369332"/>
            </a:xfrm>
            <a:prstGeom prst="rect">
              <a:avLst/>
            </a:prstGeom>
            <a:noFill/>
          </p:spPr>
          <p:txBody>
            <a:bodyPr wrap="square" lIns="0" tIns="0" rIns="0" bIns="0" rtlCol="0">
              <a:spAutoFit/>
            </a:bodyPr>
            <a:lstStyle/>
            <a:p>
              <a:pPr algn="r"/>
              <a:r>
                <a:rPr lang="en-GB" sz="2400" dirty="0"/>
                <a:t>0</a:t>
              </a:r>
            </a:p>
          </p:txBody>
        </p:sp>
        <p:sp>
          <p:nvSpPr>
            <p:cNvPr id="120" name="TextBox 119">
              <a:extLst>
                <a:ext uri="{FF2B5EF4-FFF2-40B4-BE49-F238E27FC236}">
                  <a16:creationId xmlns:a16="http://schemas.microsoft.com/office/drawing/2014/main" id="{66C20086-F49E-411C-B9EE-AC04E7EDE996}"/>
                </a:ext>
              </a:extLst>
            </p:cNvPr>
            <p:cNvSpPr txBox="1"/>
            <p:nvPr/>
          </p:nvSpPr>
          <p:spPr>
            <a:xfrm>
              <a:off x="2762256" y="601608"/>
              <a:ext cx="741871" cy="369332"/>
            </a:xfrm>
            <a:prstGeom prst="rect">
              <a:avLst/>
            </a:prstGeom>
            <a:noFill/>
          </p:spPr>
          <p:txBody>
            <a:bodyPr wrap="square" lIns="0" tIns="0" rIns="0" bIns="0" rtlCol="0">
              <a:spAutoFit/>
            </a:bodyPr>
            <a:lstStyle/>
            <a:p>
              <a:pPr algn="r"/>
              <a:r>
                <a:rPr lang="en-GB" sz="2400" dirty="0"/>
                <a:t>0</a:t>
              </a:r>
            </a:p>
          </p:txBody>
        </p:sp>
        <p:sp>
          <p:nvSpPr>
            <p:cNvPr id="121" name="TextBox 120">
              <a:extLst>
                <a:ext uri="{FF2B5EF4-FFF2-40B4-BE49-F238E27FC236}">
                  <a16:creationId xmlns:a16="http://schemas.microsoft.com/office/drawing/2014/main" id="{EBAAE50E-7188-4D04-8EB5-F2A2A0A64DF0}"/>
                </a:ext>
              </a:extLst>
            </p:cNvPr>
            <p:cNvSpPr txBox="1"/>
            <p:nvPr/>
          </p:nvSpPr>
          <p:spPr>
            <a:xfrm>
              <a:off x="3489995" y="601608"/>
              <a:ext cx="741871" cy="369332"/>
            </a:xfrm>
            <a:prstGeom prst="rect">
              <a:avLst/>
            </a:prstGeom>
            <a:noFill/>
          </p:spPr>
          <p:txBody>
            <a:bodyPr wrap="square" lIns="0" tIns="0" rIns="0" bIns="0" rtlCol="0">
              <a:spAutoFit/>
            </a:bodyPr>
            <a:lstStyle/>
            <a:p>
              <a:pPr algn="r"/>
              <a:r>
                <a:rPr lang="en-GB" sz="2400" dirty="0"/>
                <a:t>0</a:t>
              </a:r>
            </a:p>
          </p:txBody>
        </p:sp>
        <p:sp>
          <p:nvSpPr>
            <p:cNvPr id="122" name="TextBox 121">
              <a:extLst>
                <a:ext uri="{FF2B5EF4-FFF2-40B4-BE49-F238E27FC236}">
                  <a16:creationId xmlns:a16="http://schemas.microsoft.com/office/drawing/2014/main" id="{869071D9-073C-4359-A985-0A34C5CE2C96}"/>
                </a:ext>
              </a:extLst>
            </p:cNvPr>
            <p:cNvSpPr txBox="1"/>
            <p:nvPr/>
          </p:nvSpPr>
          <p:spPr>
            <a:xfrm>
              <a:off x="4293150" y="601608"/>
              <a:ext cx="741871" cy="369332"/>
            </a:xfrm>
            <a:prstGeom prst="rect">
              <a:avLst/>
            </a:prstGeom>
            <a:noFill/>
          </p:spPr>
          <p:txBody>
            <a:bodyPr wrap="square" lIns="0" tIns="0" rIns="0" bIns="0" rtlCol="0">
              <a:spAutoFit/>
            </a:bodyPr>
            <a:lstStyle/>
            <a:p>
              <a:pPr algn="r"/>
              <a:r>
                <a:rPr lang="en-GB" sz="2400" dirty="0"/>
                <a:t>0</a:t>
              </a:r>
            </a:p>
          </p:txBody>
        </p:sp>
        <p:sp>
          <p:nvSpPr>
            <p:cNvPr id="123" name="TextBox 122">
              <a:extLst>
                <a:ext uri="{FF2B5EF4-FFF2-40B4-BE49-F238E27FC236}">
                  <a16:creationId xmlns:a16="http://schemas.microsoft.com/office/drawing/2014/main" id="{233FE002-1911-465B-9B18-F25B8FF1DA65}"/>
                </a:ext>
              </a:extLst>
            </p:cNvPr>
            <p:cNvSpPr txBox="1"/>
            <p:nvPr/>
          </p:nvSpPr>
          <p:spPr>
            <a:xfrm>
              <a:off x="5020889" y="601608"/>
              <a:ext cx="741871" cy="369332"/>
            </a:xfrm>
            <a:prstGeom prst="rect">
              <a:avLst/>
            </a:prstGeom>
            <a:noFill/>
          </p:spPr>
          <p:txBody>
            <a:bodyPr wrap="square" lIns="0" tIns="0" rIns="0" bIns="0" rtlCol="0">
              <a:spAutoFit/>
            </a:bodyPr>
            <a:lstStyle/>
            <a:p>
              <a:pPr algn="r"/>
              <a:r>
                <a:rPr lang="en-GB" sz="2400" dirty="0"/>
                <a:t>0</a:t>
              </a:r>
            </a:p>
          </p:txBody>
        </p:sp>
        <p:sp>
          <p:nvSpPr>
            <p:cNvPr id="124" name="TextBox 123">
              <a:extLst>
                <a:ext uri="{FF2B5EF4-FFF2-40B4-BE49-F238E27FC236}">
                  <a16:creationId xmlns:a16="http://schemas.microsoft.com/office/drawing/2014/main" id="{5596C346-19AD-4346-935E-3E88E95C4C5B}"/>
                </a:ext>
              </a:extLst>
            </p:cNvPr>
            <p:cNvSpPr txBox="1"/>
            <p:nvPr/>
          </p:nvSpPr>
          <p:spPr>
            <a:xfrm>
              <a:off x="5748628" y="601608"/>
              <a:ext cx="741871" cy="369332"/>
            </a:xfrm>
            <a:prstGeom prst="rect">
              <a:avLst/>
            </a:prstGeom>
            <a:noFill/>
          </p:spPr>
          <p:txBody>
            <a:bodyPr wrap="square" lIns="0" tIns="0" rIns="0" bIns="0" rtlCol="0">
              <a:spAutoFit/>
            </a:bodyPr>
            <a:lstStyle/>
            <a:p>
              <a:pPr algn="r"/>
              <a:r>
                <a:rPr lang="en-GB" sz="2400" dirty="0"/>
                <a:t>0</a:t>
              </a:r>
            </a:p>
          </p:txBody>
        </p:sp>
        <p:sp>
          <p:nvSpPr>
            <p:cNvPr id="125" name="TextBox 124">
              <a:extLst>
                <a:ext uri="{FF2B5EF4-FFF2-40B4-BE49-F238E27FC236}">
                  <a16:creationId xmlns:a16="http://schemas.microsoft.com/office/drawing/2014/main" id="{71B8DBAE-455E-4288-A0BF-E046EBD31CBD}"/>
                </a:ext>
              </a:extLst>
            </p:cNvPr>
            <p:cNvSpPr txBox="1"/>
            <p:nvPr/>
          </p:nvSpPr>
          <p:spPr>
            <a:xfrm>
              <a:off x="6476367" y="601608"/>
              <a:ext cx="741871" cy="369332"/>
            </a:xfrm>
            <a:prstGeom prst="rect">
              <a:avLst/>
            </a:prstGeom>
            <a:noFill/>
          </p:spPr>
          <p:txBody>
            <a:bodyPr wrap="square" lIns="0" tIns="0" rIns="0" bIns="0" rtlCol="0">
              <a:spAutoFit/>
            </a:bodyPr>
            <a:lstStyle/>
            <a:p>
              <a:pPr algn="r"/>
              <a:r>
                <a:rPr lang="en-GB" sz="2400" dirty="0"/>
                <a:t>0</a:t>
              </a:r>
            </a:p>
          </p:txBody>
        </p:sp>
        <p:sp>
          <p:nvSpPr>
            <p:cNvPr id="126" name="TextBox 125">
              <a:extLst>
                <a:ext uri="{FF2B5EF4-FFF2-40B4-BE49-F238E27FC236}">
                  <a16:creationId xmlns:a16="http://schemas.microsoft.com/office/drawing/2014/main" id="{EAEB627E-ACB0-44C3-99CF-FF85BAA9E2AE}"/>
                </a:ext>
              </a:extLst>
            </p:cNvPr>
            <p:cNvSpPr txBox="1"/>
            <p:nvPr/>
          </p:nvSpPr>
          <p:spPr>
            <a:xfrm>
              <a:off x="7204106" y="601608"/>
              <a:ext cx="741871" cy="369332"/>
            </a:xfrm>
            <a:prstGeom prst="rect">
              <a:avLst/>
            </a:prstGeom>
            <a:noFill/>
          </p:spPr>
          <p:txBody>
            <a:bodyPr wrap="square" lIns="0" tIns="0" rIns="0" bIns="0" rtlCol="0">
              <a:spAutoFit/>
            </a:bodyPr>
            <a:lstStyle/>
            <a:p>
              <a:pPr algn="r"/>
              <a:r>
                <a:rPr lang="en-GB" sz="2400" dirty="0"/>
                <a:t>0</a:t>
              </a:r>
            </a:p>
          </p:txBody>
        </p:sp>
        <p:sp>
          <p:nvSpPr>
            <p:cNvPr id="127" name="TextBox 126">
              <a:extLst>
                <a:ext uri="{FF2B5EF4-FFF2-40B4-BE49-F238E27FC236}">
                  <a16:creationId xmlns:a16="http://schemas.microsoft.com/office/drawing/2014/main" id="{6A235DBA-1C36-4D4B-9CC1-582739BE958F}"/>
                </a:ext>
              </a:extLst>
            </p:cNvPr>
            <p:cNvSpPr txBox="1"/>
            <p:nvPr/>
          </p:nvSpPr>
          <p:spPr>
            <a:xfrm>
              <a:off x="7931845" y="601608"/>
              <a:ext cx="741871" cy="369332"/>
            </a:xfrm>
            <a:prstGeom prst="rect">
              <a:avLst/>
            </a:prstGeom>
            <a:noFill/>
          </p:spPr>
          <p:txBody>
            <a:bodyPr wrap="square" lIns="0" tIns="0" rIns="0" bIns="0" rtlCol="0">
              <a:spAutoFit/>
            </a:bodyPr>
            <a:lstStyle/>
            <a:p>
              <a:pPr algn="r"/>
              <a:r>
                <a:rPr lang="en-GB" sz="2400" dirty="0"/>
                <a:t>0</a:t>
              </a:r>
            </a:p>
          </p:txBody>
        </p:sp>
        <p:sp>
          <p:nvSpPr>
            <p:cNvPr id="128" name="TextBox 127">
              <a:extLst>
                <a:ext uri="{FF2B5EF4-FFF2-40B4-BE49-F238E27FC236}">
                  <a16:creationId xmlns:a16="http://schemas.microsoft.com/office/drawing/2014/main" id="{8ED4D7B6-6C68-4EB7-9169-443FC99E1C11}"/>
                </a:ext>
              </a:extLst>
            </p:cNvPr>
            <p:cNvSpPr txBox="1"/>
            <p:nvPr/>
          </p:nvSpPr>
          <p:spPr>
            <a:xfrm>
              <a:off x="8659584" y="601608"/>
              <a:ext cx="741871" cy="369332"/>
            </a:xfrm>
            <a:prstGeom prst="rect">
              <a:avLst/>
            </a:prstGeom>
            <a:noFill/>
          </p:spPr>
          <p:txBody>
            <a:bodyPr wrap="square" lIns="0" tIns="0" rIns="0" bIns="0" rtlCol="0">
              <a:spAutoFit/>
            </a:bodyPr>
            <a:lstStyle/>
            <a:p>
              <a:pPr algn="r"/>
              <a:r>
                <a:rPr lang="en-GB" sz="2400" dirty="0"/>
                <a:t>0</a:t>
              </a:r>
            </a:p>
          </p:txBody>
        </p:sp>
        <p:sp>
          <p:nvSpPr>
            <p:cNvPr id="129" name="TextBox 128">
              <a:extLst>
                <a:ext uri="{FF2B5EF4-FFF2-40B4-BE49-F238E27FC236}">
                  <a16:creationId xmlns:a16="http://schemas.microsoft.com/office/drawing/2014/main" id="{C7F277AE-1C26-4D80-8C97-71560C6FAE2B}"/>
                </a:ext>
              </a:extLst>
            </p:cNvPr>
            <p:cNvSpPr txBox="1"/>
            <p:nvPr/>
          </p:nvSpPr>
          <p:spPr>
            <a:xfrm>
              <a:off x="9387323" y="601608"/>
              <a:ext cx="741871" cy="369332"/>
            </a:xfrm>
            <a:prstGeom prst="rect">
              <a:avLst/>
            </a:prstGeom>
            <a:noFill/>
          </p:spPr>
          <p:txBody>
            <a:bodyPr wrap="square" lIns="0" tIns="0" rIns="0" bIns="0" rtlCol="0">
              <a:spAutoFit/>
            </a:bodyPr>
            <a:lstStyle/>
            <a:p>
              <a:pPr algn="r"/>
              <a:r>
                <a:rPr lang="en-GB" sz="2400" dirty="0"/>
                <a:t>0</a:t>
              </a:r>
            </a:p>
          </p:txBody>
        </p:sp>
        <p:sp>
          <p:nvSpPr>
            <p:cNvPr id="132" name="TextBox 131">
              <a:extLst>
                <a:ext uri="{FF2B5EF4-FFF2-40B4-BE49-F238E27FC236}">
                  <a16:creationId xmlns:a16="http://schemas.microsoft.com/office/drawing/2014/main" id="{278E1749-C823-4DCE-8D93-278A47378556}"/>
                </a:ext>
              </a:extLst>
            </p:cNvPr>
            <p:cNvSpPr txBox="1"/>
            <p:nvPr/>
          </p:nvSpPr>
          <p:spPr>
            <a:xfrm>
              <a:off x="3489995" y="1155606"/>
              <a:ext cx="741871" cy="369332"/>
            </a:xfrm>
            <a:prstGeom prst="rect">
              <a:avLst/>
            </a:prstGeom>
            <a:noFill/>
          </p:spPr>
          <p:txBody>
            <a:bodyPr wrap="square" lIns="0" tIns="0" rIns="0" bIns="0" rtlCol="0">
              <a:spAutoFit/>
            </a:bodyPr>
            <a:lstStyle/>
            <a:p>
              <a:pPr algn="r"/>
              <a:r>
                <a:rPr lang="en-GB" sz="2400" dirty="0"/>
                <a:t>0</a:t>
              </a:r>
            </a:p>
          </p:txBody>
        </p:sp>
        <p:sp>
          <p:nvSpPr>
            <p:cNvPr id="133" name="TextBox 132">
              <a:extLst>
                <a:ext uri="{FF2B5EF4-FFF2-40B4-BE49-F238E27FC236}">
                  <a16:creationId xmlns:a16="http://schemas.microsoft.com/office/drawing/2014/main" id="{07F7B7FA-8DC8-481A-8036-87652CD09145}"/>
                </a:ext>
              </a:extLst>
            </p:cNvPr>
            <p:cNvSpPr txBox="1"/>
            <p:nvPr/>
          </p:nvSpPr>
          <p:spPr>
            <a:xfrm>
              <a:off x="4293150" y="1155606"/>
              <a:ext cx="741871" cy="369332"/>
            </a:xfrm>
            <a:prstGeom prst="rect">
              <a:avLst/>
            </a:prstGeom>
            <a:noFill/>
          </p:spPr>
          <p:txBody>
            <a:bodyPr wrap="square" lIns="0" tIns="0" rIns="0" bIns="0" rtlCol="0">
              <a:spAutoFit/>
            </a:bodyPr>
            <a:lstStyle/>
            <a:p>
              <a:pPr algn="r"/>
              <a:r>
                <a:rPr lang="en-GB" sz="2400" dirty="0"/>
                <a:t>0</a:t>
              </a:r>
            </a:p>
          </p:txBody>
        </p:sp>
        <p:sp>
          <p:nvSpPr>
            <p:cNvPr id="134" name="TextBox 133">
              <a:extLst>
                <a:ext uri="{FF2B5EF4-FFF2-40B4-BE49-F238E27FC236}">
                  <a16:creationId xmlns:a16="http://schemas.microsoft.com/office/drawing/2014/main" id="{118D1D77-A654-44AB-8DCB-D7310EAEDFE7}"/>
                </a:ext>
              </a:extLst>
            </p:cNvPr>
            <p:cNvSpPr txBox="1"/>
            <p:nvPr/>
          </p:nvSpPr>
          <p:spPr>
            <a:xfrm>
              <a:off x="5020889" y="1155606"/>
              <a:ext cx="741871" cy="369332"/>
            </a:xfrm>
            <a:prstGeom prst="rect">
              <a:avLst/>
            </a:prstGeom>
            <a:noFill/>
          </p:spPr>
          <p:txBody>
            <a:bodyPr wrap="square" lIns="0" tIns="0" rIns="0" bIns="0" rtlCol="0">
              <a:spAutoFit/>
            </a:bodyPr>
            <a:lstStyle/>
            <a:p>
              <a:pPr algn="r"/>
              <a:r>
                <a:rPr lang="en-GB" sz="2400" dirty="0"/>
                <a:t>0</a:t>
              </a:r>
            </a:p>
          </p:txBody>
        </p:sp>
        <p:sp>
          <p:nvSpPr>
            <p:cNvPr id="135" name="TextBox 134">
              <a:extLst>
                <a:ext uri="{FF2B5EF4-FFF2-40B4-BE49-F238E27FC236}">
                  <a16:creationId xmlns:a16="http://schemas.microsoft.com/office/drawing/2014/main" id="{251C3074-68A0-4861-BF95-69EED2D66910}"/>
                </a:ext>
              </a:extLst>
            </p:cNvPr>
            <p:cNvSpPr txBox="1"/>
            <p:nvPr/>
          </p:nvSpPr>
          <p:spPr>
            <a:xfrm>
              <a:off x="5748628" y="1155606"/>
              <a:ext cx="741871" cy="369332"/>
            </a:xfrm>
            <a:prstGeom prst="rect">
              <a:avLst/>
            </a:prstGeom>
            <a:noFill/>
          </p:spPr>
          <p:txBody>
            <a:bodyPr wrap="square" lIns="0" tIns="0" rIns="0" bIns="0" rtlCol="0">
              <a:spAutoFit/>
            </a:bodyPr>
            <a:lstStyle/>
            <a:p>
              <a:pPr algn="r"/>
              <a:r>
                <a:rPr lang="en-GB" sz="2400" dirty="0"/>
                <a:t>0</a:t>
              </a:r>
            </a:p>
          </p:txBody>
        </p:sp>
        <p:sp>
          <p:nvSpPr>
            <p:cNvPr id="136" name="TextBox 135">
              <a:extLst>
                <a:ext uri="{FF2B5EF4-FFF2-40B4-BE49-F238E27FC236}">
                  <a16:creationId xmlns:a16="http://schemas.microsoft.com/office/drawing/2014/main" id="{966F0CDE-13BB-401B-BB15-1A792B438C90}"/>
                </a:ext>
              </a:extLst>
            </p:cNvPr>
            <p:cNvSpPr txBox="1"/>
            <p:nvPr/>
          </p:nvSpPr>
          <p:spPr>
            <a:xfrm>
              <a:off x="6476367" y="1155606"/>
              <a:ext cx="741871" cy="369332"/>
            </a:xfrm>
            <a:prstGeom prst="rect">
              <a:avLst/>
            </a:prstGeom>
            <a:noFill/>
          </p:spPr>
          <p:txBody>
            <a:bodyPr wrap="square" lIns="0" tIns="0" rIns="0" bIns="0" rtlCol="0">
              <a:spAutoFit/>
            </a:bodyPr>
            <a:lstStyle/>
            <a:p>
              <a:pPr algn="r"/>
              <a:r>
                <a:rPr lang="en-GB" sz="2400" dirty="0"/>
                <a:t>0</a:t>
              </a:r>
            </a:p>
          </p:txBody>
        </p:sp>
        <p:sp>
          <p:nvSpPr>
            <p:cNvPr id="137" name="TextBox 136">
              <a:extLst>
                <a:ext uri="{FF2B5EF4-FFF2-40B4-BE49-F238E27FC236}">
                  <a16:creationId xmlns:a16="http://schemas.microsoft.com/office/drawing/2014/main" id="{F05C5B63-F16B-4218-B13A-E040527DA645}"/>
                </a:ext>
              </a:extLst>
            </p:cNvPr>
            <p:cNvSpPr txBox="1"/>
            <p:nvPr/>
          </p:nvSpPr>
          <p:spPr>
            <a:xfrm>
              <a:off x="7204106" y="1155606"/>
              <a:ext cx="741871" cy="369332"/>
            </a:xfrm>
            <a:prstGeom prst="rect">
              <a:avLst/>
            </a:prstGeom>
            <a:noFill/>
          </p:spPr>
          <p:txBody>
            <a:bodyPr wrap="square" lIns="0" tIns="0" rIns="0" bIns="0" rtlCol="0">
              <a:spAutoFit/>
            </a:bodyPr>
            <a:lstStyle/>
            <a:p>
              <a:pPr algn="r"/>
              <a:r>
                <a:rPr lang="en-GB" sz="2400" dirty="0"/>
                <a:t>0</a:t>
              </a:r>
            </a:p>
          </p:txBody>
        </p:sp>
        <p:sp>
          <p:nvSpPr>
            <p:cNvPr id="138" name="TextBox 137">
              <a:extLst>
                <a:ext uri="{FF2B5EF4-FFF2-40B4-BE49-F238E27FC236}">
                  <a16:creationId xmlns:a16="http://schemas.microsoft.com/office/drawing/2014/main" id="{B93B755B-17A0-4EEC-806D-9704B53E9C34}"/>
                </a:ext>
              </a:extLst>
            </p:cNvPr>
            <p:cNvSpPr txBox="1"/>
            <p:nvPr/>
          </p:nvSpPr>
          <p:spPr>
            <a:xfrm>
              <a:off x="7931845" y="1155606"/>
              <a:ext cx="741871" cy="369332"/>
            </a:xfrm>
            <a:prstGeom prst="rect">
              <a:avLst/>
            </a:prstGeom>
            <a:noFill/>
          </p:spPr>
          <p:txBody>
            <a:bodyPr wrap="square" lIns="0" tIns="0" rIns="0" bIns="0" rtlCol="0">
              <a:spAutoFit/>
            </a:bodyPr>
            <a:lstStyle/>
            <a:p>
              <a:pPr algn="r"/>
              <a:r>
                <a:rPr lang="en-GB" sz="2400" dirty="0"/>
                <a:t>0</a:t>
              </a:r>
            </a:p>
          </p:txBody>
        </p:sp>
        <p:sp>
          <p:nvSpPr>
            <p:cNvPr id="139" name="TextBox 138">
              <a:extLst>
                <a:ext uri="{FF2B5EF4-FFF2-40B4-BE49-F238E27FC236}">
                  <a16:creationId xmlns:a16="http://schemas.microsoft.com/office/drawing/2014/main" id="{B18028DC-1758-474D-8583-C8D3194A584F}"/>
                </a:ext>
              </a:extLst>
            </p:cNvPr>
            <p:cNvSpPr txBox="1"/>
            <p:nvPr/>
          </p:nvSpPr>
          <p:spPr>
            <a:xfrm>
              <a:off x="8659584" y="1155606"/>
              <a:ext cx="741871" cy="369332"/>
            </a:xfrm>
            <a:prstGeom prst="rect">
              <a:avLst/>
            </a:prstGeom>
            <a:noFill/>
          </p:spPr>
          <p:txBody>
            <a:bodyPr wrap="square" lIns="0" tIns="0" rIns="0" bIns="0" rtlCol="0">
              <a:spAutoFit/>
            </a:bodyPr>
            <a:lstStyle/>
            <a:p>
              <a:pPr algn="r"/>
              <a:r>
                <a:rPr lang="en-GB" sz="2400" dirty="0"/>
                <a:t>0</a:t>
              </a:r>
            </a:p>
          </p:txBody>
        </p:sp>
        <p:sp>
          <p:nvSpPr>
            <p:cNvPr id="140" name="TextBox 139">
              <a:extLst>
                <a:ext uri="{FF2B5EF4-FFF2-40B4-BE49-F238E27FC236}">
                  <a16:creationId xmlns:a16="http://schemas.microsoft.com/office/drawing/2014/main" id="{8129637F-63C7-4E98-BAF5-B181181042C9}"/>
                </a:ext>
              </a:extLst>
            </p:cNvPr>
            <p:cNvSpPr txBox="1"/>
            <p:nvPr/>
          </p:nvSpPr>
          <p:spPr>
            <a:xfrm>
              <a:off x="9387323" y="1155606"/>
              <a:ext cx="741871" cy="369332"/>
            </a:xfrm>
            <a:prstGeom prst="rect">
              <a:avLst/>
            </a:prstGeom>
            <a:noFill/>
          </p:spPr>
          <p:txBody>
            <a:bodyPr wrap="square" lIns="0" tIns="0" rIns="0" bIns="0" rtlCol="0">
              <a:spAutoFit/>
            </a:bodyPr>
            <a:lstStyle/>
            <a:p>
              <a:pPr algn="r"/>
              <a:r>
                <a:rPr lang="en-GB" sz="2400" dirty="0"/>
                <a:t>0</a:t>
              </a:r>
            </a:p>
          </p:txBody>
        </p:sp>
        <p:sp>
          <p:nvSpPr>
            <p:cNvPr id="144" name="TextBox 143">
              <a:extLst>
                <a:ext uri="{FF2B5EF4-FFF2-40B4-BE49-F238E27FC236}">
                  <a16:creationId xmlns:a16="http://schemas.microsoft.com/office/drawing/2014/main" id="{F6D7BF52-603D-4D05-BA21-2A920502EB05}"/>
                </a:ext>
              </a:extLst>
            </p:cNvPr>
            <p:cNvSpPr txBox="1"/>
            <p:nvPr/>
          </p:nvSpPr>
          <p:spPr>
            <a:xfrm>
              <a:off x="4293150" y="1709604"/>
              <a:ext cx="741871" cy="369332"/>
            </a:xfrm>
            <a:prstGeom prst="rect">
              <a:avLst/>
            </a:prstGeom>
            <a:noFill/>
          </p:spPr>
          <p:txBody>
            <a:bodyPr wrap="square" lIns="0" tIns="0" rIns="0" bIns="0" rtlCol="0">
              <a:spAutoFit/>
            </a:bodyPr>
            <a:lstStyle/>
            <a:p>
              <a:pPr algn="r"/>
              <a:r>
                <a:rPr lang="en-GB" sz="2400" dirty="0"/>
                <a:t>0</a:t>
              </a:r>
            </a:p>
          </p:txBody>
        </p:sp>
        <p:sp>
          <p:nvSpPr>
            <p:cNvPr id="145" name="TextBox 144">
              <a:extLst>
                <a:ext uri="{FF2B5EF4-FFF2-40B4-BE49-F238E27FC236}">
                  <a16:creationId xmlns:a16="http://schemas.microsoft.com/office/drawing/2014/main" id="{046B34AE-5845-475B-9BA4-5304318547E6}"/>
                </a:ext>
              </a:extLst>
            </p:cNvPr>
            <p:cNvSpPr txBox="1"/>
            <p:nvPr/>
          </p:nvSpPr>
          <p:spPr>
            <a:xfrm>
              <a:off x="5020889" y="1709604"/>
              <a:ext cx="741871" cy="369332"/>
            </a:xfrm>
            <a:prstGeom prst="rect">
              <a:avLst/>
            </a:prstGeom>
            <a:noFill/>
          </p:spPr>
          <p:txBody>
            <a:bodyPr wrap="square" lIns="0" tIns="0" rIns="0" bIns="0" rtlCol="0">
              <a:spAutoFit/>
            </a:bodyPr>
            <a:lstStyle/>
            <a:p>
              <a:pPr algn="r"/>
              <a:r>
                <a:rPr lang="en-GB" sz="2400" dirty="0"/>
                <a:t>0</a:t>
              </a:r>
            </a:p>
          </p:txBody>
        </p:sp>
        <p:sp>
          <p:nvSpPr>
            <p:cNvPr id="146" name="TextBox 145">
              <a:extLst>
                <a:ext uri="{FF2B5EF4-FFF2-40B4-BE49-F238E27FC236}">
                  <a16:creationId xmlns:a16="http://schemas.microsoft.com/office/drawing/2014/main" id="{BA03CB37-5E04-4052-93D8-461CAE223820}"/>
                </a:ext>
              </a:extLst>
            </p:cNvPr>
            <p:cNvSpPr txBox="1"/>
            <p:nvPr/>
          </p:nvSpPr>
          <p:spPr>
            <a:xfrm>
              <a:off x="5748628" y="1709604"/>
              <a:ext cx="741871" cy="369332"/>
            </a:xfrm>
            <a:prstGeom prst="rect">
              <a:avLst/>
            </a:prstGeom>
            <a:noFill/>
          </p:spPr>
          <p:txBody>
            <a:bodyPr wrap="square" lIns="0" tIns="0" rIns="0" bIns="0" rtlCol="0">
              <a:spAutoFit/>
            </a:bodyPr>
            <a:lstStyle/>
            <a:p>
              <a:pPr algn="r"/>
              <a:r>
                <a:rPr lang="en-GB" sz="2400" dirty="0"/>
                <a:t>0</a:t>
              </a:r>
            </a:p>
          </p:txBody>
        </p:sp>
        <p:sp>
          <p:nvSpPr>
            <p:cNvPr id="147" name="TextBox 146">
              <a:extLst>
                <a:ext uri="{FF2B5EF4-FFF2-40B4-BE49-F238E27FC236}">
                  <a16:creationId xmlns:a16="http://schemas.microsoft.com/office/drawing/2014/main" id="{C8D61EED-CAF9-46D9-A170-C61F0E74EAC3}"/>
                </a:ext>
              </a:extLst>
            </p:cNvPr>
            <p:cNvSpPr txBox="1"/>
            <p:nvPr/>
          </p:nvSpPr>
          <p:spPr>
            <a:xfrm>
              <a:off x="6476367" y="1709604"/>
              <a:ext cx="741871" cy="369332"/>
            </a:xfrm>
            <a:prstGeom prst="rect">
              <a:avLst/>
            </a:prstGeom>
            <a:noFill/>
          </p:spPr>
          <p:txBody>
            <a:bodyPr wrap="square" lIns="0" tIns="0" rIns="0" bIns="0" rtlCol="0">
              <a:spAutoFit/>
            </a:bodyPr>
            <a:lstStyle/>
            <a:p>
              <a:pPr algn="r"/>
              <a:r>
                <a:rPr lang="en-GB" sz="2400" dirty="0"/>
                <a:t>0</a:t>
              </a:r>
            </a:p>
          </p:txBody>
        </p:sp>
        <p:sp>
          <p:nvSpPr>
            <p:cNvPr id="148" name="TextBox 147">
              <a:extLst>
                <a:ext uri="{FF2B5EF4-FFF2-40B4-BE49-F238E27FC236}">
                  <a16:creationId xmlns:a16="http://schemas.microsoft.com/office/drawing/2014/main" id="{A8863930-9BD6-47DA-A892-1BFE3242D14A}"/>
                </a:ext>
              </a:extLst>
            </p:cNvPr>
            <p:cNvSpPr txBox="1"/>
            <p:nvPr/>
          </p:nvSpPr>
          <p:spPr>
            <a:xfrm>
              <a:off x="7204106" y="1709604"/>
              <a:ext cx="741871" cy="369332"/>
            </a:xfrm>
            <a:prstGeom prst="rect">
              <a:avLst/>
            </a:prstGeom>
            <a:noFill/>
          </p:spPr>
          <p:txBody>
            <a:bodyPr wrap="square" lIns="0" tIns="0" rIns="0" bIns="0" rtlCol="0">
              <a:spAutoFit/>
            </a:bodyPr>
            <a:lstStyle/>
            <a:p>
              <a:pPr algn="r"/>
              <a:r>
                <a:rPr lang="en-GB" sz="2400" dirty="0"/>
                <a:t>0</a:t>
              </a:r>
            </a:p>
          </p:txBody>
        </p:sp>
        <p:sp>
          <p:nvSpPr>
            <p:cNvPr id="149" name="TextBox 148">
              <a:extLst>
                <a:ext uri="{FF2B5EF4-FFF2-40B4-BE49-F238E27FC236}">
                  <a16:creationId xmlns:a16="http://schemas.microsoft.com/office/drawing/2014/main" id="{E83CACEF-8F99-41B3-8D68-BA07197B044E}"/>
                </a:ext>
              </a:extLst>
            </p:cNvPr>
            <p:cNvSpPr txBox="1"/>
            <p:nvPr/>
          </p:nvSpPr>
          <p:spPr>
            <a:xfrm>
              <a:off x="7931845" y="1709604"/>
              <a:ext cx="741871" cy="369332"/>
            </a:xfrm>
            <a:prstGeom prst="rect">
              <a:avLst/>
            </a:prstGeom>
            <a:noFill/>
          </p:spPr>
          <p:txBody>
            <a:bodyPr wrap="square" lIns="0" tIns="0" rIns="0" bIns="0" rtlCol="0">
              <a:spAutoFit/>
            </a:bodyPr>
            <a:lstStyle/>
            <a:p>
              <a:pPr algn="r"/>
              <a:r>
                <a:rPr lang="en-GB" sz="2400" dirty="0"/>
                <a:t>0</a:t>
              </a:r>
            </a:p>
          </p:txBody>
        </p:sp>
        <p:sp>
          <p:nvSpPr>
            <p:cNvPr id="150" name="TextBox 149">
              <a:extLst>
                <a:ext uri="{FF2B5EF4-FFF2-40B4-BE49-F238E27FC236}">
                  <a16:creationId xmlns:a16="http://schemas.microsoft.com/office/drawing/2014/main" id="{34F46743-C553-4E41-A3CD-A82C82C9D2DB}"/>
                </a:ext>
              </a:extLst>
            </p:cNvPr>
            <p:cNvSpPr txBox="1"/>
            <p:nvPr/>
          </p:nvSpPr>
          <p:spPr>
            <a:xfrm>
              <a:off x="8659584" y="1709604"/>
              <a:ext cx="741871" cy="369332"/>
            </a:xfrm>
            <a:prstGeom prst="rect">
              <a:avLst/>
            </a:prstGeom>
            <a:noFill/>
          </p:spPr>
          <p:txBody>
            <a:bodyPr wrap="square" lIns="0" tIns="0" rIns="0" bIns="0" rtlCol="0">
              <a:spAutoFit/>
            </a:bodyPr>
            <a:lstStyle/>
            <a:p>
              <a:pPr algn="r"/>
              <a:r>
                <a:rPr lang="en-GB" sz="2400" dirty="0"/>
                <a:t>0</a:t>
              </a:r>
            </a:p>
          </p:txBody>
        </p:sp>
        <p:sp>
          <p:nvSpPr>
            <p:cNvPr id="151" name="TextBox 150">
              <a:extLst>
                <a:ext uri="{FF2B5EF4-FFF2-40B4-BE49-F238E27FC236}">
                  <a16:creationId xmlns:a16="http://schemas.microsoft.com/office/drawing/2014/main" id="{EA9ED9E8-3615-4CD7-BAA7-9EE97CA5ADC0}"/>
                </a:ext>
              </a:extLst>
            </p:cNvPr>
            <p:cNvSpPr txBox="1"/>
            <p:nvPr/>
          </p:nvSpPr>
          <p:spPr>
            <a:xfrm>
              <a:off x="9387323" y="1709604"/>
              <a:ext cx="741871" cy="369332"/>
            </a:xfrm>
            <a:prstGeom prst="rect">
              <a:avLst/>
            </a:prstGeom>
            <a:noFill/>
          </p:spPr>
          <p:txBody>
            <a:bodyPr wrap="square" lIns="0" tIns="0" rIns="0" bIns="0" rtlCol="0">
              <a:spAutoFit/>
            </a:bodyPr>
            <a:lstStyle/>
            <a:p>
              <a:pPr algn="r"/>
              <a:r>
                <a:rPr lang="en-GB" sz="2400" dirty="0"/>
                <a:t>0</a:t>
              </a:r>
            </a:p>
          </p:txBody>
        </p:sp>
        <p:sp>
          <p:nvSpPr>
            <p:cNvPr id="156" name="TextBox 155">
              <a:extLst>
                <a:ext uri="{FF2B5EF4-FFF2-40B4-BE49-F238E27FC236}">
                  <a16:creationId xmlns:a16="http://schemas.microsoft.com/office/drawing/2014/main" id="{5894BC53-B950-4C06-A224-E040380CA0A8}"/>
                </a:ext>
              </a:extLst>
            </p:cNvPr>
            <p:cNvSpPr txBox="1"/>
            <p:nvPr/>
          </p:nvSpPr>
          <p:spPr>
            <a:xfrm>
              <a:off x="5020889" y="2263602"/>
              <a:ext cx="741871" cy="369332"/>
            </a:xfrm>
            <a:prstGeom prst="rect">
              <a:avLst/>
            </a:prstGeom>
            <a:noFill/>
          </p:spPr>
          <p:txBody>
            <a:bodyPr wrap="square" lIns="0" tIns="0" rIns="0" bIns="0" rtlCol="0">
              <a:spAutoFit/>
            </a:bodyPr>
            <a:lstStyle/>
            <a:p>
              <a:pPr algn="r"/>
              <a:r>
                <a:rPr lang="en-GB" sz="2400" dirty="0"/>
                <a:t>0</a:t>
              </a:r>
            </a:p>
          </p:txBody>
        </p:sp>
        <p:sp>
          <p:nvSpPr>
            <p:cNvPr id="157" name="TextBox 156">
              <a:extLst>
                <a:ext uri="{FF2B5EF4-FFF2-40B4-BE49-F238E27FC236}">
                  <a16:creationId xmlns:a16="http://schemas.microsoft.com/office/drawing/2014/main" id="{510539E6-1A71-415F-B74E-7D976C9E80C8}"/>
                </a:ext>
              </a:extLst>
            </p:cNvPr>
            <p:cNvSpPr txBox="1"/>
            <p:nvPr/>
          </p:nvSpPr>
          <p:spPr>
            <a:xfrm>
              <a:off x="5748628" y="2263602"/>
              <a:ext cx="741871" cy="369332"/>
            </a:xfrm>
            <a:prstGeom prst="rect">
              <a:avLst/>
            </a:prstGeom>
            <a:noFill/>
          </p:spPr>
          <p:txBody>
            <a:bodyPr wrap="square" lIns="0" tIns="0" rIns="0" bIns="0" rtlCol="0">
              <a:spAutoFit/>
            </a:bodyPr>
            <a:lstStyle/>
            <a:p>
              <a:pPr algn="r"/>
              <a:r>
                <a:rPr lang="en-GB" sz="2400" dirty="0"/>
                <a:t>0</a:t>
              </a:r>
            </a:p>
          </p:txBody>
        </p:sp>
        <p:sp>
          <p:nvSpPr>
            <p:cNvPr id="158" name="TextBox 157">
              <a:extLst>
                <a:ext uri="{FF2B5EF4-FFF2-40B4-BE49-F238E27FC236}">
                  <a16:creationId xmlns:a16="http://schemas.microsoft.com/office/drawing/2014/main" id="{0B73E0A8-652E-46D8-9827-6C9C5D8C3FDB}"/>
                </a:ext>
              </a:extLst>
            </p:cNvPr>
            <p:cNvSpPr txBox="1"/>
            <p:nvPr/>
          </p:nvSpPr>
          <p:spPr>
            <a:xfrm>
              <a:off x="6476367" y="2263602"/>
              <a:ext cx="741871" cy="369332"/>
            </a:xfrm>
            <a:prstGeom prst="rect">
              <a:avLst/>
            </a:prstGeom>
            <a:noFill/>
          </p:spPr>
          <p:txBody>
            <a:bodyPr wrap="square" lIns="0" tIns="0" rIns="0" bIns="0" rtlCol="0">
              <a:spAutoFit/>
            </a:bodyPr>
            <a:lstStyle/>
            <a:p>
              <a:pPr algn="r"/>
              <a:r>
                <a:rPr lang="en-GB" sz="2400" dirty="0"/>
                <a:t>0</a:t>
              </a:r>
            </a:p>
          </p:txBody>
        </p:sp>
        <p:sp>
          <p:nvSpPr>
            <p:cNvPr id="159" name="TextBox 158">
              <a:extLst>
                <a:ext uri="{FF2B5EF4-FFF2-40B4-BE49-F238E27FC236}">
                  <a16:creationId xmlns:a16="http://schemas.microsoft.com/office/drawing/2014/main" id="{A1B09671-7189-4E59-A1C5-06FA84556868}"/>
                </a:ext>
              </a:extLst>
            </p:cNvPr>
            <p:cNvSpPr txBox="1"/>
            <p:nvPr/>
          </p:nvSpPr>
          <p:spPr>
            <a:xfrm>
              <a:off x="7204106" y="2263602"/>
              <a:ext cx="741871" cy="369332"/>
            </a:xfrm>
            <a:prstGeom prst="rect">
              <a:avLst/>
            </a:prstGeom>
            <a:noFill/>
          </p:spPr>
          <p:txBody>
            <a:bodyPr wrap="square" lIns="0" tIns="0" rIns="0" bIns="0" rtlCol="0">
              <a:spAutoFit/>
            </a:bodyPr>
            <a:lstStyle/>
            <a:p>
              <a:pPr algn="r"/>
              <a:r>
                <a:rPr lang="en-GB" sz="2400" dirty="0"/>
                <a:t>0</a:t>
              </a:r>
            </a:p>
          </p:txBody>
        </p:sp>
        <p:sp>
          <p:nvSpPr>
            <p:cNvPr id="160" name="TextBox 159">
              <a:extLst>
                <a:ext uri="{FF2B5EF4-FFF2-40B4-BE49-F238E27FC236}">
                  <a16:creationId xmlns:a16="http://schemas.microsoft.com/office/drawing/2014/main" id="{3799261C-CC53-4177-A530-0F4AFF04BA3D}"/>
                </a:ext>
              </a:extLst>
            </p:cNvPr>
            <p:cNvSpPr txBox="1"/>
            <p:nvPr/>
          </p:nvSpPr>
          <p:spPr>
            <a:xfrm>
              <a:off x="7931845" y="2263602"/>
              <a:ext cx="741871" cy="369332"/>
            </a:xfrm>
            <a:prstGeom prst="rect">
              <a:avLst/>
            </a:prstGeom>
            <a:noFill/>
          </p:spPr>
          <p:txBody>
            <a:bodyPr wrap="square" lIns="0" tIns="0" rIns="0" bIns="0" rtlCol="0">
              <a:spAutoFit/>
            </a:bodyPr>
            <a:lstStyle/>
            <a:p>
              <a:pPr algn="r"/>
              <a:r>
                <a:rPr lang="en-GB" sz="2400" dirty="0"/>
                <a:t>0</a:t>
              </a:r>
            </a:p>
          </p:txBody>
        </p:sp>
        <p:sp>
          <p:nvSpPr>
            <p:cNvPr id="161" name="TextBox 160">
              <a:extLst>
                <a:ext uri="{FF2B5EF4-FFF2-40B4-BE49-F238E27FC236}">
                  <a16:creationId xmlns:a16="http://schemas.microsoft.com/office/drawing/2014/main" id="{4333195A-3E47-418E-81B3-1CBC4FA17BCB}"/>
                </a:ext>
              </a:extLst>
            </p:cNvPr>
            <p:cNvSpPr txBox="1"/>
            <p:nvPr/>
          </p:nvSpPr>
          <p:spPr>
            <a:xfrm>
              <a:off x="8659584" y="2263602"/>
              <a:ext cx="741871" cy="369332"/>
            </a:xfrm>
            <a:prstGeom prst="rect">
              <a:avLst/>
            </a:prstGeom>
            <a:noFill/>
          </p:spPr>
          <p:txBody>
            <a:bodyPr wrap="square" lIns="0" tIns="0" rIns="0" bIns="0" rtlCol="0">
              <a:spAutoFit/>
            </a:bodyPr>
            <a:lstStyle/>
            <a:p>
              <a:pPr algn="r"/>
              <a:r>
                <a:rPr lang="en-GB" sz="2400" dirty="0"/>
                <a:t>0</a:t>
              </a:r>
            </a:p>
          </p:txBody>
        </p:sp>
        <p:sp>
          <p:nvSpPr>
            <p:cNvPr id="162" name="TextBox 161">
              <a:extLst>
                <a:ext uri="{FF2B5EF4-FFF2-40B4-BE49-F238E27FC236}">
                  <a16:creationId xmlns:a16="http://schemas.microsoft.com/office/drawing/2014/main" id="{A43D3F4C-9E2F-4212-87CB-E5F79AC38438}"/>
                </a:ext>
              </a:extLst>
            </p:cNvPr>
            <p:cNvSpPr txBox="1"/>
            <p:nvPr/>
          </p:nvSpPr>
          <p:spPr>
            <a:xfrm>
              <a:off x="9387323" y="2263602"/>
              <a:ext cx="741871" cy="369332"/>
            </a:xfrm>
            <a:prstGeom prst="rect">
              <a:avLst/>
            </a:prstGeom>
            <a:noFill/>
          </p:spPr>
          <p:txBody>
            <a:bodyPr wrap="square" lIns="0" tIns="0" rIns="0" bIns="0" rtlCol="0">
              <a:spAutoFit/>
            </a:bodyPr>
            <a:lstStyle/>
            <a:p>
              <a:pPr algn="r"/>
              <a:r>
                <a:rPr lang="en-GB" sz="2400" dirty="0"/>
                <a:t>0</a:t>
              </a:r>
            </a:p>
          </p:txBody>
        </p:sp>
        <p:sp>
          <p:nvSpPr>
            <p:cNvPr id="168" name="TextBox 167">
              <a:extLst>
                <a:ext uri="{FF2B5EF4-FFF2-40B4-BE49-F238E27FC236}">
                  <a16:creationId xmlns:a16="http://schemas.microsoft.com/office/drawing/2014/main" id="{936584F9-C5EB-4BCE-BD5A-DF976BF9FF83}"/>
                </a:ext>
              </a:extLst>
            </p:cNvPr>
            <p:cNvSpPr txBox="1"/>
            <p:nvPr/>
          </p:nvSpPr>
          <p:spPr>
            <a:xfrm>
              <a:off x="5748628" y="2817600"/>
              <a:ext cx="741871" cy="369332"/>
            </a:xfrm>
            <a:prstGeom prst="rect">
              <a:avLst/>
            </a:prstGeom>
            <a:noFill/>
          </p:spPr>
          <p:txBody>
            <a:bodyPr wrap="square" lIns="0" tIns="0" rIns="0" bIns="0" rtlCol="0">
              <a:spAutoFit/>
            </a:bodyPr>
            <a:lstStyle/>
            <a:p>
              <a:pPr algn="r"/>
              <a:r>
                <a:rPr lang="en-GB" sz="2400" dirty="0"/>
                <a:t>0</a:t>
              </a:r>
            </a:p>
          </p:txBody>
        </p:sp>
        <p:sp>
          <p:nvSpPr>
            <p:cNvPr id="169" name="TextBox 168">
              <a:extLst>
                <a:ext uri="{FF2B5EF4-FFF2-40B4-BE49-F238E27FC236}">
                  <a16:creationId xmlns:a16="http://schemas.microsoft.com/office/drawing/2014/main" id="{4A779279-8ABC-4723-8B6D-C51AA3B547BF}"/>
                </a:ext>
              </a:extLst>
            </p:cNvPr>
            <p:cNvSpPr txBox="1"/>
            <p:nvPr/>
          </p:nvSpPr>
          <p:spPr>
            <a:xfrm>
              <a:off x="6476367" y="2817600"/>
              <a:ext cx="741871" cy="369332"/>
            </a:xfrm>
            <a:prstGeom prst="rect">
              <a:avLst/>
            </a:prstGeom>
            <a:noFill/>
          </p:spPr>
          <p:txBody>
            <a:bodyPr wrap="square" lIns="0" tIns="0" rIns="0" bIns="0" rtlCol="0">
              <a:spAutoFit/>
            </a:bodyPr>
            <a:lstStyle/>
            <a:p>
              <a:pPr algn="r"/>
              <a:r>
                <a:rPr lang="en-GB" sz="2400" dirty="0"/>
                <a:t>0</a:t>
              </a:r>
            </a:p>
          </p:txBody>
        </p:sp>
        <p:sp>
          <p:nvSpPr>
            <p:cNvPr id="170" name="TextBox 169">
              <a:extLst>
                <a:ext uri="{FF2B5EF4-FFF2-40B4-BE49-F238E27FC236}">
                  <a16:creationId xmlns:a16="http://schemas.microsoft.com/office/drawing/2014/main" id="{89E12D92-5023-4CDB-9CF7-B30E2E05EDE7}"/>
                </a:ext>
              </a:extLst>
            </p:cNvPr>
            <p:cNvSpPr txBox="1"/>
            <p:nvPr/>
          </p:nvSpPr>
          <p:spPr>
            <a:xfrm>
              <a:off x="7204106" y="2817600"/>
              <a:ext cx="741871" cy="369332"/>
            </a:xfrm>
            <a:prstGeom prst="rect">
              <a:avLst/>
            </a:prstGeom>
            <a:noFill/>
          </p:spPr>
          <p:txBody>
            <a:bodyPr wrap="square" lIns="0" tIns="0" rIns="0" bIns="0" rtlCol="0">
              <a:spAutoFit/>
            </a:bodyPr>
            <a:lstStyle/>
            <a:p>
              <a:pPr algn="r"/>
              <a:r>
                <a:rPr lang="en-GB" sz="2400" dirty="0"/>
                <a:t>0</a:t>
              </a:r>
            </a:p>
          </p:txBody>
        </p:sp>
        <p:sp>
          <p:nvSpPr>
            <p:cNvPr id="171" name="TextBox 170">
              <a:extLst>
                <a:ext uri="{FF2B5EF4-FFF2-40B4-BE49-F238E27FC236}">
                  <a16:creationId xmlns:a16="http://schemas.microsoft.com/office/drawing/2014/main" id="{5C04BF2E-E285-44B8-AB7A-A9D3BF49364A}"/>
                </a:ext>
              </a:extLst>
            </p:cNvPr>
            <p:cNvSpPr txBox="1"/>
            <p:nvPr/>
          </p:nvSpPr>
          <p:spPr>
            <a:xfrm>
              <a:off x="7931845" y="2817600"/>
              <a:ext cx="741871" cy="369332"/>
            </a:xfrm>
            <a:prstGeom prst="rect">
              <a:avLst/>
            </a:prstGeom>
            <a:noFill/>
          </p:spPr>
          <p:txBody>
            <a:bodyPr wrap="square" lIns="0" tIns="0" rIns="0" bIns="0" rtlCol="0">
              <a:spAutoFit/>
            </a:bodyPr>
            <a:lstStyle/>
            <a:p>
              <a:pPr algn="r"/>
              <a:r>
                <a:rPr lang="en-GB" sz="2400" dirty="0"/>
                <a:t>0</a:t>
              </a:r>
            </a:p>
          </p:txBody>
        </p:sp>
        <p:sp>
          <p:nvSpPr>
            <p:cNvPr id="172" name="TextBox 171">
              <a:extLst>
                <a:ext uri="{FF2B5EF4-FFF2-40B4-BE49-F238E27FC236}">
                  <a16:creationId xmlns:a16="http://schemas.microsoft.com/office/drawing/2014/main" id="{FA723292-7428-4DFD-8B8C-9ACAE99384DF}"/>
                </a:ext>
              </a:extLst>
            </p:cNvPr>
            <p:cNvSpPr txBox="1"/>
            <p:nvPr/>
          </p:nvSpPr>
          <p:spPr>
            <a:xfrm>
              <a:off x="8659584" y="2817600"/>
              <a:ext cx="741871" cy="369332"/>
            </a:xfrm>
            <a:prstGeom prst="rect">
              <a:avLst/>
            </a:prstGeom>
            <a:noFill/>
          </p:spPr>
          <p:txBody>
            <a:bodyPr wrap="square" lIns="0" tIns="0" rIns="0" bIns="0" rtlCol="0">
              <a:spAutoFit/>
            </a:bodyPr>
            <a:lstStyle/>
            <a:p>
              <a:pPr algn="r"/>
              <a:r>
                <a:rPr lang="en-GB" sz="2400" dirty="0"/>
                <a:t>0</a:t>
              </a:r>
            </a:p>
          </p:txBody>
        </p:sp>
        <p:sp>
          <p:nvSpPr>
            <p:cNvPr id="173" name="TextBox 172">
              <a:extLst>
                <a:ext uri="{FF2B5EF4-FFF2-40B4-BE49-F238E27FC236}">
                  <a16:creationId xmlns:a16="http://schemas.microsoft.com/office/drawing/2014/main" id="{36465B07-B7D0-45A3-ABAE-CCE601F42477}"/>
                </a:ext>
              </a:extLst>
            </p:cNvPr>
            <p:cNvSpPr txBox="1"/>
            <p:nvPr/>
          </p:nvSpPr>
          <p:spPr>
            <a:xfrm>
              <a:off x="9387323" y="2817600"/>
              <a:ext cx="741871" cy="369332"/>
            </a:xfrm>
            <a:prstGeom prst="rect">
              <a:avLst/>
            </a:prstGeom>
            <a:noFill/>
          </p:spPr>
          <p:txBody>
            <a:bodyPr wrap="square" lIns="0" tIns="0" rIns="0" bIns="0" rtlCol="0">
              <a:spAutoFit/>
            </a:bodyPr>
            <a:lstStyle/>
            <a:p>
              <a:pPr algn="r"/>
              <a:r>
                <a:rPr lang="en-GB" sz="2400" dirty="0"/>
                <a:t>0</a:t>
              </a:r>
            </a:p>
          </p:txBody>
        </p:sp>
        <p:sp>
          <p:nvSpPr>
            <p:cNvPr id="180" name="TextBox 179">
              <a:extLst>
                <a:ext uri="{FF2B5EF4-FFF2-40B4-BE49-F238E27FC236}">
                  <a16:creationId xmlns:a16="http://schemas.microsoft.com/office/drawing/2014/main" id="{45B71544-ED01-42B7-9CE5-A4EE2DD7BE3F}"/>
                </a:ext>
              </a:extLst>
            </p:cNvPr>
            <p:cNvSpPr txBox="1"/>
            <p:nvPr/>
          </p:nvSpPr>
          <p:spPr>
            <a:xfrm>
              <a:off x="6476367" y="3371598"/>
              <a:ext cx="741871" cy="369332"/>
            </a:xfrm>
            <a:prstGeom prst="rect">
              <a:avLst/>
            </a:prstGeom>
            <a:noFill/>
          </p:spPr>
          <p:txBody>
            <a:bodyPr wrap="square" lIns="0" tIns="0" rIns="0" bIns="0" rtlCol="0">
              <a:spAutoFit/>
            </a:bodyPr>
            <a:lstStyle/>
            <a:p>
              <a:pPr algn="r"/>
              <a:r>
                <a:rPr lang="en-GB" sz="2400" dirty="0"/>
                <a:t>0</a:t>
              </a:r>
            </a:p>
          </p:txBody>
        </p:sp>
        <p:sp>
          <p:nvSpPr>
            <p:cNvPr id="181" name="TextBox 180">
              <a:extLst>
                <a:ext uri="{FF2B5EF4-FFF2-40B4-BE49-F238E27FC236}">
                  <a16:creationId xmlns:a16="http://schemas.microsoft.com/office/drawing/2014/main" id="{DB1E1219-96F7-430B-9C8F-EA6FBC2594CB}"/>
                </a:ext>
              </a:extLst>
            </p:cNvPr>
            <p:cNvSpPr txBox="1"/>
            <p:nvPr/>
          </p:nvSpPr>
          <p:spPr>
            <a:xfrm>
              <a:off x="7204106" y="3371598"/>
              <a:ext cx="741871" cy="369332"/>
            </a:xfrm>
            <a:prstGeom prst="rect">
              <a:avLst/>
            </a:prstGeom>
            <a:noFill/>
          </p:spPr>
          <p:txBody>
            <a:bodyPr wrap="square" lIns="0" tIns="0" rIns="0" bIns="0" rtlCol="0">
              <a:spAutoFit/>
            </a:bodyPr>
            <a:lstStyle/>
            <a:p>
              <a:pPr algn="r"/>
              <a:r>
                <a:rPr lang="en-GB" sz="2400" dirty="0"/>
                <a:t>0</a:t>
              </a:r>
            </a:p>
          </p:txBody>
        </p:sp>
        <p:sp>
          <p:nvSpPr>
            <p:cNvPr id="182" name="TextBox 181">
              <a:extLst>
                <a:ext uri="{FF2B5EF4-FFF2-40B4-BE49-F238E27FC236}">
                  <a16:creationId xmlns:a16="http://schemas.microsoft.com/office/drawing/2014/main" id="{7706B644-AD93-4217-9F2A-E1967CB081D3}"/>
                </a:ext>
              </a:extLst>
            </p:cNvPr>
            <p:cNvSpPr txBox="1"/>
            <p:nvPr/>
          </p:nvSpPr>
          <p:spPr>
            <a:xfrm>
              <a:off x="7931845" y="3371598"/>
              <a:ext cx="741871" cy="369332"/>
            </a:xfrm>
            <a:prstGeom prst="rect">
              <a:avLst/>
            </a:prstGeom>
            <a:noFill/>
          </p:spPr>
          <p:txBody>
            <a:bodyPr wrap="square" lIns="0" tIns="0" rIns="0" bIns="0" rtlCol="0">
              <a:spAutoFit/>
            </a:bodyPr>
            <a:lstStyle/>
            <a:p>
              <a:pPr algn="r"/>
              <a:r>
                <a:rPr lang="en-GB" sz="2400" dirty="0"/>
                <a:t>0</a:t>
              </a:r>
            </a:p>
          </p:txBody>
        </p:sp>
        <p:sp>
          <p:nvSpPr>
            <p:cNvPr id="183" name="TextBox 182">
              <a:extLst>
                <a:ext uri="{FF2B5EF4-FFF2-40B4-BE49-F238E27FC236}">
                  <a16:creationId xmlns:a16="http://schemas.microsoft.com/office/drawing/2014/main" id="{F2FD6815-D6E8-4536-ACD8-1E3C49EE7B4E}"/>
                </a:ext>
              </a:extLst>
            </p:cNvPr>
            <p:cNvSpPr txBox="1"/>
            <p:nvPr/>
          </p:nvSpPr>
          <p:spPr>
            <a:xfrm>
              <a:off x="8659584" y="3371598"/>
              <a:ext cx="741871" cy="369332"/>
            </a:xfrm>
            <a:prstGeom prst="rect">
              <a:avLst/>
            </a:prstGeom>
            <a:noFill/>
          </p:spPr>
          <p:txBody>
            <a:bodyPr wrap="square" lIns="0" tIns="0" rIns="0" bIns="0" rtlCol="0">
              <a:spAutoFit/>
            </a:bodyPr>
            <a:lstStyle/>
            <a:p>
              <a:pPr algn="r"/>
              <a:r>
                <a:rPr lang="en-GB" sz="2400" dirty="0"/>
                <a:t>0</a:t>
              </a:r>
            </a:p>
          </p:txBody>
        </p:sp>
        <p:sp>
          <p:nvSpPr>
            <p:cNvPr id="184" name="TextBox 183">
              <a:extLst>
                <a:ext uri="{FF2B5EF4-FFF2-40B4-BE49-F238E27FC236}">
                  <a16:creationId xmlns:a16="http://schemas.microsoft.com/office/drawing/2014/main" id="{8D086A92-7AF7-4F0E-8837-8DBE2B0D7D05}"/>
                </a:ext>
              </a:extLst>
            </p:cNvPr>
            <p:cNvSpPr txBox="1"/>
            <p:nvPr/>
          </p:nvSpPr>
          <p:spPr>
            <a:xfrm>
              <a:off x="9387323" y="3371598"/>
              <a:ext cx="741871" cy="369332"/>
            </a:xfrm>
            <a:prstGeom prst="rect">
              <a:avLst/>
            </a:prstGeom>
            <a:noFill/>
          </p:spPr>
          <p:txBody>
            <a:bodyPr wrap="square" lIns="0" tIns="0" rIns="0" bIns="0" rtlCol="0">
              <a:spAutoFit/>
            </a:bodyPr>
            <a:lstStyle/>
            <a:p>
              <a:pPr algn="r"/>
              <a:r>
                <a:rPr lang="en-GB" sz="2400" dirty="0"/>
                <a:t>0</a:t>
              </a:r>
            </a:p>
          </p:txBody>
        </p:sp>
        <p:sp>
          <p:nvSpPr>
            <p:cNvPr id="192" name="TextBox 191">
              <a:extLst>
                <a:ext uri="{FF2B5EF4-FFF2-40B4-BE49-F238E27FC236}">
                  <a16:creationId xmlns:a16="http://schemas.microsoft.com/office/drawing/2014/main" id="{28F522D8-8A58-4EA0-B9BC-9C76BE4D6513}"/>
                </a:ext>
              </a:extLst>
            </p:cNvPr>
            <p:cNvSpPr txBox="1"/>
            <p:nvPr/>
          </p:nvSpPr>
          <p:spPr>
            <a:xfrm>
              <a:off x="7204106" y="3925596"/>
              <a:ext cx="741871" cy="369332"/>
            </a:xfrm>
            <a:prstGeom prst="rect">
              <a:avLst/>
            </a:prstGeom>
            <a:noFill/>
          </p:spPr>
          <p:txBody>
            <a:bodyPr wrap="square" lIns="0" tIns="0" rIns="0" bIns="0" rtlCol="0">
              <a:spAutoFit/>
            </a:bodyPr>
            <a:lstStyle/>
            <a:p>
              <a:pPr algn="r"/>
              <a:r>
                <a:rPr lang="en-GB" sz="2400" dirty="0"/>
                <a:t>0</a:t>
              </a:r>
            </a:p>
          </p:txBody>
        </p:sp>
        <p:sp>
          <p:nvSpPr>
            <p:cNvPr id="193" name="TextBox 192">
              <a:extLst>
                <a:ext uri="{FF2B5EF4-FFF2-40B4-BE49-F238E27FC236}">
                  <a16:creationId xmlns:a16="http://schemas.microsoft.com/office/drawing/2014/main" id="{E5E9436E-EEAB-484D-8CF9-E6D560ED92BE}"/>
                </a:ext>
              </a:extLst>
            </p:cNvPr>
            <p:cNvSpPr txBox="1"/>
            <p:nvPr/>
          </p:nvSpPr>
          <p:spPr>
            <a:xfrm>
              <a:off x="7931845" y="3925596"/>
              <a:ext cx="741871" cy="369332"/>
            </a:xfrm>
            <a:prstGeom prst="rect">
              <a:avLst/>
            </a:prstGeom>
            <a:noFill/>
          </p:spPr>
          <p:txBody>
            <a:bodyPr wrap="square" lIns="0" tIns="0" rIns="0" bIns="0" rtlCol="0">
              <a:spAutoFit/>
            </a:bodyPr>
            <a:lstStyle/>
            <a:p>
              <a:pPr algn="r"/>
              <a:r>
                <a:rPr lang="en-GB" sz="2400" dirty="0"/>
                <a:t>0</a:t>
              </a:r>
            </a:p>
          </p:txBody>
        </p:sp>
        <p:sp>
          <p:nvSpPr>
            <p:cNvPr id="194" name="TextBox 193">
              <a:extLst>
                <a:ext uri="{FF2B5EF4-FFF2-40B4-BE49-F238E27FC236}">
                  <a16:creationId xmlns:a16="http://schemas.microsoft.com/office/drawing/2014/main" id="{682F798D-2859-4F0A-9263-D7A0183E43C2}"/>
                </a:ext>
              </a:extLst>
            </p:cNvPr>
            <p:cNvSpPr txBox="1"/>
            <p:nvPr/>
          </p:nvSpPr>
          <p:spPr>
            <a:xfrm>
              <a:off x="8659584" y="3925596"/>
              <a:ext cx="741871" cy="369332"/>
            </a:xfrm>
            <a:prstGeom prst="rect">
              <a:avLst/>
            </a:prstGeom>
            <a:noFill/>
          </p:spPr>
          <p:txBody>
            <a:bodyPr wrap="square" lIns="0" tIns="0" rIns="0" bIns="0" rtlCol="0">
              <a:spAutoFit/>
            </a:bodyPr>
            <a:lstStyle/>
            <a:p>
              <a:pPr algn="r"/>
              <a:r>
                <a:rPr lang="en-GB" sz="2400" dirty="0"/>
                <a:t>0</a:t>
              </a:r>
            </a:p>
          </p:txBody>
        </p:sp>
        <p:sp>
          <p:nvSpPr>
            <p:cNvPr id="195" name="TextBox 194">
              <a:extLst>
                <a:ext uri="{FF2B5EF4-FFF2-40B4-BE49-F238E27FC236}">
                  <a16:creationId xmlns:a16="http://schemas.microsoft.com/office/drawing/2014/main" id="{965C5B8B-69F3-438F-A569-82A1710EE9CB}"/>
                </a:ext>
              </a:extLst>
            </p:cNvPr>
            <p:cNvSpPr txBox="1"/>
            <p:nvPr/>
          </p:nvSpPr>
          <p:spPr>
            <a:xfrm>
              <a:off x="9387323" y="3925596"/>
              <a:ext cx="741871" cy="369332"/>
            </a:xfrm>
            <a:prstGeom prst="rect">
              <a:avLst/>
            </a:prstGeom>
            <a:noFill/>
          </p:spPr>
          <p:txBody>
            <a:bodyPr wrap="square" lIns="0" tIns="0" rIns="0" bIns="0" rtlCol="0">
              <a:spAutoFit/>
            </a:bodyPr>
            <a:lstStyle/>
            <a:p>
              <a:pPr algn="r"/>
              <a:r>
                <a:rPr lang="en-GB" sz="2400" dirty="0"/>
                <a:t>0</a:t>
              </a:r>
            </a:p>
          </p:txBody>
        </p:sp>
        <p:sp>
          <p:nvSpPr>
            <p:cNvPr id="205" name="TextBox 204">
              <a:extLst>
                <a:ext uri="{FF2B5EF4-FFF2-40B4-BE49-F238E27FC236}">
                  <a16:creationId xmlns:a16="http://schemas.microsoft.com/office/drawing/2014/main" id="{C6B18401-95F0-4F0E-8DAA-E0210576797E}"/>
                </a:ext>
              </a:extLst>
            </p:cNvPr>
            <p:cNvSpPr txBox="1"/>
            <p:nvPr/>
          </p:nvSpPr>
          <p:spPr>
            <a:xfrm>
              <a:off x="8659584" y="4479594"/>
              <a:ext cx="741871" cy="369332"/>
            </a:xfrm>
            <a:prstGeom prst="rect">
              <a:avLst/>
            </a:prstGeom>
            <a:noFill/>
          </p:spPr>
          <p:txBody>
            <a:bodyPr wrap="square" lIns="0" tIns="0" rIns="0" bIns="0" rtlCol="0">
              <a:spAutoFit/>
            </a:bodyPr>
            <a:lstStyle/>
            <a:p>
              <a:pPr algn="r"/>
              <a:r>
                <a:rPr lang="en-GB" sz="2400" dirty="0"/>
                <a:t>0</a:t>
              </a:r>
            </a:p>
          </p:txBody>
        </p:sp>
        <p:sp>
          <p:nvSpPr>
            <p:cNvPr id="206" name="TextBox 205">
              <a:extLst>
                <a:ext uri="{FF2B5EF4-FFF2-40B4-BE49-F238E27FC236}">
                  <a16:creationId xmlns:a16="http://schemas.microsoft.com/office/drawing/2014/main" id="{208AF3B7-6A83-4369-A933-283815FFD0B0}"/>
                </a:ext>
              </a:extLst>
            </p:cNvPr>
            <p:cNvSpPr txBox="1"/>
            <p:nvPr/>
          </p:nvSpPr>
          <p:spPr>
            <a:xfrm>
              <a:off x="9387323" y="4479594"/>
              <a:ext cx="741871" cy="369332"/>
            </a:xfrm>
            <a:prstGeom prst="rect">
              <a:avLst/>
            </a:prstGeom>
            <a:noFill/>
          </p:spPr>
          <p:txBody>
            <a:bodyPr wrap="square" lIns="0" tIns="0" rIns="0" bIns="0" rtlCol="0">
              <a:spAutoFit/>
            </a:bodyPr>
            <a:lstStyle/>
            <a:p>
              <a:pPr algn="r"/>
              <a:r>
                <a:rPr lang="en-GB" sz="2400" dirty="0"/>
                <a:t>0</a:t>
              </a:r>
            </a:p>
          </p:txBody>
        </p:sp>
        <p:sp>
          <p:nvSpPr>
            <p:cNvPr id="216" name="TextBox 215">
              <a:extLst>
                <a:ext uri="{FF2B5EF4-FFF2-40B4-BE49-F238E27FC236}">
                  <a16:creationId xmlns:a16="http://schemas.microsoft.com/office/drawing/2014/main" id="{59076C95-D90E-47C9-9027-13FAA108D7F7}"/>
                </a:ext>
              </a:extLst>
            </p:cNvPr>
            <p:cNvSpPr txBox="1"/>
            <p:nvPr/>
          </p:nvSpPr>
          <p:spPr>
            <a:xfrm>
              <a:off x="8659584" y="5033592"/>
              <a:ext cx="741871" cy="369332"/>
            </a:xfrm>
            <a:prstGeom prst="rect">
              <a:avLst/>
            </a:prstGeom>
            <a:noFill/>
          </p:spPr>
          <p:txBody>
            <a:bodyPr wrap="square" lIns="0" tIns="0" rIns="0" bIns="0" rtlCol="0">
              <a:spAutoFit/>
            </a:bodyPr>
            <a:lstStyle/>
            <a:p>
              <a:pPr algn="r"/>
              <a:r>
                <a:rPr lang="en-GB" sz="2400" dirty="0"/>
                <a:t>0</a:t>
              </a:r>
            </a:p>
          </p:txBody>
        </p:sp>
        <p:sp>
          <p:nvSpPr>
            <p:cNvPr id="217" name="TextBox 216">
              <a:extLst>
                <a:ext uri="{FF2B5EF4-FFF2-40B4-BE49-F238E27FC236}">
                  <a16:creationId xmlns:a16="http://schemas.microsoft.com/office/drawing/2014/main" id="{46D1C5B1-47C0-437A-AAB3-41518CB67EDA}"/>
                </a:ext>
              </a:extLst>
            </p:cNvPr>
            <p:cNvSpPr txBox="1"/>
            <p:nvPr/>
          </p:nvSpPr>
          <p:spPr>
            <a:xfrm>
              <a:off x="9387323" y="5033592"/>
              <a:ext cx="741871" cy="369332"/>
            </a:xfrm>
            <a:prstGeom prst="rect">
              <a:avLst/>
            </a:prstGeom>
            <a:noFill/>
          </p:spPr>
          <p:txBody>
            <a:bodyPr wrap="square" lIns="0" tIns="0" rIns="0" bIns="0" rtlCol="0">
              <a:spAutoFit/>
            </a:bodyPr>
            <a:lstStyle/>
            <a:p>
              <a:pPr algn="r"/>
              <a:r>
                <a:rPr lang="en-GB" sz="2400" dirty="0"/>
                <a:t>0</a:t>
              </a:r>
            </a:p>
          </p:txBody>
        </p:sp>
        <p:sp>
          <p:nvSpPr>
            <p:cNvPr id="228" name="TextBox 227">
              <a:extLst>
                <a:ext uri="{FF2B5EF4-FFF2-40B4-BE49-F238E27FC236}">
                  <a16:creationId xmlns:a16="http://schemas.microsoft.com/office/drawing/2014/main" id="{34A1EC91-E28D-45A9-AEB1-649F44CEA4EF}"/>
                </a:ext>
              </a:extLst>
            </p:cNvPr>
            <p:cNvSpPr txBox="1"/>
            <p:nvPr/>
          </p:nvSpPr>
          <p:spPr>
            <a:xfrm>
              <a:off x="9387323" y="5587590"/>
              <a:ext cx="741871" cy="369332"/>
            </a:xfrm>
            <a:prstGeom prst="rect">
              <a:avLst/>
            </a:prstGeom>
            <a:noFill/>
          </p:spPr>
          <p:txBody>
            <a:bodyPr wrap="square" lIns="0" tIns="0" rIns="0" bIns="0" rtlCol="0">
              <a:spAutoFit/>
            </a:bodyPr>
            <a:lstStyle/>
            <a:p>
              <a:pPr algn="r"/>
              <a:r>
                <a:rPr lang="en-GB" sz="2400" dirty="0"/>
                <a:t>0</a:t>
              </a:r>
            </a:p>
          </p:txBody>
        </p:sp>
      </p:grpSp>
      <p:sp>
        <p:nvSpPr>
          <p:cNvPr id="229" name="TextBox 228">
            <a:extLst>
              <a:ext uri="{FF2B5EF4-FFF2-40B4-BE49-F238E27FC236}">
                <a16:creationId xmlns:a16="http://schemas.microsoft.com/office/drawing/2014/main" id="{6E9D7EAD-F691-4192-9F01-ED89B97F3DC4}"/>
              </a:ext>
            </a:extLst>
          </p:cNvPr>
          <p:cNvSpPr txBox="1"/>
          <p:nvPr/>
        </p:nvSpPr>
        <p:spPr>
          <a:xfrm>
            <a:off x="2034517" y="6141588"/>
            <a:ext cx="741871" cy="369332"/>
          </a:xfrm>
          <a:prstGeom prst="rect">
            <a:avLst/>
          </a:prstGeom>
          <a:noFill/>
        </p:spPr>
        <p:txBody>
          <a:bodyPr wrap="square" lIns="0" tIns="0" rIns="0" bIns="0" rtlCol="0">
            <a:spAutoFit/>
          </a:bodyPr>
          <a:lstStyle/>
          <a:p>
            <a:pPr algn="r"/>
            <a:r>
              <a:rPr lang="en-GB" sz="2400" dirty="0"/>
              <a:t>1</a:t>
            </a:r>
          </a:p>
        </p:txBody>
      </p:sp>
      <p:sp>
        <p:nvSpPr>
          <p:cNvPr id="231" name="TextBox 230">
            <a:extLst>
              <a:ext uri="{FF2B5EF4-FFF2-40B4-BE49-F238E27FC236}">
                <a16:creationId xmlns:a16="http://schemas.microsoft.com/office/drawing/2014/main" id="{67409121-9E3F-4E5D-A21E-F70CAE7C1448}"/>
              </a:ext>
            </a:extLst>
          </p:cNvPr>
          <p:cNvSpPr txBox="1"/>
          <p:nvPr/>
        </p:nvSpPr>
        <p:spPr>
          <a:xfrm>
            <a:off x="3489995" y="6141588"/>
            <a:ext cx="741871" cy="369332"/>
          </a:xfrm>
          <a:prstGeom prst="rect">
            <a:avLst/>
          </a:prstGeom>
          <a:noFill/>
        </p:spPr>
        <p:txBody>
          <a:bodyPr wrap="square" lIns="0" tIns="0" rIns="0" bIns="0" rtlCol="0">
            <a:spAutoFit/>
          </a:bodyPr>
          <a:lstStyle/>
          <a:p>
            <a:pPr algn="r"/>
            <a:r>
              <a:rPr lang="en-GB" sz="2400" dirty="0"/>
              <a:t>55</a:t>
            </a:r>
          </a:p>
        </p:txBody>
      </p:sp>
      <p:sp>
        <p:nvSpPr>
          <p:cNvPr id="233" name="TextBox 232">
            <a:extLst>
              <a:ext uri="{FF2B5EF4-FFF2-40B4-BE49-F238E27FC236}">
                <a16:creationId xmlns:a16="http://schemas.microsoft.com/office/drawing/2014/main" id="{32A542EB-6EA2-43D9-B24B-85E7CB61B1BA}"/>
              </a:ext>
            </a:extLst>
          </p:cNvPr>
          <p:cNvSpPr txBox="1"/>
          <p:nvPr/>
        </p:nvSpPr>
        <p:spPr>
          <a:xfrm>
            <a:off x="5020889" y="6141588"/>
            <a:ext cx="741871" cy="369332"/>
          </a:xfrm>
          <a:prstGeom prst="rect">
            <a:avLst/>
          </a:prstGeom>
          <a:noFill/>
        </p:spPr>
        <p:txBody>
          <a:bodyPr wrap="square" lIns="0" tIns="0" rIns="0" bIns="0" rtlCol="0">
            <a:spAutoFit/>
          </a:bodyPr>
          <a:lstStyle/>
          <a:p>
            <a:pPr algn="r"/>
            <a:r>
              <a:rPr lang="en-GB" sz="2400" dirty="0"/>
              <a:t>330</a:t>
            </a:r>
          </a:p>
        </p:txBody>
      </p:sp>
      <p:sp>
        <p:nvSpPr>
          <p:cNvPr id="235" name="TextBox 234">
            <a:extLst>
              <a:ext uri="{FF2B5EF4-FFF2-40B4-BE49-F238E27FC236}">
                <a16:creationId xmlns:a16="http://schemas.microsoft.com/office/drawing/2014/main" id="{AF793E34-D1A7-4516-B16A-CB9DBD207A78}"/>
              </a:ext>
            </a:extLst>
          </p:cNvPr>
          <p:cNvSpPr txBox="1"/>
          <p:nvPr/>
        </p:nvSpPr>
        <p:spPr>
          <a:xfrm>
            <a:off x="6476367" y="6141588"/>
            <a:ext cx="741871" cy="369332"/>
          </a:xfrm>
          <a:prstGeom prst="rect">
            <a:avLst/>
          </a:prstGeom>
          <a:noFill/>
        </p:spPr>
        <p:txBody>
          <a:bodyPr wrap="square" lIns="0" tIns="0" rIns="0" bIns="0" rtlCol="0">
            <a:spAutoFit/>
          </a:bodyPr>
          <a:lstStyle/>
          <a:p>
            <a:pPr algn="r"/>
            <a:r>
              <a:rPr lang="en-GB" sz="2400" dirty="0"/>
              <a:t>462</a:t>
            </a:r>
          </a:p>
        </p:txBody>
      </p:sp>
      <p:sp>
        <p:nvSpPr>
          <p:cNvPr id="237" name="TextBox 236">
            <a:extLst>
              <a:ext uri="{FF2B5EF4-FFF2-40B4-BE49-F238E27FC236}">
                <a16:creationId xmlns:a16="http://schemas.microsoft.com/office/drawing/2014/main" id="{A6FB4269-BFEF-4B79-BF7B-791BD48FC6EC}"/>
              </a:ext>
            </a:extLst>
          </p:cNvPr>
          <p:cNvSpPr txBox="1"/>
          <p:nvPr/>
        </p:nvSpPr>
        <p:spPr>
          <a:xfrm>
            <a:off x="7931845" y="6141588"/>
            <a:ext cx="741871" cy="369332"/>
          </a:xfrm>
          <a:prstGeom prst="rect">
            <a:avLst/>
          </a:prstGeom>
          <a:noFill/>
        </p:spPr>
        <p:txBody>
          <a:bodyPr wrap="square" lIns="0" tIns="0" rIns="0" bIns="0" rtlCol="0">
            <a:spAutoFit/>
          </a:bodyPr>
          <a:lstStyle/>
          <a:p>
            <a:pPr algn="r"/>
            <a:r>
              <a:rPr lang="en-GB" sz="2400" dirty="0"/>
              <a:t>165</a:t>
            </a:r>
          </a:p>
        </p:txBody>
      </p:sp>
      <p:grpSp>
        <p:nvGrpSpPr>
          <p:cNvPr id="4" name="Group 3">
            <a:extLst>
              <a:ext uri="{FF2B5EF4-FFF2-40B4-BE49-F238E27FC236}">
                <a16:creationId xmlns:a16="http://schemas.microsoft.com/office/drawing/2014/main" id="{8F6D249E-BF70-4702-B45A-0165DCF11213}"/>
              </a:ext>
            </a:extLst>
          </p:cNvPr>
          <p:cNvGrpSpPr/>
          <p:nvPr/>
        </p:nvGrpSpPr>
        <p:grpSpPr>
          <a:xfrm>
            <a:off x="2034517" y="1155606"/>
            <a:ext cx="7366938" cy="5355314"/>
            <a:chOff x="2034517" y="1155606"/>
            <a:chExt cx="7366938" cy="5355314"/>
          </a:xfrm>
        </p:grpSpPr>
        <p:sp>
          <p:nvSpPr>
            <p:cNvPr id="130" name="TextBox 129">
              <a:extLst>
                <a:ext uri="{FF2B5EF4-FFF2-40B4-BE49-F238E27FC236}">
                  <a16:creationId xmlns:a16="http://schemas.microsoft.com/office/drawing/2014/main" id="{4854B65D-2311-4FCE-B04C-961780FC6566}"/>
                </a:ext>
              </a:extLst>
            </p:cNvPr>
            <p:cNvSpPr txBox="1"/>
            <p:nvPr/>
          </p:nvSpPr>
          <p:spPr>
            <a:xfrm>
              <a:off x="2034517" y="1155606"/>
              <a:ext cx="741871" cy="369332"/>
            </a:xfrm>
            <a:prstGeom prst="rect">
              <a:avLst/>
            </a:prstGeom>
            <a:noFill/>
          </p:spPr>
          <p:txBody>
            <a:bodyPr wrap="square" lIns="0" tIns="0" rIns="0" bIns="0" rtlCol="0">
              <a:spAutoFit/>
            </a:bodyPr>
            <a:lstStyle/>
            <a:p>
              <a:pPr algn="r"/>
              <a:r>
                <a:rPr lang="en-GB" sz="2400" dirty="0"/>
                <a:t>1</a:t>
              </a:r>
            </a:p>
          </p:txBody>
        </p:sp>
        <p:sp>
          <p:nvSpPr>
            <p:cNvPr id="142" name="TextBox 141">
              <a:extLst>
                <a:ext uri="{FF2B5EF4-FFF2-40B4-BE49-F238E27FC236}">
                  <a16:creationId xmlns:a16="http://schemas.microsoft.com/office/drawing/2014/main" id="{DC64CEA3-1FF8-4544-821D-5B85142CF000}"/>
                </a:ext>
              </a:extLst>
            </p:cNvPr>
            <p:cNvSpPr txBox="1"/>
            <p:nvPr/>
          </p:nvSpPr>
          <p:spPr>
            <a:xfrm>
              <a:off x="2762256" y="1709604"/>
              <a:ext cx="741871" cy="369332"/>
            </a:xfrm>
            <a:prstGeom prst="rect">
              <a:avLst/>
            </a:prstGeom>
            <a:noFill/>
          </p:spPr>
          <p:txBody>
            <a:bodyPr wrap="square" lIns="0" tIns="0" rIns="0" bIns="0" rtlCol="0">
              <a:spAutoFit/>
            </a:bodyPr>
            <a:lstStyle/>
            <a:p>
              <a:pPr algn="r"/>
              <a:r>
                <a:rPr lang="en-GB" sz="2400" dirty="0"/>
                <a:t>3</a:t>
              </a:r>
            </a:p>
          </p:txBody>
        </p:sp>
        <p:sp>
          <p:nvSpPr>
            <p:cNvPr id="152" name="TextBox 151">
              <a:extLst>
                <a:ext uri="{FF2B5EF4-FFF2-40B4-BE49-F238E27FC236}">
                  <a16:creationId xmlns:a16="http://schemas.microsoft.com/office/drawing/2014/main" id="{DFEAF631-0ED4-48F5-BD42-5B26EF4C6C19}"/>
                </a:ext>
              </a:extLst>
            </p:cNvPr>
            <p:cNvSpPr txBox="1"/>
            <p:nvPr/>
          </p:nvSpPr>
          <p:spPr>
            <a:xfrm>
              <a:off x="2034517" y="2263602"/>
              <a:ext cx="741871" cy="369332"/>
            </a:xfrm>
            <a:prstGeom prst="rect">
              <a:avLst/>
            </a:prstGeom>
            <a:noFill/>
          </p:spPr>
          <p:txBody>
            <a:bodyPr wrap="square" lIns="0" tIns="0" rIns="0" bIns="0" rtlCol="0">
              <a:spAutoFit/>
            </a:bodyPr>
            <a:lstStyle/>
            <a:p>
              <a:pPr algn="r"/>
              <a:r>
                <a:rPr lang="en-GB" sz="2400" dirty="0"/>
                <a:t>1</a:t>
              </a:r>
            </a:p>
          </p:txBody>
        </p:sp>
        <p:sp>
          <p:nvSpPr>
            <p:cNvPr id="154" name="TextBox 153">
              <a:extLst>
                <a:ext uri="{FF2B5EF4-FFF2-40B4-BE49-F238E27FC236}">
                  <a16:creationId xmlns:a16="http://schemas.microsoft.com/office/drawing/2014/main" id="{FAA7106E-2528-4236-A9E8-361B815CB2BC}"/>
                </a:ext>
              </a:extLst>
            </p:cNvPr>
            <p:cNvSpPr txBox="1"/>
            <p:nvPr/>
          </p:nvSpPr>
          <p:spPr>
            <a:xfrm>
              <a:off x="3489995" y="2263602"/>
              <a:ext cx="741871" cy="369332"/>
            </a:xfrm>
            <a:prstGeom prst="rect">
              <a:avLst/>
            </a:prstGeom>
            <a:noFill/>
          </p:spPr>
          <p:txBody>
            <a:bodyPr wrap="square" lIns="0" tIns="0" rIns="0" bIns="0" rtlCol="0">
              <a:spAutoFit/>
            </a:bodyPr>
            <a:lstStyle/>
            <a:p>
              <a:pPr algn="r"/>
              <a:r>
                <a:rPr lang="en-GB" sz="2400" dirty="0"/>
                <a:t>6</a:t>
              </a:r>
            </a:p>
          </p:txBody>
        </p:sp>
        <p:sp>
          <p:nvSpPr>
            <p:cNvPr id="164" name="TextBox 163">
              <a:extLst>
                <a:ext uri="{FF2B5EF4-FFF2-40B4-BE49-F238E27FC236}">
                  <a16:creationId xmlns:a16="http://schemas.microsoft.com/office/drawing/2014/main" id="{83B61C7A-52EE-4D05-84F4-442F7310028D}"/>
                </a:ext>
              </a:extLst>
            </p:cNvPr>
            <p:cNvSpPr txBox="1"/>
            <p:nvPr/>
          </p:nvSpPr>
          <p:spPr>
            <a:xfrm>
              <a:off x="2762256" y="2817600"/>
              <a:ext cx="741871" cy="369332"/>
            </a:xfrm>
            <a:prstGeom prst="rect">
              <a:avLst/>
            </a:prstGeom>
            <a:noFill/>
          </p:spPr>
          <p:txBody>
            <a:bodyPr wrap="square" lIns="0" tIns="0" rIns="0" bIns="0" rtlCol="0">
              <a:spAutoFit/>
            </a:bodyPr>
            <a:lstStyle/>
            <a:p>
              <a:pPr algn="r"/>
              <a:r>
                <a:rPr lang="en-GB" sz="2400" dirty="0"/>
                <a:t>5</a:t>
              </a:r>
            </a:p>
          </p:txBody>
        </p:sp>
        <p:sp>
          <p:nvSpPr>
            <p:cNvPr id="166" name="TextBox 165">
              <a:extLst>
                <a:ext uri="{FF2B5EF4-FFF2-40B4-BE49-F238E27FC236}">
                  <a16:creationId xmlns:a16="http://schemas.microsoft.com/office/drawing/2014/main" id="{0613FB78-6DE4-45A1-9505-A08DC156E402}"/>
                </a:ext>
              </a:extLst>
            </p:cNvPr>
            <p:cNvSpPr txBox="1"/>
            <p:nvPr/>
          </p:nvSpPr>
          <p:spPr>
            <a:xfrm>
              <a:off x="4293150" y="2817600"/>
              <a:ext cx="741871" cy="369332"/>
            </a:xfrm>
            <a:prstGeom prst="rect">
              <a:avLst/>
            </a:prstGeom>
            <a:noFill/>
          </p:spPr>
          <p:txBody>
            <a:bodyPr wrap="square" lIns="0" tIns="0" rIns="0" bIns="0" rtlCol="0">
              <a:spAutoFit/>
            </a:bodyPr>
            <a:lstStyle/>
            <a:p>
              <a:pPr algn="r"/>
              <a:r>
                <a:rPr lang="en-GB" sz="2400" dirty="0"/>
                <a:t>10</a:t>
              </a:r>
            </a:p>
          </p:txBody>
        </p:sp>
        <p:sp>
          <p:nvSpPr>
            <p:cNvPr id="174" name="TextBox 173">
              <a:extLst>
                <a:ext uri="{FF2B5EF4-FFF2-40B4-BE49-F238E27FC236}">
                  <a16:creationId xmlns:a16="http://schemas.microsoft.com/office/drawing/2014/main" id="{CC9FF22A-EE9A-4EC5-82E1-672407F67BFB}"/>
                </a:ext>
              </a:extLst>
            </p:cNvPr>
            <p:cNvSpPr txBox="1"/>
            <p:nvPr/>
          </p:nvSpPr>
          <p:spPr>
            <a:xfrm>
              <a:off x="2034517" y="3371598"/>
              <a:ext cx="741871" cy="369332"/>
            </a:xfrm>
            <a:prstGeom prst="rect">
              <a:avLst/>
            </a:prstGeom>
            <a:noFill/>
          </p:spPr>
          <p:txBody>
            <a:bodyPr wrap="square" lIns="0" tIns="0" rIns="0" bIns="0" rtlCol="0">
              <a:spAutoFit/>
            </a:bodyPr>
            <a:lstStyle/>
            <a:p>
              <a:pPr algn="r"/>
              <a:r>
                <a:rPr lang="en-GB" sz="2400" dirty="0"/>
                <a:t>1</a:t>
              </a:r>
            </a:p>
          </p:txBody>
        </p:sp>
        <p:sp>
          <p:nvSpPr>
            <p:cNvPr id="176" name="TextBox 175">
              <a:extLst>
                <a:ext uri="{FF2B5EF4-FFF2-40B4-BE49-F238E27FC236}">
                  <a16:creationId xmlns:a16="http://schemas.microsoft.com/office/drawing/2014/main" id="{B273DBE9-AB22-4B32-BC6A-E16F57B8067C}"/>
                </a:ext>
              </a:extLst>
            </p:cNvPr>
            <p:cNvSpPr txBox="1"/>
            <p:nvPr/>
          </p:nvSpPr>
          <p:spPr>
            <a:xfrm>
              <a:off x="3489995" y="3371598"/>
              <a:ext cx="741871" cy="369332"/>
            </a:xfrm>
            <a:prstGeom prst="rect">
              <a:avLst/>
            </a:prstGeom>
            <a:noFill/>
          </p:spPr>
          <p:txBody>
            <a:bodyPr wrap="square" lIns="0" tIns="0" rIns="0" bIns="0" rtlCol="0">
              <a:spAutoFit/>
            </a:bodyPr>
            <a:lstStyle/>
            <a:p>
              <a:pPr algn="r"/>
              <a:r>
                <a:rPr lang="en-GB" sz="2400" dirty="0"/>
                <a:t>15</a:t>
              </a:r>
            </a:p>
          </p:txBody>
        </p:sp>
        <p:sp>
          <p:nvSpPr>
            <p:cNvPr id="178" name="TextBox 177">
              <a:extLst>
                <a:ext uri="{FF2B5EF4-FFF2-40B4-BE49-F238E27FC236}">
                  <a16:creationId xmlns:a16="http://schemas.microsoft.com/office/drawing/2014/main" id="{D28DAECE-A02C-4845-A20E-BA431744BA6A}"/>
                </a:ext>
              </a:extLst>
            </p:cNvPr>
            <p:cNvSpPr txBox="1"/>
            <p:nvPr/>
          </p:nvSpPr>
          <p:spPr>
            <a:xfrm>
              <a:off x="5020889" y="3371598"/>
              <a:ext cx="741871" cy="369332"/>
            </a:xfrm>
            <a:prstGeom prst="rect">
              <a:avLst/>
            </a:prstGeom>
            <a:noFill/>
          </p:spPr>
          <p:txBody>
            <a:bodyPr wrap="square" lIns="0" tIns="0" rIns="0" bIns="0" rtlCol="0">
              <a:spAutoFit/>
            </a:bodyPr>
            <a:lstStyle/>
            <a:p>
              <a:pPr algn="r"/>
              <a:r>
                <a:rPr lang="en-GB" sz="2400" dirty="0"/>
                <a:t>15</a:t>
              </a:r>
            </a:p>
          </p:txBody>
        </p:sp>
        <p:sp>
          <p:nvSpPr>
            <p:cNvPr id="186" name="TextBox 185">
              <a:extLst>
                <a:ext uri="{FF2B5EF4-FFF2-40B4-BE49-F238E27FC236}">
                  <a16:creationId xmlns:a16="http://schemas.microsoft.com/office/drawing/2014/main" id="{A5C8EE44-0720-4A97-84E1-7B1EF5CBCD58}"/>
                </a:ext>
              </a:extLst>
            </p:cNvPr>
            <p:cNvSpPr txBox="1"/>
            <p:nvPr/>
          </p:nvSpPr>
          <p:spPr>
            <a:xfrm>
              <a:off x="2762256" y="3925596"/>
              <a:ext cx="741871" cy="369332"/>
            </a:xfrm>
            <a:prstGeom prst="rect">
              <a:avLst/>
            </a:prstGeom>
            <a:noFill/>
          </p:spPr>
          <p:txBody>
            <a:bodyPr wrap="square" lIns="0" tIns="0" rIns="0" bIns="0" rtlCol="0">
              <a:spAutoFit/>
            </a:bodyPr>
            <a:lstStyle/>
            <a:p>
              <a:pPr algn="r"/>
              <a:r>
                <a:rPr lang="en-GB" sz="2400" dirty="0"/>
                <a:t>7</a:t>
              </a:r>
            </a:p>
          </p:txBody>
        </p:sp>
        <p:sp>
          <p:nvSpPr>
            <p:cNvPr id="188" name="TextBox 187">
              <a:extLst>
                <a:ext uri="{FF2B5EF4-FFF2-40B4-BE49-F238E27FC236}">
                  <a16:creationId xmlns:a16="http://schemas.microsoft.com/office/drawing/2014/main" id="{8DF96FAF-606A-45B7-AA89-D78EBA593BF2}"/>
                </a:ext>
              </a:extLst>
            </p:cNvPr>
            <p:cNvSpPr txBox="1"/>
            <p:nvPr/>
          </p:nvSpPr>
          <p:spPr>
            <a:xfrm>
              <a:off x="4293150" y="3925596"/>
              <a:ext cx="741871" cy="369332"/>
            </a:xfrm>
            <a:prstGeom prst="rect">
              <a:avLst/>
            </a:prstGeom>
            <a:noFill/>
          </p:spPr>
          <p:txBody>
            <a:bodyPr wrap="square" lIns="0" tIns="0" rIns="0" bIns="0" rtlCol="0">
              <a:spAutoFit/>
            </a:bodyPr>
            <a:lstStyle/>
            <a:p>
              <a:pPr algn="r"/>
              <a:r>
                <a:rPr lang="en-GB" sz="2400" dirty="0"/>
                <a:t>35</a:t>
              </a:r>
            </a:p>
          </p:txBody>
        </p:sp>
        <p:sp>
          <p:nvSpPr>
            <p:cNvPr id="190" name="TextBox 189">
              <a:extLst>
                <a:ext uri="{FF2B5EF4-FFF2-40B4-BE49-F238E27FC236}">
                  <a16:creationId xmlns:a16="http://schemas.microsoft.com/office/drawing/2014/main" id="{4DFE8366-687F-4EBC-9478-71DA764A3D74}"/>
                </a:ext>
              </a:extLst>
            </p:cNvPr>
            <p:cNvSpPr txBox="1"/>
            <p:nvPr/>
          </p:nvSpPr>
          <p:spPr>
            <a:xfrm>
              <a:off x="5748628" y="3925596"/>
              <a:ext cx="741871" cy="369332"/>
            </a:xfrm>
            <a:prstGeom prst="rect">
              <a:avLst/>
            </a:prstGeom>
            <a:noFill/>
          </p:spPr>
          <p:txBody>
            <a:bodyPr wrap="square" lIns="0" tIns="0" rIns="0" bIns="0" rtlCol="0">
              <a:spAutoFit/>
            </a:bodyPr>
            <a:lstStyle/>
            <a:p>
              <a:pPr algn="r"/>
              <a:r>
                <a:rPr lang="en-GB" sz="2400" dirty="0"/>
                <a:t>21</a:t>
              </a:r>
            </a:p>
          </p:txBody>
        </p:sp>
        <p:sp>
          <p:nvSpPr>
            <p:cNvPr id="196" name="TextBox 195">
              <a:extLst>
                <a:ext uri="{FF2B5EF4-FFF2-40B4-BE49-F238E27FC236}">
                  <a16:creationId xmlns:a16="http://schemas.microsoft.com/office/drawing/2014/main" id="{5A4D042C-A46C-4861-B30A-CC4AC907964E}"/>
                </a:ext>
              </a:extLst>
            </p:cNvPr>
            <p:cNvSpPr txBox="1"/>
            <p:nvPr/>
          </p:nvSpPr>
          <p:spPr>
            <a:xfrm>
              <a:off x="2034517" y="4479594"/>
              <a:ext cx="741871" cy="369332"/>
            </a:xfrm>
            <a:prstGeom prst="rect">
              <a:avLst/>
            </a:prstGeom>
            <a:noFill/>
          </p:spPr>
          <p:txBody>
            <a:bodyPr wrap="square" lIns="0" tIns="0" rIns="0" bIns="0" rtlCol="0">
              <a:spAutoFit/>
            </a:bodyPr>
            <a:lstStyle/>
            <a:p>
              <a:pPr algn="r"/>
              <a:r>
                <a:rPr lang="en-GB" sz="2400" dirty="0"/>
                <a:t>1</a:t>
              </a:r>
            </a:p>
          </p:txBody>
        </p:sp>
        <p:sp>
          <p:nvSpPr>
            <p:cNvPr id="198" name="TextBox 197">
              <a:extLst>
                <a:ext uri="{FF2B5EF4-FFF2-40B4-BE49-F238E27FC236}">
                  <a16:creationId xmlns:a16="http://schemas.microsoft.com/office/drawing/2014/main" id="{0A4B1C91-FA6B-4D36-A659-677B6BEFF94D}"/>
                </a:ext>
              </a:extLst>
            </p:cNvPr>
            <p:cNvSpPr txBox="1"/>
            <p:nvPr/>
          </p:nvSpPr>
          <p:spPr>
            <a:xfrm>
              <a:off x="3489995" y="4479594"/>
              <a:ext cx="741871" cy="369332"/>
            </a:xfrm>
            <a:prstGeom prst="rect">
              <a:avLst/>
            </a:prstGeom>
            <a:noFill/>
          </p:spPr>
          <p:txBody>
            <a:bodyPr wrap="square" lIns="0" tIns="0" rIns="0" bIns="0" rtlCol="0">
              <a:spAutoFit/>
            </a:bodyPr>
            <a:lstStyle/>
            <a:p>
              <a:pPr algn="r"/>
              <a:r>
                <a:rPr lang="en-GB" sz="2400" dirty="0"/>
                <a:t>28</a:t>
              </a:r>
            </a:p>
          </p:txBody>
        </p:sp>
        <p:sp>
          <p:nvSpPr>
            <p:cNvPr id="199" name="TextBox 198">
              <a:extLst>
                <a:ext uri="{FF2B5EF4-FFF2-40B4-BE49-F238E27FC236}">
                  <a16:creationId xmlns:a16="http://schemas.microsoft.com/office/drawing/2014/main" id="{3A7AA50D-ABF4-489E-959F-13F8FAA87E77}"/>
                </a:ext>
              </a:extLst>
            </p:cNvPr>
            <p:cNvSpPr txBox="1"/>
            <p:nvPr/>
          </p:nvSpPr>
          <p:spPr>
            <a:xfrm>
              <a:off x="4293150" y="4479594"/>
              <a:ext cx="741871" cy="369332"/>
            </a:xfrm>
            <a:prstGeom prst="rect">
              <a:avLst/>
            </a:prstGeom>
            <a:noFill/>
          </p:spPr>
          <p:txBody>
            <a:bodyPr wrap="square" lIns="0" tIns="0" rIns="0" bIns="0" rtlCol="0">
              <a:spAutoFit/>
            </a:bodyPr>
            <a:lstStyle/>
            <a:p>
              <a:pPr algn="r"/>
              <a:r>
                <a:rPr lang="en-GB" sz="2400" dirty="0"/>
                <a:t>56</a:t>
              </a:r>
            </a:p>
          </p:txBody>
        </p:sp>
        <p:sp>
          <p:nvSpPr>
            <p:cNvPr id="202" name="TextBox 201">
              <a:extLst>
                <a:ext uri="{FF2B5EF4-FFF2-40B4-BE49-F238E27FC236}">
                  <a16:creationId xmlns:a16="http://schemas.microsoft.com/office/drawing/2014/main" id="{1C8BF93F-6A43-4E4D-A39B-7FF45CDCCDC9}"/>
                </a:ext>
              </a:extLst>
            </p:cNvPr>
            <p:cNvSpPr txBox="1"/>
            <p:nvPr/>
          </p:nvSpPr>
          <p:spPr>
            <a:xfrm>
              <a:off x="6476367" y="4479594"/>
              <a:ext cx="741871" cy="369332"/>
            </a:xfrm>
            <a:prstGeom prst="rect">
              <a:avLst/>
            </a:prstGeom>
            <a:noFill/>
          </p:spPr>
          <p:txBody>
            <a:bodyPr wrap="square" lIns="0" tIns="0" rIns="0" bIns="0" rtlCol="0">
              <a:spAutoFit/>
            </a:bodyPr>
            <a:lstStyle/>
            <a:p>
              <a:pPr algn="r"/>
              <a:r>
                <a:rPr lang="en-GB" sz="2400" dirty="0"/>
                <a:t>28</a:t>
              </a:r>
            </a:p>
          </p:txBody>
        </p:sp>
        <p:sp>
          <p:nvSpPr>
            <p:cNvPr id="208" name="TextBox 207">
              <a:extLst>
                <a:ext uri="{FF2B5EF4-FFF2-40B4-BE49-F238E27FC236}">
                  <a16:creationId xmlns:a16="http://schemas.microsoft.com/office/drawing/2014/main" id="{A85D18C2-80F3-4B3B-9A76-85ADD3EA0EA3}"/>
                </a:ext>
              </a:extLst>
            </p:cNvPr>
            <p:cNvSpPr txBox="1"/>
            <p:nvPr/>
          </p:nvSpPr>
          <p:spPr>
            <a:xfrm>
              <a:off x="2762256" y="5033592"/>
              <a:ext cx="741871" cy="369332"/>
            </a:xfrm>
            <a:prstGeom prst="rect">
              <a:avLst/>
            </a:prstGeom>
            <a:noFill/>
          </p:spPr>
          <p:txBody>
            <a:bodyPr wrap="square" lIns="0" tIns="0" rIns="0" bIns="0" rtlCol="0">
              <a:spAutoFit/>
            </a:bodyPr>
            <a:lstStyle/>
            <a:p>
              <a:pPr algn="r"/>
              <a:r>
                <a:rPr lang="en-GB" sz="2400" dirty="0"/>
                <a:t>9</a:t>
              </a:r>
            </a:p>
          </p:txBody>
        </p:sp>
        <p:sp>
          <p:nvSpPr>
            <p:cNvPr id="210" name="TextBox 209">
              <a:extLst>
                <a:ext uri="{FF2B5EF4-FFF2-40B4-BE49-F238E27FC236}">
                  <a16:creationId xmlns:a16="http://schemas.microsoft.com/office/drawing/2014/main" id="{C7E2FE26-A4FF-4EC5-BF3B-35F2F5F41D72}"/>
                </a:ext>
              </a:extLst>
            </p:cNvPr>
            <p:cNvSpPr txBox="1"/>
            <p:nvPr/>
          </p:nvSpPr>
          <p:spPr>
            <a:xfrm>
              <a:off x="4293150" y="5033592"/>
              <a:ext cx="741871" cy="369332"/>
            </a:xfrm>
            <a:prstGeom prst="rect">
              <a:avLst/>
            </a:prstGeom>
            <a:noFill/>
          </p:spPr>
          <p:txBody>
            <a:bodyPr wrap="square" lIns="0" tIns="0" rIns="0" bIns="0" rtlCol="0">
              <a:spAutoFit/>
            </a:bodyPr>
            <a:lstStyle/>
            <a:p>
              <a:pPr algn="r"/>
              <a:r>
                <a:rPr lang="en-GB" sz="2400" dirty="0"/>
                <a:t>84</a:t>
              </a:r>
            </a:p>
          </p:txBody>
        </p:sp>
        <p:sp>
          <p:nvSpPr>
            <p:cNvPr id="212" name="TextBox 211">
              <a:extLst>
                <a:ext uri="{FF2B5EF4-FFF2-40B4-BE49-F238E27FC236}">
                  <a16:creationId xmlns:a16="http://schemas.microsoft.com/office/drawing/2014/main" id="{3A3653BB-A9CD-4375-A408-C8A8E1AB0C1E}"/>
                </a:ext>
              </a:extLst>
            </p:cNvPr>
            <p:cNvSpPr txBox="1"/>
            <p:nvPr/>
          </p:nvSpPr>
          <p:spPr>
            <a:xfrm>
              <a:off x="5748628" y="5033592"/>
              <a:ext cx="741871" cy="369332"/>
            </a:xfrm>
            <a:prstGeom prst="rect">
              <a:avLst/>
            </a:prstGeom>
            <a:noFill/>
          </p:spPr>
          <p:txBody>
            <a:bodyPr wrap="square" lIns="0" tIns="0" rIns="0" bIns="0" rtlCol="0">
              <a:spAutoFit/>
            </a:bodyPr>
            <a:lstStyle/>
            <a:p>
              <a:pPr algn="r"/>
              <a:r>
                <a:rPr lang="en-GB" sz="2400" dirty="0"/>
                <a:t>126</a:t>
              </a:r>
            </a:p>
          </p:txBody>
        </p:sp>
        <p:sp>
          <p:nvSpPr>
            <p:cNvPr id="214" name="TextBox 213">
              <a:extLst>
                <a:ext uri="{FF2B5EF4-FFF2-40B4-BE49-F238E27FC236}">
                  <a16:creationId xmlns:a16="http://schemas.microsoft.com/office/drawing/2014/main" id="{C9EDE959-0EDA-4BEA-8FCE-D9170DC3B76C}"/>
                </a:ext>
              </a:extLst>
            </p:cNvPr>
            <p:cNvSpPr txBox="1"/>
            <p:nvPr/>
          </p:nvSpPr>
          <p:spPr>
            <a:xfrm>
              <a:off x="7204106" y="5033592"/>
              <a:ext cx="741871" cy="369332"/>
            </a:xfrm>
            <a:prstGeom prst="rect">
              <a:avLst/>
            </a:prstGeom>
            <a:noFill/>
          </p:spPr>
          <p:txBody>
            <a:bodyPr wrap="square" lIns="0" tIns="0" rIns="0" bIns="0" rtlCol="0">
              <a:spAutoFit/>
            </a:bodyPr>
            <a:lstStyle/>
            <a:p>
              <a:pPr algn="r"/>
              <a:r>
                <a:rPr lang="en-GB" sz="2400" dirty="0"/>
                <a:t>36</a:t>
              </a:r>
            </a:p>
          </p:txBody>
        </p:sp>
        <p:sp>
          <p:nvSpPr>
            <p:cNvPr id="218" name="TextBox 217">
              <a:extLst>
                <a:ext uri="{FF2B5EF4-FFF2-40B4-BE49-F238E27FC236}">
                  <a16:creationId xmlns:a16="http://schemas.microsoft.com/office/drawing/2014/main" id="{A542B592-771D-4D5F-BAD3-CBAD826318B1}"/>
                </a:ext>
              </a:extLst>
            </p:cNvPr>
            <p:cNvSpPr txBox="1"/>
            <p:nvPr/>
          </p:nvSpPr>
          <p:spPr>
            <a:xfrm>
              <a:off x="2034517" y="5587590"/>
              <a:ext cx="741871" cy="369332"/>
            </a:xfrm>
            <a:prstGeom prst="rect">
              <a:avLst/>
            </a:prstGeom>
            <a:noFill/>
          </p:spPr>
          <p:txBody>
            <a:bodyPr wrap="square" lIns="0" tIns="0" rIns="0" bIns="0" rtlCol="0">
              <a:spAutoFit/>
            </a:bodyPr>
            <a:lstStyle/>
            <a:p>
              <a:pPr algn="r"/>
              <a:r>
                <a:rPr lang="en-GB" sz="2400" dirty="0"/>
                <a:t>1</a:t>
              </a:r>
            </a:p>
          </p:txBody>
        </p:sp>
        <p:sp>
          <p:nvSpPr>
            <p:cNvPr id="220" name="TextBox 219">
              <a:extLst>
                <a:ext uri="{FF2B5EF4-FFF2-40B4-BE49-F238E27FC236}">
                  <a16:creationId xmlns:a16="http://schemas.microsoft.com/office/drawing/2014/main" id="{F8E1DF31-48C5-4505-86F4-803A452CFE9D}"/>
                </a:ext>
              </a:extLst>
            </p:cNvPr>
            <p:cNvSpPr txBox="1"/>
            <p:nvPr/>
          </p:nvSpPr>
          <p:spPr>
            <a:xfrm>
              <a:off x="3489995" y="5587590"/>
              <a:ext cx="741871" cy="369332"/>
            </a:xfrm>
            <a:prstGeom prst="rect">
              <a:avLst/>
            </a:prstGeom>
            <a:noFill/>
          </p:spPr>
          <p:txBody>
            <a:bodyPr wrap="square" lIns="0" tIns="0" rIns="0" bIns="0" rtlCol="0">
              <a:spAutoFit/>
            </a:bodyPr>
            <a:lstStyle/>
            <a:p>
              <a:pPr algn="r"/>
              <a:r>
                <a:rPr lang="en-GB" sz="2400" dirty="0"/>
                <a:t>45</a:t>
              </a:r>
            </a:p>
          </p:txBody>
        </p:sp>
        <p:sp>
          <p:nvSpPr>
            <p:cNvPr id="222" name="TextBox 221">
              <a:extLst>
                <a:ext uri="{FF2B5EF4-FFF2-40B4-BE49-F238E27FC236}">
                  <a16:creationId xmlns:a16="http://schemas.microsoft.com/office/drawing/2014/main" id="{A80B7F47-C9E9-471B-BF35-84295F13CD22}"/>
                </a:ext>
              </a:extLst>
            </p:cNvPr>
            <p:cNvSpPr txBox="1"/>
            <p:nvPr/>
          </p:nvSpPr>
          <p:spPr>
            <a:xfrm>
              <a:off x="5020889" y="5587590"/>
              <a:ext cx="741871" cy="369332"/>
            </a:xfrm>
            <a:prstGeom prst="rect">
              <a:avLst/>
            </a:prstGeom>
            <a:noFill/>
          </p:spPr>
          <p:txBody>
            <a:bodyPr wrap="square" lIns="0" tIns="0" rIns="0" bIns="0" rtlCol="0">
              <a:spAutoFit/>
            </a:bodyPr>
            <a:lstStyle/>
            <a:p>
              <a:pPr algn="r"/>
              <a:r>
                <a:rPr lang="en-GB" sz="2400" dirty="0"/>
                <a:t>210</a:t>
              </a:r>
            </a:p>
          </p:txBody>
        </p:sp>
        <p:sp>
          <p:nvSpPr>
            <p:cNvPr id="224" name="TextBox 223">
              <a:extLst>
                <a:ext uri="{FF2B5EF4-FFF2-40B4-BE49-F238E27FC236}">
                  <a16:creationId xmlns:a16="http://schemas.microsoft.com/office/drawing/2014/main" id="{C3244836-441F-4810-9B78-43158644DDA5}"/>
                </a:ext>
              </a:extLst>
            </p:cNvPr>
            <p:cNvSpPr txBox="1"/>
            <p:nvPr/>
          </p:nvSpPr>
          <p:spPr>
            <a:xfrm>
              <a:off x="6476367" y="5587590"/>
              <a:ext cx="741871" cy="369332"/>
            </a:xfrm>
            <a:prstGeom prst="rect">
              <a:avLst/>
            </a:prstGeom>
            <a:noFill/>
          </p:spPr>
          <p:txBody>
            <a:bodyPr wrap="square" lIns="0" tIns="0" rIns="0" bIns="0" rtlCol="0">
              <a:spAutoFit/>
            </a:bodyPr>
            <a:lstStyle/>
            <a:p>
              <a:pPr algn="r"/>
              <a:r>
                <a:rPr lang="en-GB" sz="2400" dirty="0"/>
                <a:t>210</a:t>
              </a:r>
            </a:p>
          </p:txBody>
        </p:sp>
        <p:sp>
          <p:nvSpPr>
            <p:cNvPr id="226" name="TextBox 225">
              <a:extLst>
                <a:ext uri="{FF2B5EF4-FFF2-40B4-BE49-F238E27FC236}">
                  <a16:creationId xmlns:a16="http://schemas.microsoft.com/office/drawing/2014/main" id="{56CD93D0-62A4-4E73-85C5-5D909ABDEEDF}"/>
                </a:ext>
              </a:extLst>
            </p:cNvPr>
            <p:cNvSpPr txBox="1"/>
            <p:nvPr/>
          </p:nvSpPr>
          <p:spPr>
            <a:xfrm>
              <a:off x="7931845" y="5587590"/>
              <a:ext cx="741871" cy="369332"/>
            </a:xfrm>
            <a:prstGeom prst="rect">
              <a:avLst/>
            </a:prstGeom>
            <a:noFill/>
          </p:spPr>
          <p:txBody>
            <a:bodyPr wrap="square" lIns="0" tIns="0" rIns="0" bIns="0" rtlCol="0">
              <a:spAutoFit/>
            </a:bodyPr>
            <a:lstStyle/>
            <a:p>
              <a:pPr algn="r"/>
              <a:r>
                <a:rPr lang="en-GB" sz="2400" dirty="0"/>
                <a:t>45</a:t>
              </a:r>
            </a:p>
          </p:txBody>
        </p:sp>
        <p:sp>
          <p:nvSpPr>
            <p:cNvPr id="230" name="TextBox 229">
              <a:extLst>
                <a:ext uri="{FF2B5EF4-FFF2-40B4-BE49-F238E27FC236}">
                  <a16:creationId xmlns:a16="http://schemas.microsoft.com/office/drawing/2014/main" id="{4C433553-6B60-48F9-BCF1-9334FC8FF90D}"/>
                </a:ext>
              </a:extLst>
            </p:cNvPr>
            <p:cNvSpPr txBox="1"/>
            <p:nvPr/>
          </p:nvSpPr>
          <p:spPr>
            <a:xfrm>
              <a:off x="2762256" y="6141588"/>
              <a:ext cx="741871" cy="369332"/>
            </a:xfrm>
            <a:prstGeom prst="rect">
              <a:avLst/>
            </a:prstGeom>
            <a:noFill/>
          </p:spPr>
          <p:txBody>
            <a:bodyPr wrap="square" lIns="0" tIns="0" rIns="0" bIns="0" rtlCol="0">
              <a:spAutoFit/>
            </a:bodyPr>
            <a:lstStyle/>
            <a:p>
              <a:pPr algn="r"/>
              <a:r>
                <a:rPr lang="en-GB" sz="2400" dirty="0"/>
                <a:t>11</a:t>
              </a:r>
            </a:p>
          </p:txBody>
        </p:sp>
        <p:sp>
          <p:nvSpPr>
            <p:cNvPr id="232" name="TextBox 231">
              <a:extLst>
                <a:ext uri="{FF2B5EF4-FFF2-40B4-BE49-F238E27FC236}">
                  <a16:creationId xmlns:a16="http://schemas.microsoft.com/office/drawing/2014/main" id="{C7789B05-1CE3-4476-A452-F3FC9B7ED6CD}"/>
                </a:ext>
              </a:extLst>
            </p:cNvPr>
            <p:cNvSpPr txBox="1"/>
            <p:nvPr/>
          </p:nvSpPr>
          <p:spPr>
            <a:xfrm>
              <a:off x="4293150" y="6141588"/>
              <a:ext cx="741871" cy="369332"/>
            </a:xfrm>
            <a:prstGeom prst="rect">
              <a:avLst/>
            </a:prstGeom>
            <a:noFill/>
          </p:spPr>
          <p:txBody>
            <a:bodyPr wrap="square" lIns="0" tIns="0" rIns="0" bIns="0" rtlCol="0">
              <a:spAutoFit/>
            </a:bodyPr>
            <a:lstStyle/>
            <a:p>
              <a:pPr algn="r"/>
              <a:r>
                <a:rPr lang="en-GB" sz="2400" dirty="0"/>
                <a:t>165</a:t>
              </a:r>
            </a:p>
          </p:txBody>
        </p:sp>
        <p:sp>
          <p:nvSpPr>
            <p:cNvPr id="234" name="TextBox 233">
              <a:extLst>
                <a:ext uri="{FF2B5EF4-FFF2-40B4-BE49-F238E27FC236}">
                  <a16:creationId xmlns:a16="http://schemas.microsoft.com/office/drawing/2014/main" id="{DB07E6AB-C472-41DA-A765-C276DEC0D28D}"/>
                </a:ext>
              </a:extLst>
            </p:cNvPr>
            <p:cNvSpPr txBox="1"/>
            <p:nvPr/>
          </p:nvSpPr>
          <p:spPr>
            <a:xfrm>
              <a:off x="5748628" y="6141588"/>
              <a:ext cx="741871" cy="369332"/>
            </a:xfrm>
            <a:prstGeom prst="rect">
              <a:avLst/>
            </a:prstGeom>
            <a:noFill/>
          </p:spPr>
          <p:txBody>
            <a:bodyPr wrap="square" lIns="0" tIns="0" rIns="0" bIns="0" rtlCol="0">
              <a:spAutoFit/>
            </a:bodyPr>
            <a:lstStyle/>
            <a:p>
              <a:pPr algn="r"/>
              <a:r>
                <a:rPr lang="en-GB" sz="2400" dirty="0"/>
                <a:t>462</a:t>
              </a:r>
            </a:p>
          </p:txBody>
        </p:sp>
        <p:sp>
          <p:nvSpPr>
            <p:cNvPr id="236" name="TextBox 235">
              <a:extLst>
                <a:ext uri="{FF2B5EF4-FFF2-40B4-BE49-F238E27FC236}">
                  <a16:creationId xmlns:a16="http://schemas.microsoft.com/office/drawing/2014/main" id="{BAF98932-9332-44F0-BBD5-D262746FCC0B}"/>
                </a:ext>
              </a:extLst>
            </p:cNvPr>
            <p:cNvSpPr txBox="1"/>
            <p:nvPr/>
          </p:nvSpPr>
          <p:spPr>
            <a:xfrm>
              <a:off x="7204106" y="6141588"/>
              <a:ext cx="741871" cy="369332"/>
            </a:xfrm>
            <a:prstGeom prst="rect">
              <a:avLst/>
            </a:prstGeom>
            <a:noFill/>
          </p:spPr>
          <p:txBody>
            <a:bodyPr wrap="square" lIns="0" tIns="0" rIns="0" bIns="0" rtlCol="0">
              <a:spAutoFit/>
            </a:bodyPr>
            <a:lstStyle/>
            <a:p>
              <a:pPr algn="r"/>
              <a:r>
                <a:rPr lang="en-GB" sz="2400" dirty="0"/>
                <a:t>330</a:t>
              </a:r>
            </a:p>
          </p:txBody>
        </p:sp>
        <p:sp>
          <p:nvSpPr>
            <p:cNvPr id="238" name="TextBox 237">
              <a:extLst>
                <a:ext uri="{FF2B5EF4-FFF2-40B4-BE49-F238E27FC236}">
                  <a16:creationId xmlns:a16="http://schemas.microsoft.com/office/drawing/2014/main" id="{DBCFF872-86FA-417C-83BE-4C2CA09D808F}"/>
                </a:ext>
              </a:extLst>
            </p:cNvPr>
            <p:cNvSpPr txBox="1"/>
            <p:nvPr/>
          </p:nvSpPr>
          <p:spPr>
            <a:xfrm>
              <a:off x="8659584" y="6141588"/>
              <a:ext cx="741871" cy="369332"/>
            </a:xfrm>
            <a:prstGeom prst="rect">
              <a:avLst/>
            </a:prstGeom>
            <a:noFill/>
          </p:spPr>
          <p:txBody>
            <a:bodyPr wrap="square" lIns="0" tIns="0" rIns="0" bIns="0" rtlCol="0">
              <a:spAutoFit/>
            </a:bodyPr>
            <a:lstStyle/>
            <a:p>
              <a:pPr algn="r"/>
              <a:r>
                <a:rPr lang="en-GB" sz="2400" dirty="0"/>
                <a:t>55</a:t>
              </a:r>
            </a:p>
          </p:txBody>
        </p:sp>
      </p:grpSp>
      <p:sp>
        <p:nvSpPr>
          <p:cNvPr id="239" name="TextBox 238">
            <a:extLst>
              <a:ext uri="{FF2B5EF4-FFF2-40B4-BE49-F238E27FC236}">
                <a16:creationId xmlns:a16="http://schemas.microsoft.com/office/drawing/2014/main" id="{6FCC497D-46F0-49D4-82E3-536E4CE51509}"/>
              </a:ext>
            </a:extLst>
          </p:cNvPr>
          <p:cNvSpPr txBox="1"/>
          <p:nvPr/>
        </p:nvSpPr>
        <p:spPr>
          <a:xfrm>
            <a:off x="9387323" y="6141588"/>
            <a:ext cx="741871" cy="369332"/>
          </a:xfrm>
          <a:prstGeom prst="rect">
            <a:avLst/>
          </a:prstGeom>
          <a:noFill/>
        </p:spPr>
        <p:txBody>
          <a:bodyPr wrap="square" lIns="0" tIns="0" rIns="0" bIns="0" rtlCol="0">
            <a:spAutoFit/>
          </a:bodyPr>
          <a:lstStyle/>
          <a:p>
            <a:pPr algn="r"/>
            <a:r>
              <a:rPr lang="en-GB" sz="2400" dirty="0"/>
              <a:t>11</a:t>
            </a:r>
          </a:p>
        </p:txBody>
      </p:sp>
      <p:grpSp>
        <p:nvGrpSpPr>
          <p:cNvPr id="240" name="Group 239">
            <a:extLst>
              <a:ext uri="{FF2B5EF4-FFF2-40B4-BE49-F238E27FC236}">
                <a16:creationId xmlns:a16="http://schemas.microsoft.com/office/drawing/2014/main" id="{94FA50F5-C3E1-4479-950F-78E50D2D8725}"/>
              </a:ext>
            </a:extLst>
          </p:cNvPr>
          <p:cNvGrpSpPr/>
          <p:nvPr/>
        </p:nvGrpSpPr>
        <p:grpSpPr>
          <a:xfrm>
            <a:off x="2034517" y="1155606"/>
            <a:ext cx="7366938" cy="5355314"/>
            <a:chOff x="2034517" y="1155606"/>
            <a:chExt cx="7366938" cy="5355314"/>
          </a:xfrm>
        </p:grpSpPr>
        <p:sp>
          <p:nvSpPr>
            <p:cNvPr id="241" name="TextBox 240">
              <a:extLst>
                <a:ext uri="{FF2B5EF4-FFF2-40B4-BE49-F238E27FC236}">
                  <a16:creationId xmlns:a16="http://schemas.microsoft.com/office/drawing/2014/main" id="{149BB863-1381-4B34-AB59-4E390618E61B}"/>
                </a:ext>
              </a:extLst>
            </p:cNvPr>
            <p:cNvSpPr txBox="1"/>
            <p:nvPr/>
          </p:nvSpPr>
          <p:spPr>
            <a:xfrm>
              <a:off x="2034517" y="1155606"/>
              <a:ext cx="741871" cy="369332"/>
            </a:xfrm>
            <a:prstGeom prst="rect">
              <a:avLst/>
            </a:prstGeom>
            <a:noFill/>
          </p:spPr>
          <p:txBody>
            <a:bodyPr wrap="square" lIns="0" tIns="0" rIns="0" bIns="0" rtlCol="0">
              <a:spAutoFit/>
            </a:bodyPr>
            <a:lstStyle/>
            <a:p>
              <a:pPr algn="r"/>
              <a:r>
                <a:rPr lang="en-GB" sz="2400" dirty="0">
                  <a:solidFill>
                    <a:srgbClr val="FF0000"/>
                  </a:solidFill>
                </a:rPr>
                <a:t>-1</a:t>
              </a:r>
            </a:p>
          </p:txBody>
        </p:sp>
        <p:sp>
          <p:nvSpPr>
            <p:cNvPr id="242" name="TextBox 241">
              <a:extLst>
                <a:ext uri="{FF2B5EF4-FFF2-40B4-BE49-F238E27FC236}">
                  <a16:creationId xmlns:a16="http://schemas.microsoft.com/office/drawing/2014/main" id="{BDA5ABBA-BFCF-4B7B-A891-5564828B26F5}"/>
                </a:ext>
              </a:extLst>
            </p:cNvPr>
            <p:cNvSpPr txBox="1"/>
            <p:nvPr/>
          </p:nvSpPr>
          <p:spPr>
            <a:xfrm>
              <a:off x="2762256" y="1709604"/>
              <a:ext cx="741871" cy="369332"/>
            </a:xfrm>
            <a:prstGeom prst="rect">
              <a:avLst/>
            </a:prstGeom>
            <a:noFill/>
          </p:spPr>
          <p:txBody>
            <a:bodyPr wrap="square" lIns="0" tIns="0" rIns="0" bIns="0" rtlCol="0">
              <a:spAutoFit/>
            </a:bodyPr>
            <a:lstStyle/>
            <a:p>
              <a:pPr algn="r"/>
              <a:r>
                <a:rPr lang="en-GB" sz="2400" dirty="0">
                  <a:solidFill>
                    <a:srgbClr val="FF0000"/>
                  </a:solidFill>
                </a:rPr>
                <a:t>-3</a:t>
              </a:r>
            </a:p>
          </p:txBody>
        </p:sp>
        <p:sp>
          <p:nvSpPr>
            <p:cNvPr id="243" name="TextBox 242">
              <a:extLst>
                <a:ext uri="{FF2B5EF4-FFF2-40B4-BE49-F238E27FC236}">
                  <a16:creationId xmlns:a16="http://schemas.microsoft.com/office/drawing/2014/main" id="{5DA3CE25-5236-45F9-928B-C4C934638AC8}"/>
                </a:ext>
              </a:extLst>
            </p:cNvPr>
            <p:cNvSpPr txBox="1"/>
            <p:nvPr/>
          </p:nvSpPr>
          <p:spPr>
            <a:xfrm>
              <a:off x="2034517" y="2263602"/>
              <a:ext cx="741871" cy="369332"/>
            </a:xfrm>
            <a:prstGeom prst="rect">
              <a:avLst/>
            </a:prstGeom>
            <a:noFill/>
          </p:spPr>
          <p:txBody>
            <a:bodyPr wrap="square" lIns="0" tIns="0" rIns="0" bIns="0" rtlCol="0">
              <a:spAutoFit/>
            </a:bodyPr>
            <a:lstStyle/>
            <a:p>
              <a:pPr algn="r"/>
              <a:r>
                <a:rPr lang="en-GB" sz="2400" dirty="0">
                  <a:solidFill>
                    <a:srgbClr val="FF0000"/>
                  </a:solidFill>
                </a:rPr>
                <a:t>-1</a:t>
              </a:r>
            </a:p>
          </p:txBody>
        </p:sp>
        <p:sp>
          <p:nvSpPr>
            <p:cNvPr id="244" name="TextBox 243">
              <a:extLst>
                <a:ext uri="{FF2B5EF4-FFF2-40B4-BE49-F238E27FC236}">
                  <a16:creationId xmlns:a16="http://schemas.microsoft.com/office/drawing/2014/main" id="{154EEA46-D762-4961-86E3-BC5DC6CD909B}"/>
                </a:ext>
              </a:extLst>
            </p:cNvPr>
            <p:cNvSpPr txBox="1"/>
            <p:nvPr/>
          </p:nvSpPr>
          <p:spPr>
            <a:xfrm>
              <a:off x="3489995" y="2263602"/>
              <a:ext cx="741871" cy="369332"/>
            </a:xfrm>
            <a:prstGeom prst="rect">
              <a:avLst/>
            </a:prstGeom>
            <a:noFill/>
          </p:spPr>
          <p:txBody>
            <a:bodyPr wrap="square" lIns="0" tIns="0" rIns="0" bIns="0" rtlCol="0">
              <a:spAutoFit/>
            </a:bodyPr>
            <a:lstStyle/>
            <a:p>
              <a:pPr algn="r"/>
              <a:r>
                <a:rPr lang="en-GB" sz="2400" dirty="0">
                  <a:solidFill>
                    <a:srgbClr val="FF0000"/>
                  </a:solidFill>
                </a:rPr>
                <a:t>-6</a:t>
              </a:r>
            </a:p>
          </p:txBody>
        </p:sp>
        <p:sp>
          <p:nvSpPr>
            <p:cNvPr id="245" name="TextBox 244">
              <a:extLst>
                <a:ext uri="{FF2B5EF4-FFF2-40B4-BE49-F238E27FC236}">
                  <a16:creationId xmlns:a16="http://schemas.microsoft.com/office/drawing/2014/main" id="{7CCE63B5-2E98-4C34-858A-32A465F8245A}"/>
                </a:ext>
              </a:extLst>
            </p:cNvPr>
            <p:cNvSpPr txBox="1"/>
            <p:nvPr/>
          </p:nvSpPr>
          <p:spPr>
            <a:xfrm>
              <a:off x="2762256" y="2817600"/>
              <a:ext cx="741871" cy="369332"/>
            </a:xfrm>
            <a:prstGeom prst="rect">
              <a:avLst/>
            </a:prstGeom>
            <a:noFill/>
          </p:spPr>
          <p:txBody>
            <a:bodyPr wrap="square" lIns="0" tIns="0" rIns="0" bIns="0" rtlCol="0">
              <a:spAutoFit/>
            </a:bodyPr>
            <a:lstStyle/>
            <a:p>
              <a:pPr algn="r"/>
              <a:r>
                <a:rPr lang="en-GB" sz="2400" dirty="0">
                  <a:solidFill>
                    <a:srgbClr val="FF0000"/>
                  </a:solidFill>
                </a:rPr>
                <a:t>-5</a:t>
              </a:r>
            </a:p>
          </p:txBody>
        </p:sp>
        <p:sp>
          <p:nvSpPr>
            <p:cNvPr id="246" name="TextBox 245">
              <a:extLst>
                <a:ext uri="{FF2B5EF4-FFF2-40B4-BE49-F238E27FC236}">
                  <a16:creationId xmlns:a16="http://schemas.microsoft.com/office/drawing/2014/main" id="{FE0A7335-358B-4A87-B1E8-C0BE13269150}"/>
                </a:ext>
              </a:extLst>
            </p:cNvPr>
            <p:cNvSpPr txBox="1"/>
            <p:nvPr/>
          </p:nvSpPr>
          <p:spPr>
            <a:xfrm>
              <a:off x="4293150" y="2817600"/>
              <a:ext cx="741871" cy="369332"/>
            </a:xfrm>
            <a:prstGeom prst="rect">
              <a:avLst/>
            </a:prstGeom>
            <a:noFill/>
          </p:spPr>
          <p:txBody>
            <a:bodyPr wrap="square" lIns="0" tIns="0" rIns="0" bIns="0" rtlCol="0">
              <a:spAutoFit/>
            </a:bodyPr>
            <a:lstStyle/>
            <a:p>
              <a:pPr algn="r"/>
              <a:r>
                <a:rPr lang="en-GB" sz="2400" dirty="0">
                  <a:solidFill>
                    <a:srgbClr val="FF0000"/>
                  </a:solidFill>
                </a:rPr>
                <a:t>-10</a:t>
              </a:r>
            </a:p>
          </p:txBody>
        </p:sp>
        <p:sp>
          <p:nvSpPr>
            <p:cNvPr id="247" name="TextBox 246">
              <a:extLst>
                <a:ext uri="{FF2B5EF4-FFF2-40B4-BE49-F238E27FC236}">
                  <a16:creationId xmlns:a16="http://schemas.microsoft.com/office/drawing/2014/main" id="{3B3DAD64-BDBD-4219-BCD0-B166B8A71980}"/>
                </a:ext>
              </a:extLst>
            </p:cNvPr>
            <p:cNvSpPr txBox="1"/>
            <p:nvPr/>
          </p:nvSpPr>
          <p:spPr>
            <a:xfrm>
              <a:off x="2034517" y="3371598"/>
              <a:ext cx="741871" cy="369332"/>
            </a:xfrm>
            <a:prstGeom prst="rect">
              <a:avLst/>
            </a:prstGeom>
            <a:noFill/>
          </p:spPr>
          <p:txBody>
            <a:bodyPr wrap="square" lIns="0" tIns="0" rIns="0" bIns="0" rtlCol="0">
              <a:spAutoFit/>
            </a:bodyPr>
            <a:lstStyle/>
            <a:p>
              <a:pPr algn="r"/>
              <a:r>
                <a:rPr lang="en-GB" sz="2400" dirty="0">
                  <a:solidFill>
                    <a:srgbClr val="FF0000"/>
                  </a:solidFill>
                </a:rPr>
                <a:t>-1</a:t>
              </a:r>
            </a:p>
          </p:txBody>
        </p:sp>
        <p:sp>
          <p:nvSpPr>
            <p:cNvPr id="248" name="TextBox 247">
              <a:extLst>
                <a:ext uri="{FF2B5EF4-FFF2-40B4-BE49-F238E27FC236}">
                  <a16:creationId xmlns:a16="http://schemas.microsoft.com/office/drawing/2014/main" id="{BF540EAE-9D1F-4CF3-A641-10597D7EE17E}"/>
                </a:ext>
              </a:extLst>
            </p:cNvPr>
            <p:cNvSpPr txBox="1"/>
            <p:nvPr/>
          </p:nvSpPr>
          <p:spPr>
            <a:xfrm>
              <a:off x="3489995" y="3371598"/>
              <a:ext cx="741871" cy="369332"/>
            </a:xfrm>
            <a:prstGeom prst="rect">
              <a:avLst/>
            </a:prstGeom>
            <a:noFill/>
          </p:spPr>
          <p:txBody>
            <a:bodyPr wrap="square" lIns="0" tIns="0" rIns="0" bIns="0" rtlCol="0">
              <a:spAutoFit/>
            </a:bodyPr>
            <a:lstStyle/>
            <a:p>
              <a:pPr algn="r"/>
              <a:r>
                <a:rPr lang="en-GB" sz="2400" dirty="0">
                  <a:solidFill>
                    <a:srgbClr val="FF0000"/>
                  </a:solidFill>
                </a:rPr>
                <a:t>-15</a:t>
              </a:r>
            </a:p>
          </p:txBody>
        </p:sp>
        <p:sp>
          <p:nvSpPr>
            <p:cNvPr id="249" name="TextBox 248">
              <a:extLst>
                <a:ext uri="{FF2B5EF4-FFF2-40B4-BE49-F238E27FC236}">
                  <a16:creationId xmlns:a16="http://schemas.microsoft.com/office/drawing/2014/main" id="{40A3C8B3-CAE7-4A41-AE85-82D61680C625}"/>
                </a:ext>
              </a:extLst>
            </p:cNvPr>
            <p:cNvSpPr txBox="1"/>
            <p:nvPr/>
          </p:nvSpPr>
          <p:spPr>
            <a:xfrm>
              <a:off x="5020889" y="3371598"/>
              <a:ext cx="741871" cy="369332"/>
            </a:xfrm>
            <a:prstGeom prst="rect">
              <a:avLst/>
            </a:prstGeom>
            <a:noFill/>
          </p:spPr>
          <p:txBody>
            <a:bodyPr wrap="square" lIns="0" tIns="0" rIns="0" bIns="0" rtlCol="0">
              <a:spAutoFit/>
            </a:bodyPr>
            <a:lstStyle/>
            <a:p>
              <a:pPr algn="r"/>
              <a:r>
                <a:rPr lang="en-GB" sz="2400" dirty="0">
                  <a:solidFill>
                    <a:srgbClr val="FF0000"/>
                  </a:solidFill>
                </a:rPr>
                <a:t>-15</a:t>
              </a:r>
            </a:p>
          </p:txBody>
        </p:sp>
        <p:sp>
          <p:nvSpPr>
            <p:cNvPr id="250" name="TextBox 249">
              <a:extLst>
                <a:ext uri="{FF2B5EF4-FFF2-40B4-BE49-F238E27FC236}">
                  <a16:creationId xmlns:a16="http://schemas.microsoft.com/office/drawing/2014/main" id="{D812B135-877A-43D4-A6F2-843A3AD6EFAF}"/>
                </a:ext>
              </a:extLst>
            </p:cNvPr>
            <p:cNvSpPr txBox="1"/>
            <p:nvPr/>
          </p:nvSpPr>
          <p:spPr>
            <a:xfrm>
              <a:off x="2762256" y="3925596"/>
              <a:ext cx="741871" cy="369332"/>
            </a:xfrm>
            <a:prstGeom prst="rect">
              <a:avLst/>
            </a:prstGeom>
            <a:noFill/>
          </p:spPr>
          <p:txBody>
            <a:bodyPr wrap="square" lIns="0" tIns="0" rIns="0" bIns="0" rtlCol="0">
              <a:spAutoFit/>
            </a:bodyPr>
            <a:lstStyle/>
            <a:p>
              <a:pPr algn="r"/>
              <a:r>
                <a:rPr lang="en-GB" sz="2400" dirty="0">
                  <a:solidFill>
                    <a:srgbClr val="FF0000"/>
                  </a:solidFill>
                </a:rPr>
                <a:t>-7</a:t>
              </a:r>
            </a:p>
          </p:txBody>
        </p:sp>
        <p:sp>
          <p:nvSpPr>
            <p:cNvPr id="251" name="TextBox 250">
              <a:extLst>
                <a:ext uri="{FF2B5EF4-FFF2-40B4-BE49-F238E27FC236}">
                  <a16:creationId xmlns:a16="http://schemas.microsoft.com/office/drawing/2014/main" id="{78C1D4A4-25EF-4038-BA2B-456CD7E72E31}"/>
                </a:ext>
              </a:extLst>
            </p:cNvPr>
            <p:cNvSpPr txBox="1"/>
            <p:nvPr/>
          </p:nvSpPr>
          <p:spPr>
            <a:xfrm>
              <a:off x="4293150" y="3925596"/>
              <a:ext cx="741871" cy="369332"/>
            </a:xfrm>
            <a:prstGeom prst="rect">
              <a:avLst/>
            </a:prstGeom>
            <a:noFill/>
          </p:spPr>
          <p:txBody>
            <a:bodyPr wrap="square" lIns="0" tIns="0" rIns="0" bIns="0" rtlCol="0">
              <a:spAutoFit/>
            </a:bodyPr>
            <a:lstStyle/>
            <a:p>
              <a:pPr algn="r"/>
              <a:r>
                <a:rPr lang="en-GB" sz="2400" dirty="0">
                  <a:solidFill>
                    <a:srgbClr val="FF0000"/>
                  </a:solidFill>
                </a:rPr>
                <a:t>-35</a:t>
              </a:r>
            </a:p>
          </p:txBody>
        </p:sp>
        <p:sp>
          <p:nvSpPr>
            <p:cNvPr id="252" name="TextBox 251">
              <a:extLst>
                <a:ext uri="{FF2B5EF4-FFF2-40B4-BE49-F238E27FC236}">
                  <a16:creationId xmlns:a16="http://schemas.microsoft.com/office/drawing/2014/main" id="{C0AC70EA-5CA0-4F32-8083-3ACCEAEAF8D5}"/>
                </a:ext>
              </a:extLst>
            </p:cNvPr>
            <p:cNvSpPr txBox="1"/>
            <p:nvPr/>
          </p:nvSpPr>
          <p:spPr>
            <a:xfrm>
              <a:off x="5748628" y="3925596"/>
              <a:ext cx="741871" cy="369332"/>
            </a:xfrm>
            <a:prstGeom prst="rect">
              <a:avLst/>
            </a:prstGeom>
            <a:noFill/>
          </p:spPr>
          <p:txBody>
            <a:bodyPr wrap="square" lIns="0" tIns="0" rIns="0" bIns="0" rtlCol="0">
              <a:spAutoFit/>
            </a:bodyPr>
            <a:lstStyle/>
            <a:p>
              <a:pPr algn="r"/>
              <a:r>
                <a:rPr lang="en-GB" sz="2400" dirty="0">
                  <a:solidFill>
                    <a:srgbClr val="FF0000"/>
                  </a:solidFill>
                </a:rPr>
                <a:t>-21</a:t>
              </a:r>
            </a:p>
          </p:txBody>
        </p:sp>
        <p:sp>
          <p:nvSpPr>
            <p:cNvPr id="253" name="TextBox 252">
              <a:extLst>
                <a:ext uri="{FF2B5EF4-FFF2-40B4-BE49-F238E27FC236}">
                  <a16:creationId xmlns:a16="http://schemas.microsoft.com/office/drawing/2014/main" id="{6A9B8B06-88E9-453A-8630-1D1B7E099243}"/>
                </a:ext>
              </a:extLst>
            </p:cNvPr>
            <p:cNvSpPr txBox="1"/>
            <p:nvPr/>
          </p:nvSpPr>
          <p:spPr>
            <a:xfrm>
              <a:off x="2034517" y="4479594"/>
              <a:ext cx="741871" cy="369332"/>
            </a:xfrm>
            <a:prstGeom prst="rect">
              <a:avLst/>
            </a:prstGeom>
            <a:noFill/>
          </p:spPr>
          <p:txBody>
            <a:bodyPr wrap="square" lIns="0" tIns="0" rIns="0" bIns="0" rtlCol="0">
              <a:spAutoFit/>
            </a:bodyPr>
            <a:lstStyle/>
            <a:p>
              <a:pPr algn="r"/>
              <a:r>
                <a:rPr lang="en-GB" sz="2400" dirty="0">
                  <a:solidFill>
                    <a:srgbClr val="FF0000"/>
                  </a:solidFill>
                </a:rPr>
                <a:t>-1</a:t>
              </a:r>
            </a:p>
          </p:txBody>
        </p:sp>
        <p:sp>
          <p:nvSpPr>
            <p:cNvPr id="254" name="TextBox 253">
              <a:extLst>
                <a:ext uri="{FF2B5EF4-FFF2-40B4-BE49-F238E27FC236}">
                  <a16:creationId xmlns:a16="http://schemas.microsoft.com/office/drawing/2014/main" id="{BCB699A6-4FB2-4B8D-BE40-7056C3DD1C9F}"/>
                </a:ext>
              </a:extLst>
            </p:cNvPr>
            <p:cNvSpPr txBox="1"/>
            <p:nvPr/>
          </p:nvSpPr>
          <p:spPr>
            <a:xfrm>
              <a:off x="3489995" y="4479594"/>
              <a:ext cx="741871" cy="369332"/>
            </a:xfrm>
            <a:prstGeom prst="rect">
              <a:avLst/>
            </a:prstGeom>
            <a:noFill/>
          </p:spPr>
          <p:txBody>
            <a:bodyPr wrap="square" lIns="0" tIns="0" rIns="0" bIns="0" rtlCol="0">
              <a:spAutoFit/>
            </a:bodyPr>
            <a:lstStyle/>
            <a:p>
              <a:pPr algn="r"/>
              <a:r>
                <a:rPr lang="en-GB" sz="2400" dirty="0">
                  <a:solidFill>
                    <a:srgbClr val="FF0000"/>
                  </a:solidFill>
                </a:rPr>
                <a:t>-28</a:t>
              </a:r>
            </a:p>
          </p:txBody>
        </p:sp>
        <p:sp>
          <p:nvSpPr>
            <p:cNvPr id="255" name="TextBox 254">
              <a:extLst>
                <a:ext uri="{FF2B5EF4-FFF2-40B4-BE49-F238E27FC236}">
                  <a16:creationId xmlns:a16="http://schemas.microsoft.com/office/drawing/2014/main" id="{EF1661A7-A43C-460E-81ED-8260AFD9FDE0}"/>
                </a:ext>
              </a:extLst>
            </p:cNvPr>
            <p:cNvSpPr txBox="1"/>
            <p:nvPr/>
          </p:nvSpPr>
          <p:spPr>
            <a:xfrm>
              <a:off x="4293150" y="4479594"/>
              <a:ext cx="741871" cy="369332"/>
            </a:xfrm>
            <a:prstGeom prst="rect">
              <a:avLst/>
            </a:prstGeom>
            <a:noFill/>
          </p:spPr>
          <p:txBody>
            <a:bodyPr wrap="square" lIns="0" tIns="0" rIns="0" bIns="0" rtlCol="0">
              <a:spAutoFit/>
            </a:bodyPr>
            <a:lstStyle/>
            <a:p>
              <a:pPr algn="r"/>
              <a:r>
                <a:rPr lang="en-GB" sz="2400" dirty="0">
                  <a:solidFill>
                    <a:srgbClr val="FF0000"/>
                  </a:solidFill>
                </a:rPr>
                <a:t>56</a:t>
              </a:r>
            </a:p>
          </p:txBody>
        </p:sp>
        <p:sp>
          <p:nvSpPr>
            <p:cNvPr id="256" name="TextBox 255">
              <a:extLst>
                <a:ext uri="{FF2B5EF4-FFF2-40B4-BE49-F238E27FC236}">
                  <a16:creationId xmlns:a16="http://schemas.microsoft.com/office/drawing/2014/main" id="{ECE1A4D5-52BE-4058-B1AF-225427F520F0}"/>
                </a:ext>
              </a:extLst>
            </p:cNvPr>
            <p:cNvSpPr txBox="1"/>
            <p:nvPr/>
          </p:nvSpPr>
          <p:spPr>
            <a:xfrm>
              <a:off x="6476367" y="4479594"/>
              <a:ext cx="741871" cy="369332"/>
            </a:xfrm>
            <a:prstGeom prst="rect">
              <a:avLst/>
            </a:prstGeom>
            <a:noFill/>
          </p:spPr>
          <p:txBody>
            <a:bodyPr wrap="square" lIns="0" tIns="0" rIns="0" bIns="0" rtlCol="0">
              <a:spAutoFit/>
            </a:bodyPr>
            <a:lstStyle/>
            <a:p>
              <a:pPr algn="r"/>
              <a:r>
                <a:rPr lang="en-GB" sz="2400" dirty="0">
                  <a:solidFill>
                    <a:srgbClr val="FF0000"/>
                  </a:solidFill>
                </a:rPr>
                <a:t>-28</a:t>
              </a:r>
            </a:p>
          </p:txBody>
        </p:sp>
        <p:sp>
          <p:nvSpPr>
            <p:cNvPr id="257" name="TextBox 256">
              <a:extLst>
                <a:ext uri="{FF2B5EF4-FFF2-40B4-BE49-F238E27FC236}">
                  <a16:creationId xmlns:a16="http://schemas.microsoft.com/office/drawing/2014/main" id="{74304FB4-2609-4B9C-B75D-3A1B114D4101}"/>
                </a:ext>
              </a:extLst>
            </p:cNvPr>
            <p:cNvSpPr txBox="1"/>
            <p:nvPr/>
          </p:nvSpPr>
          <p:spPr>
            <a:xfrm>
              <a:off x="2762256" y="5033592"/>
              <a:ext cx="741871" cy="369332"/>
            </a:xfrm>
            <a:prstGeom prst="rect">
              <a:avLst/>
            </a:prstGeom>
            <a:noFill/>
          </p:spPr>
          <p:txBody>
            <a:bodyPr wrap="square" lIns="0" tIns="0" rIns="0" bIns="0" rtlCol="0">
              <a:spAutoFit/>
            </a:bodyPr>
            <a:lstStyle/>
            <a:p>
              <a:pPr algn="r"/>
              <a:r>
                <a:rPr lang="en-GB" sz="2400" dirty="0">
                  <a:solidFill>
                    <a:srgbClr val="FF0000"/>
                  </a:solidFill>
                </a:rPr>
                <a:t>-9</a:t>
              </a:r>
            </a:p>
          </p:txBody>
        </p:sp>
        <p:sp>
          <p:nvSpPr>
            <p:cNvPr id="258" name="TextBox 257">
              <a:extLst>
                <a:ext uri="{FF2B5EF4-FFF2-40B4-BE49-F238E27FC236}">
                  <a16:creationId xmlns:a16="http://schemas.microsoft.com/office/drawing/2014/main" id="{6EC57AD7-115B-4BC6-9D78-4C7C8A2C7B41}"/>
                </a:ext>
              </a:extLst>
            </p:cNvPr>
            <p:cNvSpPr txBox="1"/>
            <p:nvPr/>
          </p:nvSpPr>
          <p:spPr>
            <a:xfrm>
              <a:off x="4293150" y="5033592"/>
              <a:ext cx="741871" cy="369332"/>
            </a:xfrm>
            <a:prstGeom prst="rect">
              <a:avLst/>
            </a:prstGeom>
            <a:noFill/>
          </p:spPr>
          <p:txBody>
            <a:bodyPr wrap="square" lIns="0" tIns="0" rIns="0" bIns="0" rtlCol="0">
              <a:spAutoFit/>
            </a:bodyPr>
            <a:lstStyle/>
            <a:p>
              <a:pPr algn="r"/>
              <a:r>
                <a:rPr lang="en-GB" sz="2400" dirty="0">
                  <a:solidFill>
                    <a:srgbClr val="FF0000"/>
                  </a:solidFill>
                </a:rPr>
                <a:t>-84</a:t>
              </a:r>
            </a:p>
          </p:txBody>
        </p:sp>
        <p:sp>
          <p:nvSpPr>
            <p:cNvPr id="259" name="TextBox 258">
              <a:extLst>
                <a:ext uri="{FF2B5EF4-FFF2-40B4-BE49-F238E27FC236}">
                  <a16:creationId xmlns:a16="http://schemas.microsoft.com/office/drawing/2014/main" id="{D507FD5A-FBBB-4409-A02E-F52B30A05DD0}"/>
                </a:ext>
              </a:extLst>
            </p:cNvPr>
            <p:cNvSpPr txBox="1"/>
            <p:nvPr/>
          </p:nvSpPr>
          <p:spPr>
            <a:xfrm>
              <a:off x="5748628" y="5033592"/>
              <a:ext cx="741871" cy="369332"/>
            </a:xfrm>
            <a:prstGeom prst="rect">
              <a:avLst/>
            </a:prstGeom>
            <a:noFill/>
          </p:spPr>
          <p:txBody>
            <a:bodyPr wrap="square" lIns="0" tIns="0" rIns="0" bIns="0" rtlCol="0">
              <a:spAutoFit/>
            </a:bodyPr>
            <a:lstStyle/>
            <a:p>
              <a:pPr algn="r"/>
              <a:r>
                <a:rPr lang="en-GB" sz="2400" dirty="0">
                  <a:solidFill>
                    <a:srgbClr val="FF0000"/>
                  </a:solidFill>
                </a:rPr>
                <a:t>-126</a:t>
              </a:r>
            </a:p>
          </p:txBody>
        </p:sp>
        <p:sp>
          <p:nvSpPr>
            <p:cNvPr id="260" name="TextBox 259">
              <a:extLst>
                <a:ext uri="{FF2B5EF4-FFF2-40B4-BE49-F238E27FC236}">
                  <a16:creationId xmlns:a16="http://schemas.microsoft.com/office/drawing/2014/main" id="{3D6AA5E3-3997-4B56-90DF-5376075B3D16}"/>
                </a:ext>
              </a:extLst>
            </p:cNvPr>
            <p:cNvSpPr txBox="1"/>
            <p:nvPr/>
          </p:nvSpPr>
          <p:spPr>
            <a:xfrm>
              <a:off x="7204106" y="5033592"/>
              <a:ext cx="741871" cy="369332"/>
            </a:xfrm>
            <a:prstGeom prst="rect">
              <a:avLst/>
            </a:prstGeom>
            <a:noFill/>
          </p:spPr>
          <p:txBody>
            <a:bodyPr wrap="square" lIns="0" tIns="0" rIns="0" bIns="0" rtlCol="0">
              <a:spAutoFit/>
            </a:bodyPr>
            <a:lstStyle/>
            <a:p>
              <a:pPr algn="r"/>
              <a:r>
                <a:rPr lang="en-GB" sz="2400" dirty="0">
                  <a:solidFill>
                    <a:srgbClr val="FF0000"/>
                  </a:solidFill>
                </a:rPr>
                <a:t>-36</a:t>
              </a:r>
            </a:p>
          </p:txBody>
        </p:sp>
        <p:sp>
          <p:nvSpPr>
            <p:cNvPr id="261" name="TextBox 260">
              <a:extLst>
                <a:ext uri="{FF2B5EF4-FFF2-40B4-BE49-F238E27FC236}">
                  <a16:creationId xmlns:a16="http://schemas.microsoft.com/office/drawing/2014/main" id="{A49F472E-FB50-4BD0-8B46-F6FFA7FA4311}"/>
                </a:ext>
              </a:extLst>
            </p:cNvPr>
            <p:cNvSpPr txBox="1"/>
            <p:nvPr/>
          </p:nvSpPr>
          <p:spPr>
            <a:xfrm>
              <a:off x="2034517" y="5587590"/>
              <a:ext cx="741871" cy="369332"/>
            </a:xfrm>
            <a:prstGeom prst="rect">
              <a:avLst/>
            </a:prstGeom>
            <a:noFill/>
          </p:spPr>
          <p:txBody>
            <a:bodyPr wrap="square" lIns="0" tIns="0" rIns="0" bIns="0" rtlCol="0">
              <a:spAutoFit/>
            </a:bodyPr>
            <a:lstStyle/>
            <a:p>
              <a:pPr algn="r"/>
              <a:r>
                <a:rPr lang="en-GB" sz="2400" dirty="0">
                  <a:solidFill>
                    <a:srgbClr val="FF0000"/>
                  </a:solidFill>
                </a:rPr>
                <a:t>-1</a:t>
              </a:r>
            </a:p>
          </p:txBody>
        </p:sp>
        <p:sp>
          <p:nvSpPr>
            <p:cNvPr id="262" name="TextBox 261">
              <a:extLst>
                <a:ext uri="{FF2B5EF4-FFF2-40B4-BE49-F238E27FC236}">
                  <a16:creationId xmlns:a16="http://schemas.microsoft.com/office/drawing/2014/main" id="{0BE7A0C5-9694-4365-8B8B-42BF5B38BC78}"/>
                </a:ext>
              </a:extLst>
            </p:cNvPr>
            <p:cNvSpPr txBox="1"/>
            <p:nvPr/>
          </p:nvSpPr>
          <p:spPr>
            <a:xfrm>
              <a:off x="3489995" y="5587590"/>
              <a:ext cx="741871" cy="369332"/>
            </a:xfrm>
            <a:prstGeom prst="rect">
              <a:avLst/>
            </a:prstGeom>
            <a:noFill/>
          </p:spPr>
          <p:txBody>
            <a:bodyPr wrap="square" lIns="0" tIns="0" rIns="0" bIns="0" rtlCol="0">
              <a:spAutoFit/>
            </a:bodyPr>
            <a:lstStyle/>
            <a:p>
              <a:pPr algn="r"/>
              <a:r>
                <a:rPr lang="en-GB" sz="2400" dirty="0">
                  <a:solidFill>
                    <a:srgbClr val="FF0000"/>
                  </a:solidFill>
                </a:rPr>
                <a:t>-45</a:t>
              </a:r>
            </a:p>
          </p:txBody>
        </p:sp>
        <p:sp>
          <p:nvSpPr>
            <p:cNvPr id="263" name="TextBox 262">
              <a:extLst>
                <a:ext uri="{FF2B5EF4-FFF2-40B4-BE49-F238E27FC236}">
                  <a16:creationId xmlns:a16="http://schemas.microsoft.com/office/drawing/2014/main" id="{FA2A25DE-ECD5-4755-857D-B2135AD7AEE1}"/>
                </a:ext>
              </a:extLst>
            </p:cNvPr>
            <p:cNvSpPr txBox="1"/>
            <p:nvPr/>
          </p:nvSpPr>
          <p:spPr>
            <a:xfrm>
              <a:off x="5020889" y="5587590"/>
              <a:ext cx="741871" cy="369332"/>
            </a:xfrm>
            <a:prstGeom prst="rect">
              <a:avLst/>
            </a:prstGeom>
            <a:noFill/>
          </p:spPr>
          <p:txBody>
            <a:bodyPr wrap="square" lIns="0" tIns="0" rIns="0" bIns="0" rtlCol="0">
              <a:spAutoFit/>
            </a:bodyPr>
            <a:lstStyle/>
            <a:p>
              <a:pPr algn="r"/>
              <a:r>
                <a:rPr lang="en-GB" sz="2400" dirty="0">
                  <a:solidFill>
                    <a:srgbClr val="FF0000"/>
                  </a:solidFill>
                </a:rPr>
                <a:t>-210</a:t>
              </a:r>
            </a:p>
          </p:txBody>
        </p:sp>
        <p:sp>
          <p:nvSpPr>
            <p:cNvPr id="264" name="TextBox 263">
              <a:extLst>
                <a:ext uri="{FF2B5EF4-FFF2-40B4-BE49-F238E27FC236}">
                  <a16:creationId xmlns:a16="http://schemas.microsoft.com/office/drawing/2014/main" id="{CD7876ED-1890-4992-B364-0CF0CB655D7A}"/>
                </a:ext>
              </a:extLst>
            </p:cNvPr>
            <p:cNvSpPr txBox="1"/>
            <p:nvPr/>
          </p:nvSpPr>
          <p:spPr>
            <a:xfrm>
              <a:off x="6476367" y="5587590"/>
              <a:ext cx="741871" cy="369332"/>
            </a:xfrm>
            <a:prstGeom prst="rect">
              <a:avLst/>
            </a:prstGeom>
            <a:noFill/>
          </p:spPr>
          <p:txBody>
            <a:bodyPr wrap="square" lIns="0" tIns="0" rIns="0" bIns="0" rtlCol="0">
              <a:spAutoFit/>
            </a:bodyPr>
            <a:lstStyle/>
            <a:p>
              <a:pPr algn="r"/>
              <a:r>
                <a:rPr lang="en-GB" sz="2400" dirty="0">
                  <a:solidFill>
                    <a:srgbClr val="FF0000"/>
                  </a:solidFill>
                </a:rPr>
                <a:t>-210</a:t>
              </a:r>
            </a:p>
          </p:txBody>
        </p:sp>
        <p:sp>
          <p:nvSpPr>
            <p:cNvPr id="265" name="TextBox 264">
              <a:extLst>
                <a:ext uri="{FF2B5EF4-FFF2-40B4-BE49-F238E27FC236}">
                  <a16:creationId xmlns:a16="http://schemas.microsoft.com/office/drawing/2014/main" id="{66C0AE40-08F8-42A3-9EBD-6F49EBDC3EE7}"/>
                </a:ext>
              </a:extLst>
            </p:cNvPr>
            <p:cNvSpPr txBox="1"/>
            <p:nvPr/>
          </p:nvSpPr>
          <p:spPr>
            <a:xfrm>
              <a:off x="7931845" y="5587590"/>
              <a:ext cx="741871" cy="369332"/>
            </a:xfrm>
            <a:prstGeom prst="rect">
              <a:avLst/>
            </a:prstGeom>
            <a:noFill/>
          </p:spPr>
          <p:txBody>
            <a:bodyPr wrap="square" lIns="0" tIns="0" rIns="0" bIns="0" rtlCol="0">
              <a:spAutoFit/>
            </a:bodyPr>
            <a:lstStyle/>
            <a:p>
              <a:pPr algn="r"/>
              <a:r>
                <a:rPr lang="en-GB" sz="2400" dirty="0">
                  <a:solidFill>
                    <a:srgbClr val="FF0000"/>
                  </a:solidFill>
                </a:rPr>
                <a:t>-45</a:t>
              </a:r>
            </a:p>
          </p:txBody>
        </p:sp>
        <p:sp>
          <p:nvSpPr>
            <p:cNvPr id="266" name="TextBox 265">
              <a:extLst>
                <a:ext uri="{FF2B5EF4-FFF2-40B4-BE49-F238E27FC236}">
                  <a16:creationId xmlns:a16="http://schemas.microsoft.com/office/drawing/2014/main" id="{E65404A9-5BC0-4B95-9811-1B0F387D962C}"/>
                </a:ext>
              </a:extLst>
            </p:cNvPr>
            <p:cNvSpPr txBox="1"/>
            <p:nvPr/>
          </p:nvSpPr>
          <p:spPr>
            <a:xfrm>
              <a:off x="2762256" y="6141588"/>
              <a:ext cx="741871" cy="369332"/>
            </a:xfrm>
            <a:prstGeom prst="rect">
              <a:avLst/>
            </a:prstGeom>
            <a:noFill/>
          </p:spPr>
          <p:txBody>
            <a:bodyPr wrap="square" lIns="0" tIns="0" rIns="0" bIns="0" rtlCol="0">
              <a:spAutoFit/>
            </a:bodyPr>
            <a:lstStyle/>
            <a:p>
              <a:pPr algn="r"/>
              <a:r>
                <a:rPr lang="en-GB" sz="2400" dirty="0">
                  <a:solidFill>
                    <a:srgbClr val="FF0000"/>
                  </a:solidFill>
                </a:rPr>
                <a:t>-11</a:t>
              </a:r>
            </a:p>
          </p:txBody>
        </p:sp>
        <p:sp>
          <p:nvSpPr>
            <p:cNvPr id="267" name="TextBox 266">
              <a:extLst>
                <a:ext uri="{FF2B5EF4-FFF2-40B4-BE49-F238E27FC236}">
                  <a16:creationId xmlns:a16="http://schemas.microsoft.com/office/drawing/2014/main" id="{640F37B9-D14D-47D3-9FF8-1BF69A5EC836}"/>
                </a:ext>
              </a:extLst>
            </p:cNvPr>
            <p:cNvSpPr txBox="1"/>
            <p:nvPr/>
          </p:nvSpPr>
          <p:spPr>
            <a:xfrm>
              <a:off x="4293150" y="6141588"/>
              <a:ext cx="741871" cy="369332"/>
            </a:xfrm>
            <a:prstGeom prst="rect">
              <a:avLst/>
            </a:prstGeom>
            <a:noFill/>
          </p:spPr>
          <p:txBody>
            <a:bodyPr wrap="square" lIns="0" tIns="0" rIns="0" bIns="0" rtlCol="0">
              <a:spAutoFit/>
            </a:bodyPr>
            <a:lstStyle/>
            <a:p>
              <a:pPr algn="r"/>
              <a:r>
                <a:rPr lang="en-GB" sz="2400" dirty="0">
                  <a:solidFill>
                    <a:srgbClr val="FF0000"/>
                  </a:solidFill>
                </a:rPr>
                <a:t>-165</a:t>
              </a:r>
            </a:p>
          </p:txBody>
        </p:sp>
        <p:sp>
          <p:nvSpPr>
            <p:cNvPr id="268" name="TextBox 267">
              <a:extLst>
                <a:ext uri="{FF2B5EF4-FFF2-40B4-BE49-F238E27FC236}">
                  <a16:creationId xmlns:a16="http://schemas.microsoft.com/office/drawing/2014/main" id="{EA08F348-C295-4B36-B6ED-84774339C45F}"/>
                </a:ext>
              </a:extLst>
            </p:cNvPr>
            <p:cNvSpPr txBox="1"/>
            <p:nvPr/>
          </p:nvSpPr>
          <p:spPr>
            <a:xfrm>
              <a:off x="5748628" y="6141588"/>
              <a:ext cx="741871" cy="369332"/>
            </a:xfrm>
            <a:prstGeom prst="rect">
              <a:avLst/>
            </a:prstGeom>
            <a:noFill/>
          </p:spPr>
          <p:txBody>
            <a:bodyPr wrap="square" lIns="0" tIns="0" rIns="0" bIns="0" rtlCol="0">
              <a:spAutoFit/>
            </a:bodyPr>
            <a:lstStyle/>
            <a:p>
              <a:pPr algn="r"/>
              <a:r>
                <a:rPr lang="en-GB" sz="2400" dirty="0">
                  <a:solidFill>
                    <a:srgbClr val="FF0000"/>
                  </a:solidFill>
                </a:rPr>
                <a:t>-462</a:t>
              </a:r>
            </a:p>
          </p:txBody>
        </p:sp>
        <p:sp>
          <p:nvSpPr>
            <p:cNvPr id="269" name="TextBox 268">
              <a:extLst>
                <a:ext uri="{FF2B5EF4-FFF2-40B4-BE49-F238E27FC236}">
                  <a16:creationId xmlns:a16="http://schemas.microsoft.com/office/drawing/2014/main" id="{0CE85ADC-932C-498F-B1C0-41A58D2CE014}"/>
                </a:ext>
              </a:extLst>
            </p:cNvPr>
            <p:cNvSpPr txBox="1"/>
            <p:nvPr/>
          </p:nvSpPr>
          <p:spPr>
            <a:xfrm>
              <a:off x="7204106" y="6141588"/>
              <a:ext cx="741871" cy="369332"/>
            </a:xfrm>
            <a:prstGeom prst="rect">
              <a:avLst/>
            </a:prstGeom>
            <a:noFill/>
          </p:spPr>
          <p:txBody>
            <a:bodyPr wrap="square" lIns="0" tIns="0" rIns="0" bIns="0" rtlCol="0">
              <a:spAutoFit/>
            </a:bodyPr>
            <a:lstStyle/>
            <a:p>
              <a:pPr algn="r"/>
              <a:r>
                <a:rPr lang="en-GB" sz="2400" dirty="0">
                  <a:solidFill>
                    <a:srgbClr val="FF0000"/>
                  </a:solidFill>
                </a:rPr>
                <a:t>-330</a:t>
              </a:r>
            </a:p>
          </p:txBody>
        </p:sp>
        <p:sp>
          <p:nvSpPr>
            <p:cNvPr id="270" name="TextBox 269">
              <a:extLst>
                <a:ext uri="{FF2B5EF4-FFF2-40B4-BE49-F238E27FC236}">
                  <a16:creationId xmlns:a16="http://schemas.microsoft.com/office/drawing/2014/main" id="{4D1868D3-F119-4597-B533-BC3D4AC5B232}"/>
                </a:ext>
              </a:extLst>
            </p:cNvPr>
            <p:cNvSpPr txBox="1"/>
            <p:nvPr/>
          </p:nvSpPr>
          <p:spPr>
            <a:xfrm>
              <a:off x="8659584" y="6141588"/>
              <a:ext cx="741871" cy="369332"/>
            </a:xfrm>
            <a:prstGeom prst="rect">
              <a:avLst/>
            </a:prstGeom>
            <a:noFill/>
          </p:spPr>
          <p:txBody>
            <a:bodyPr wrap="square" lIns="0" tIns="0" rIns="0" bIns="0" rtlCol="0">
              <a:spAutoFit/>
            </a:bodyPr>
            <a:lstStyle/>
            <a:p>
              <a:pPr algn="r"/>
              <a:r>
                <a:rPr lang="en-GB" sz="2400" dirty="0">
                  <a:solidFill>
                    <a:srgbClr val="FF0000"/>
                  </a:solidFill>
                </a:rPr>
                <a:t>-55</a:t>
              </a:r>
            </a:p>
          </p:txBody>
        </p:sp>
      </p:grpSp>
      <p:grpSp>
        <p:nvGrpSpPr>
          <p:cNvPr id="271" name="Group 270">
            <a:extLst>
              <a:ext uri="{FF2B5EF4-FFF2-40B4-BE49-F238E27FC236}">
                <a16:creationId xmlns:a16="http://schemas.microsoft.com/office/drawing/2014/main" id="{E536D9C6-F2B2-4EBC-9629-DFC7C7CEF89C}"/>
              </a:ext>
            </a:extLst>
          </p:cNvPr>
          <p:cNvGrpSpPr/>
          <p:nvPr/>
        </p:nvGrpSpPr>
        <p:grpSpPr>
          <a:xfrm>
            <a:off x="2034517" y="1155606"/>
            <a:ext cx="7366938" cy="5355314"/>
            <a:chOff x="2034517" y="1155606"/>
            <a:chExt cx="7366938" cy="5355314"/>
          </a:xfrm>
        </p:grpSpPr>
        <p:sp>
          <p:nvSpPr>
            <p:cNvPr id="272" name="TextBox 271">
              <a:extLst>
                <a:ext uri="{FF2B5EF4-FFF2-40B4-BE49-F238E27FC236}">
                  <a16:creationId xmlns:a16="http://schemas.microsoft.com/office/drawing/2014/main" id="{94FC367F-F59D-4A57-8BF0-D65BC5D2D806}"/>
                </a:ext>
              </a:extLst>
            </p:cNvPr>
            <p:cNvSpPr txBox="1"/>
            <p:nvPr/>
          </p:nvSpPr>
          <p:spPr>
            <a:xfrm>
              <a:off x="2034517" y="1155606"/>
              <a:ext cx="741871" cy="369332"/>
            </a:xfrm>
            <a:prstGeom prst="rect">
              <a:avLst/>
            </a:prstGeom>
            <a:noFill/>
          </p:spPr>
          <p:txBody>
            <a:bodyPr wrap="square" lIns="0" tIns="0" rIns="0" bIns="0" rtlCol="0">
              <a:spAutoFit/>
            </a:bodyPr>
            <a:lstStyle/>
            <a:p>
              <a:pPr algn="r"/>
              <a:r>
                <a:rPr lang="en-GB" sz="2400" dirty="0"/>
                <a:t>-1</a:t>
              </a:r>
            </a:p>
          </p:txBody>
        </p:sp>
        <p:sp>
          <p:nvSpPr>
            <p:cNvPr id="273" name="TextBox 272">
              <a:extLst>
                <a:ext uri="{FF2B5EF4-FFF2-40B4-BE49-F238E27FC236}">
                  <a16:creationId xmlns:a16="http://schemas.microsoft.com/office/drawing/2014/main" id="{F62F069F-1BB4-4F84-B28C-968E1BF7FCF9}"/>
                </a:ext>
              </a:extLst>
            </p:cNvPr>
            <p:cNvSpPr txBox="1"/>
            <p:nvPr/>
          </p:nvSpPr>
          <p:spPr>
            <a:xfrm>
              <a:off x="2762256" y="1709604"/>
              <a:ext cx="741871" cy="369332"/>
            </a:xfrm>
            <a:prstGeom prst="rect">
              <a:avLst/>
            </a:prstGeom>
            <a:noFill/>
          </p:spPr>
          <p:txBody>
            <a:bodyPr wrap="square" lIns="0" tIns="0" rIns="0" bIns="0" rtlCol="0">
              <a:spAutoFit/>
            </a:bodyPr>
            <a:lstStyle/>
            <a:p>
              <a:pPr algn="r"/>
              <a:r>
                <a:rPr lang="en-GB" sz="2400" dirty="0"/>
                <a:t>-3</a:t>
              </a:r>
            </a:p>
          </p:txBody>
        </p:sp>
        <p:sp>
          <p:nvSpPr>
            <p:cNvPr id="274" name="TextBox 273">
              <a:extLst>
                <a:ext uri="{FF2B5EF4-FFF2-40B4-BE49-F238E27FC236}">
                  <a16:creationId xmlns:a16="http://schemas.microsoft.com/office/drawing/2014/main" id="{D387EC41-4015-45AA-8C75-DF2F614EC69F}"/>
                </a:ext>
              </a:extLst>
            </p:cNvPr>
            <p:cNvSpPr txBox="1"/>
            <p:nvPr/>
          </p:nvSpPr>
          <p:spPr>
            <a:xfrm>
              <a:off x="2034517" y="2263602"/>
              <a:ext cx="741871" cy="369332"/>
            </a:xfrm>
            <a:prstGeom prst="rect">
              <a:avLst/>
            </a:prstGeom>
            <a:noFill/>
          </p:spPr>
          <p:txBody>
            <a:bodyPr wrap="square" lIns="0" tIns="0" rIns="0" bIns="0" rtlCol="0">
              <a:spAutoFit/>
            </a:bodyPr>
            <a:lstStyle/>
            <a:p>
              <a:pPr algn="r"/>
              <a:r>
                <a:rPr lang="en-GB" sz="2400" dirty="0"/>
                <a:t>-1</a:t>
              </a:r>
            </a:p>
          </p:txBody>
        </p:sp>
        <p:sp>
          <p:nvSpPr>
            <p:cNvPr id="275" name="TextBox 274">
              <a:extLst>
                <a:ext uri="{FF2B5EF4-FFF2-40B4-BE49-F238E27FC236}">
                  <a16:creationId xmlns:a16="http://schemas.microsoft.com/office/drawing/2014/main" id="{8A6D10BD-CAB4-405F-8CDF-9DC7E5D10055}"/>
                </a:ext>
              </a:extLst>
            </p:cNvPr>
            <p:cNvSpPr txBox="1"/>
            <p:nvPr/>
          </p:nvSpPr>
          <p:spPr>
            <a:xfrm>
              <a:off x="3489995" y="2263602"/>
              <a:ext cx="741871" cy="369332"/>
            </a:xfrm>
            <a:prstGeom prst="rect">
              <a:avLst/>
            </a:prstGeom>
            <a:noFill/>
          </p:spPr>
          <p:txBody>
            <a:bodyPr wrap="square" lIns="0" tIns="0" rIns="0" bIns="0" rtlCol="0">
              <a:spAutoFit/>
            </a:bodyPr>
            <a:lstStyle/>
            <a:p>
              <a:pPr algn="r"/>
              <a:r>
                <a:rPr lang="en-GB" sz="2400" dirty="0"/>
                <a:t>-6</a:t>
              </a:r>
            </a:p>
          </p:txBody>
        </p:sp>
        <p:sp>
          <p:nvSpPr>
            <p:cNvPr id="276" name="TextBox 275">
              <a:extLst>
                <a:ext uri="{FF2B5EF4-FFF2-40B4-BE49-F238E27FC236}">
                  <a16:creationId xmlns:a16="http://schemas.microsoft.com/office/drawing/2014/main" id="{88F6063F-F044-498F-8B46-77D1C7931F63}"/>
                </a:ext>
              </a:extLst>
            </p:cNvPr>
            <p:cNvSpPr txBox="1"/>
            <p:nvPr/>
          </p:nvSpPr>
          <p:spPr>
            <a:xfrm>
              <a:off x="2762256" y="2817600"/>
              <a:ext cx="741871" cy="369332"/>
            </a:xfrm>
            <a:prstGeom prst="rect">
              <a:avLst/>
            </a:prstGeom>
            <a:noFill/>
          </p:spPr>
          <p:txBody>
            <a:bodyPr wrap="square" lIns="0" tIns="0" rIns="0" bIns="0" rtlCol="0">
              <a:spAutoFit/>
            </a:bodyPr>
            <a:lstStyle/>
            <a:p>
              <a:pPr algn="r"/>
              <a:r>
                <a:rPr lang="en-GB" sz="2400" dirty="0"/>
                <a:t>-5</a:t>
              </a:r>
            </a:p>
          </p:txBody>
        </p:sp>
        <p:sp>
          <p:nvSpPr>
            <p:cNvPr id="277" name="TextBox 276">
              <a:extLst>
                <a:ext uri="{FF2B5EF4-FFF2-40B4-BE49-F238E27FC236}">
                  <a16:creationId xmlns:a16="http://schemas.microsoft.com/office/drawing/2014/main" id="{1B5B7BE9-9BC6-46BB-9214-03025D6900B1}"/>
                </a:ext>
              </a:extLst>
            </p:cNvPr>
            <p:cNvSpPr txBox="1"/>
            <p:nvPr/>
          </p:nvSpPr>
          <p:spPr>
            <a:xfrm>
              <a:off x="4293150" y="2817600"/>
              <a:ext cx="741871" cy="369332"/>
            </a:xfrm>
            <a:prstGeom prst="rect">
              <a:avLst/>
            </a:prstGeom>
            <a:noFill/>
          </p:spPr>
          <p:txBody>
            <a:bodyPr wrap="square" lIns="0" tIns="0" rIns="0" bIns="0" rtlCol="0">
              <a:spAutoFit/>
            </a:bodyPr>
            <a:lstStyle/>
            <a:p>
              <a:pPr algn="r"/>
              <a:r>
                <a:rPr lang="en-GB" sz="2400" dirty="0"/>
                <a:t>-10</a:t>
              </a:r>
            </a:p>
          </p:txBody>
        </p:sp>
        <p:sp>
          <p:nvSpPr>
            <p:cNvPr id="278" name="TextBox 277">
              <a:extLst>
                <a:ext uri="{FF2B5EF4-FFF2-40B4-BE49-F238E27FC236}">
                  <a16:creationId xmlns:a16="http://schemas.microsoft.com/office/drawing/2014/main" id="{1DE09565-141D-45BF-A284-528F9AC78BE4}"/>
                </a:ext>
              </a:extLst>
            </p:cNvPr>
            <p:cNvSpPr txBox="1"/>
            <p:nvPr/>
          </p:nvSpPr>
          <p:spPr>
            <a:xfrm>
              <a:off x="2034517" y="3371598"/>
              <a:ext cx="741871" cy="369332"/>
            </a:xfrm>
            <a:prstGeom prst="rect">
              <a:avLst/>
            </a:prstGeom>
            <a:noFill/>
          </p:spPr>
          <p:txBody>
            <a:bodyPr wrap="square" lIns="0" tIns="0" rIns="0" bIns="0" rtlCol="0">
              <a:spAutoFit/>
            </a:bodyPr>
            <a:lstStyle/>
            <a:p>
              <a:pPr algn="r"/>
              <a:r>
                <a:rPr lang="en-GB" sz="2400" dirty="0"/>
                <a:t>-1</a:t>
              </a:r>
            </a:p>
          </p:txBody>
        </p:sp>
        <p:sp>
          <p:nvSpPr>
            <p:cNvPr id="279" name="TextBox 278">
              <a:extLst>
                <a:ext uri="{FF2B5EF4-FFF2-40B4-BE49-F238E27FC236}">
                  <a16:creationId xmlns:a16="http://schemas.microsoft.com/office/drawing/2014/main" id="{9F16BD4D-2466-43CE-A478-7003BEBA57DF}"/>
                </a:ext>
              </a:extLst>
            </p:cNvPr>
            <p:cNvSpPr txBox="1"/>
            <p:nvPr/>
          </p:nvSpPr>
          <p:spPr>
            <a:xfrm>
              <a:off x="3489995" y="3371598"/>
              <a:ext cx="741871" cy="369332"/>
            </a:xfrm>
            <a:prstGeom prst="rect">
              <a:avLst/>
            </a:prstGeom>
            <a:noFill/>
          </p:spPr>
          <p:txBody>
            <a:bodyPr wrap="square" lIns="0" tIns="0" rIns="0" bIns="0" rtlCol="0">
              <a:spAutoFit/>
            </a:bodyPr>
            <a:lstStyle/>
            <a:p>
              <a:pPr algn="r"/>
              <a:r>
                <a:rPr lang="en-GB" sz="2400" dirty="0"/>
                <a:t>-15</a:t>
              </a:r>
            </a:p>
          </p:txBody>
        </p:sp>
        <p:sp>
          <p:nvSpPr>
            <p:cNvPr id="280" name="TextBox 279">
              <a:extLst>
                <a:ext uri="{FF2B5EF4-FFF2-40B4-BE49-F238E27FC236}">
                  <a16:creationId xmlns:a16="http://schemas.microsoft.com/office/drawing/2014/main" id="{23630372-6AF5-494D-8664-26CA0D821C70}"/>
                </a:ext>
              </a:extLst>
            </p:cNvPr>
            <p:cNvSpPr txBox="1"/>
            <p:nvPr/>
          </p:nvSpPr>
          <p:spPr>
            <a:xfrm>
              <a:off x="5020889" y="3371598"/>
              <a:ext cx="741871" cy="369332"/>
            </a:xfrm>
            <a:prstGeom prst="rect">
              <a:avLst/>
            </a:prstGeom>
            <a:noFill/>
          </p:spPr>
          <p:txBody>
            <a:bodyPr wrap="square" lIns="0" tIns="0" rIns="0" bIns="0" rtlCol="0">
              <a:spAutoFit/>
            </a:bodyPr>
            <a:lstStyle/>
            <a:p>
              <a:pPr algn="r"/>
              <a:r>
                <a:rPr lang="en-GB" sz="2400" dirty="0"/>
                <a:t>-15</a:t>
              </a:r>
            </a:p>
          </p:txBody>
        </p:sp>
        <p:sp>
          <p:nvSpPr>
            <p:cNvPr id="281" name="TextBox 280">
              <a:extLst>
                <a:ext uri="{FF2B5EF4-FFF2-40B4-BE49-F238E27FC236}">
                  <a16:creationId xmlns:a16="http://schemas.microsoft.com/office/drawing/2014/main" id="{42F9F874-2166-4C4C-AC79-DF74545BD016}"/>
                </a:ext>
              </a:extLst>
            </p:cNvPr>
            <p:cNvSpPr txBox="1"/>
            <p:nvPr/>
          </p:nvSpPr>
          <p:spPr>
            <a:xfrm>
              <a:off x="2762256" y="3925596"/>
              <a:ext cx="741871" cy="369332"/>
            </a:xfrm>
            <a:prstGeom prst="rect">
              <a:avLst/>
            </a:prstGeom>
            <a:noFill/>
          </p:spPr>
          <p:txBody>
            <a:bodyPr wrap="square" lIns="0" tIns="0" rIns="0" bIns="0" rtlCol="0">
              <a:spAutoFit/>
            </a:bodyPr>
            <a:lstStyle/>
            <a:p>
              <a:pPr algn="r"/>
              <a:r>
                <a:rPr lang="en-GB" sz="2400" dirty="0"/>
                <a:t>-7</a:t>
              </a:r>
            </a:p>
          </p:txBody>
        </p:sp>
        <p:sp>
          <p:nvSpPr>
            <p:cNvPr id="282" name="TextBox 281">
              <a:extLst>
                <a:ext uri="{FF2B5EF4-FFF2-40B4-BE49-F238E27FC236}">
                  <a16:creationId xmlns:a16="http://schemas.microsoft.com/office/drawing/2014/main" id="{FFF01568-21CC-44B4-820F-7FC083C6E306}"/>
                </a:ext>
              </a:extLst>
            </p:cNvPr>
            <p:cNvSpPr txBox="1"/>
            <p:nvPr/>
          </p:nvSpPr>
          <p:spPr>
            <a:xfrm>
              <a:off x="4293150" y="3925596"/>
              <a:ext cx="741871" cy="369332"/>
            </a:xfrm>
            <a:prstGeom prst="rect">
              <a:avLst/>
            </a:prstGeom>
            <a:noFill/>
          </p:spPr>
          <p:txBody>
            <a:bodyPr wrap="square" lIns="0" tIns="0" rIns="0" bIns="0" rtlCol="0">
              <a:spAutoFit/>
            </a:bodyPr>
            <a:lstStyle/>
            <a:p>
              <a:pPr algn="r"/>
              <a:r>
                <a:rPr lang="en-GB" sz="2400" dirty="0"/>
                <a:t>-35</a:t>
              </a:r>
            </a:p>
          </p:txBody>
        </p:sp>
        <p:sp>
          <p:nvSpPr>
            <p:cNvPr id="283" name="TextBox 282">
              <a:extLst>
                <a:ext uri="{FF2B5EF4-FFF2-40B4-BE49-F238E27FC236}">
                  <a16:creationId xmlns:a16="http://schemas.microsoft.com/office/drawing/2014/main" id="{07AA03A4-3943-4EA3-95F3-66057F9D385A}"/>
                </a:ext>
              </a:extLst>
            </p:cNvPr>
            <p:cNvSpPr txBox="1"/>
            <p:nvPr/>
          </p:nvSpPr>
          <p:spPr>
            <a:xfrm>
              <a:off x="5748628" y="3925596"/>
              <a:ext cx="741871" cy="369332"/>
            </a:xfrm>
            <a:prstGeom prst="rect">
              <a:avLst/>
            </a:prstGeom>
            <a:noFill/>
          </p:spPr>
          <p:txBody>
            <a:bodyPr wrap="square" lIns="0" tIns="0" rIns="0" bIns="0" rtlCol="0">
              <a:spAutoFit/>
            </a:bodyPr>
            <a:lstStyle/>
            <a:p>
              <a:pPr algn="r"/>
              <a:r>
                <a:rPr lang="en-GB" sz="2400" dirty="0"/>
                <a:t>-21</a:t>
              </a:r>
            </a:p>
          </p:txBody>
        </p:sp>
        <p:sp>
          <p:nvSpPr>
            <p:cNvPr id="284" name="TextBox 283">
              <a:extLst>
                <a:ext uri="{FF2B5EF4-FFF2-40B4-BE49-F238E27FC236}">
                  <a16:creationId xmlns:a16="http://schemas.microsoft.com/office/drawing/2014/main" id="{48D2407F-7315-4FA7-8698-56D9217A80F3}"/>
                </a:ext>
              </a:extLst>
            </p:cNvPr>
            <p:cNvSpPr txBox="1"/>
            <p:nvPr/>
          </p:nvSpPr>
          <p:spPr>
            <a:xfrm>
              <a:off x="2034517" y="4479594"/>
              <a:ext cx="741871" cy="369332"/>
            </a:xfrm>
            <a:prstGeom prst="rect">
              <a:avLst/>
            </a:prstGeom>
            <a:noFill/>
          </p:spPr>
          <p:txBody>
            <a:bodyPr wrap="square" lIns="0" tIns="0" rIns="0" bIns="0" rtlCol="0">
              <a:spAutoFit/>
            </a:bodyPr>
            <a:lstStyle/>
            <a:p>
              <a:pPr algn="r"/>
              <a:r>
                <a:rPr lang="en-GB" sz="2400" dirty="0"/>
                <a:t>-1</a:t>
              </a:r>
            </a:p>
          </p:txBody>
        </p:sp>
        <p:sp>
          <p:nvSpPr>
            <p:cNvPr id="285" name="TextBox 284">
              <a:extLst>
                <a:ext uri="{FF2B5EF4-FFF2-40B4-BE49-F238E27FC236}">
                  <a16:creationId xmlns:a16="http://schemas.microsoft.com/office/drawing/2014/main" id="{1906BF97-E534-43F3-97B3-B4364A92E0B2}"/>
                </a:ext>
              </a:extLst>
            </p:cNvPr>
            <p:cNvSpPr txBox="1"/>
            <p:nvPr/>
          </p:nvSpPr>
          <p:spPr>
            <a:xfrm>
              <a:off x="3489995" y="4479594"/>
              <a:ext cx="741871" cy="369332"/>
            </a:xfrm>
            <a:prstGeom prst="rect">
              <a:avLst/>
            </a:prstGeom>
            <a:noFill/>
          </p:spPr>
          <p:txBody>
            <a:bodyPr wrap="square" lIns="0" tIns="0" rIns="0" bIns="0" rtlCol="0">
              <a:spAutoFit/>
            </a:bodyPr>
            <a:lstStyle/>
            <a:p>
              <a:pPr algn="r"/>
              <a:r>
                <a:rPr lang="en-GB" sz="2400" dirty="0"/>
                <a:t>-28</a:t>
              </a:r>
            </a:p>
          </p:txBody>
        </p:sp>
        <p:sp>
          <p:nvSpPr>
            <p:cNvPr id="286" name="TextBox 285">
              <a:extLst>
                <a:ext uri="{FF2B5EF4-FFF2-40B4-BE49-F238E27FC236}">
                  <a16:creationId xmlns:a16="http://schemas.microsoft.com/office/drawing/2014/main" id="{389F719C-D343-49F5-963E-9B1937ACD132}"/>
                </a:ext>
              </a:extLst>
            </p:cNvPr>
            <p:cNvSpPr txBox="1"/>
            <p:nvPr/>
          </p:nvSpPr>
          <p:spPr>
            <a:xfrm>
              <a:off x="4293150" y="4479594"/>
              <a:ext cx="741871" cy="369332"/>
            </a:xfrm>
            <a:prstGeom prst="rect">
              <a:avLst/>
            </a:prstGeom>
            <a:noFill/>
          </p:spPr>
          <p:txBody>
            <a:bodyPr wrap="square" lIns="0" tIns="0" rIns="0" bIns="0" rtlCol="0">
              <a:spAutoFit/>
            </a:bodyPr>
            <a:lstStyle/>
            <a:p>
              <a:pPr algn="r"/>
              <a:r>
                <a:rPr lang="en-GB" sz="2400" dirty="0"/>
                <a:t>56</a:t>
              </a:r>
            </a:p>
          </p:txBody>
        </p:sp>
        <p:sp>
          <p:nvSpPr>
            <p:cNvPr id="287" name="TextBox 286">
              <a:extLst>
                <a:ext uri="{FF2B5EF4-FFF2-40B4-BE49-F238E27FC236}">
                  <a16:creationId xmlns:a16="http://schemas.microsoft.com/office/drawing/2014/main" id="{6FA87C79-7124-488E-9525-B14093B40852}"/>
                </a:ext>
              </a:extLst>
            </p:cNvPr>
            <p:cNvSpPr txBox="1"/>
            <p:nvPr/>
          </p:nvSpPr>
          <p:spPr>
            <a:xfrm>
              <a:off x="6476367" y="4479594"/>
              <a:ext cx="741871" cy="369332"/>
            </a:xfrm>
            <a:prstGeom prst="rect">
              <a:avLst/>
            </a:prstGeom>
            <a:noFill/>
          </p:spPr>
          <p:txBody>
            <a:bodyPr wrap="square" lIns="0" tIns="0" rIns="0" bIns="0" rtlCol="0">
              <a:spAutoFit/>
            </a:bodyPr>
            <a:lstStyle/>
            <a:p>
              <a:pPr algn="r"/>
              <a:r>
                <a:rPr lang="en-GB" sz="2400" dirty="0"/>
                <a:t>-28</a:t>
              </a:r>
            </a:p>
          </p:txBody>
        </p:sp>
        <p:sp>
          <p:nvSpPr>
            <p:cNvPr id="288" name="TextBox 287">
              <a:extLst>
                <a:ext uri="{FF2B5EF4-FFF2-40B4-BE49-F238E27FC236}">
                  <a16:creationId xmlns:a16="http://schemas.microsoft.com/office/drawing/2014/main" id="{348F9ECE-7C6C-41C3-A12A-C956BC7DCDC7}"/>
                </a:ext>
              </a:extLst>
            </p:cNvPr>
            <p:cNvSpPr txBox="1"/>
            <p:nvPr/>
          </p:nvSpPr>
          <p:spPr>
            <a:xfrm>
              <a:off x="2762256" y="5033592"/>
              <a:ext cx="741871" cy="369332"/>
            </a:xfrm>
            <a:prstGeom prst="rect">
              <a:avLst/>
            </a:prstGeom>
            <a:noFill/>
          </p:spPr>
          <p:txBody>
            <a:bodyPr wrap="square" lIns="0" tIns="0" rIns="0" bIns="0" rtlCol="0">
              <a:spAutoFit/>
            </a:bodyPr>
            <a:lstStyle/>
            <a:p>
              <a:pPr algn="r"/>
              <a:r>
                <a:rPr lang="en-GB" sz="2400" dirty="0"/>
                <a:t>-9</a:t>
              </a:r>
            </a:p>
          </p:txBody>
        </p:sp>
        <p:sp>
          <p:nvSpPr>
            <p:cNvPr id="289" name="TextBox 288">
              <a:extLst>
                <a:ext uri="{FF2B5EF4-FFF2-40B4-BE49-F238E27FC236}">
                  <a16:creationId xmlns:a16="http://schemas.microsoft.com/office/drawing/2014/main" id="{848BF78A-D9DB-44A8-8D4F-8A25D99E9ECB}"/>
                </a:ext>
              </a:extLst>
            </p:cNvPr>
            <p:cNvSpPr txBox="1"/>
            <p:nvPr/>
          </p:nvSpPr>
          <p:spPr>
            <a:xfrm>
              <a:off x="4293150" y="5033592"/>
              <a:ext cx="741871" cy="369332"/>
            </a:xfrm>
            <a:prstGeom prst="rect">
              <a:avLst/>
            </a:prstGeom>
            <a:noFill/>
          </p:spPr>
          <p:txBody>
            <a:bodyPr wrap="square" lIns="0" tIns="0" rIns="0" bIns="0" rtlCol="0">
              <a:spAutoFit/>
            </a:bodyPr>
            <a:lstStyle/>
            <a:p>
              <a:pPr algn="r"/>
              <a:r>
                <a:rPr lang="en-GB" sz="2400" dirty="0"/>
                <a:t>-84</a:t>
              </a:r>
            </a:p>
          </p:txBody>
        </p:sp>
        <p:sp>
          <p:nvSpPr>
            <p:cNvPr id="290" name="TextBox 289">
              <a:extLst>
                <a:ext uri="{FF2B5EF4-FFF2-40B4-BE49-F238E27FC236}">
                  <a16:creationId xmlns:a16="http://schemas.microsoft.com/office/drawing/2014/main" id="{2C0DA7EE-A519-4357-9F71-67376CD09E82}"/>
                </a:ext>
              </a:extLst>
            </p:cNvPr>
            <p:cNvSpPr txBox="1"/>
            <p:nvPr/>
          </p:nvSpPr>
          <p:spPr>
            <a:xfrm>
              <a:off x="5748628" y="5033592"/>
              <a:ext cx="741871" cy="369332"/>
            </a:xfrm>
            <a:prstGeom prst="rect">
              <a:avLst/>
            </a:prstGeom>
            <a:noFill/>
          </p:spPr>
          <p:txBody>
            <a:bodyPr wrap="square" lIns="0" tIns="0" rIns="0" bIns="0" rtlCol="0">
              <a:spAutoFit/>
            </a:bodyPr>
            <a:lstStyle/>
            <a:p>
              <a:pPr algn="r"/>
              <a:r>
                <a:rPr lang="en-GB" sz="2400" dirty="0"/>
                <a:t>-126</a:t>
              </a:r>
            </a:p>
          </p:txBody>
        </p:sp>
        <p:sp>
          <p:nvSpPr>
            <p:cNvPr id="291" name="TextBox 290">
              <a:extLst>
                <a:ext uri="{FF2B5EF4-FFF2-40B4-BE49-F238E27FC236}">
                  <a16:creationId xmlns:a16="http://schemas.microsoft.com/office/drawing/2014/main" id="{7DE68D60-EA01-4996-862B-2DDC47D655E7}"/>
                </a:ext>
              </a:extLst>
            </p:cNvPr>
            <p:cNvSpPr txBox="1"/>
            <p:nvPr/>
          </p:nvSpPr>
          <p:spPr>
            <a:xfrm>
              <a:off x="7204106" y="5033592"/>
              <a:ext cx="741871" cy="369332"/>
            </a:xfrm>
            <a:prstGeom prst="rect">
              <a:avLst/>
            </a:prstGeom>
            <a:noFill/>
          </p:spPr>
          <p:txBody>
            <a:bodyPr wrap="square" lIns="0" tIns="0" rIns="0" bIns="0" rtlCol="0">
              <a:spAutoFit/>
            </a:bodyPr>
            <a:lstStyle/>
            <a:p>
              <a:pPr algn="r"/>
              <a:r>
                <a:rPr lang="en-GB" sz="2400" dirty="0"/>
                <a:t>-36</a:t>
              </a:r>
            </a:p>
          </p:txBody>
        </p:sp>
        <p:sp>
          <p:nvSpPr>
            <p:cNvPr id="292" name="TextBox 291">
              <a:extLst>
                <a:ext uri="{FF2B5EF4-FFF2-40B4-BE49-F238E27FC236}">
                  <a16:creationId xmlns:a16="http://schemas.microsoft.com/office/drawing/2014/main" id="{FAAD6327-D1A2-49D0-855A-4DE7B0E6789E}"/>
                </a:ext>
              </a:extLst>
            </p:cNvPr>
            <p:cNvSpPr txBox="1"/>
            <p:nvPr/>
          </p:nvSpPr>
          <p:spPr>
            <a:xfrm>
              <a:off x="2034517" y="5587590"/>
              <a:ext cx="741871" cy="369332"/>
            </a:xfrm>
            <a:prstGeom prst="rect">
              <a:avLst/>
            </a:prstGeom>
            <a:noFill/>
          </p:spPr>
          <p:txBody>
            <a:bodyPr wrap="square" lIns="0" tIns="0" rIns="0" bIns="0" rtlCol="0">
              <a:spAutoFit/>
            </a:bodyPr>
            <a:lstStyle/>
            <a:p>
              <a:pPr algn="r"/>
              <a:r>
                <a:rPr lang="en-GB" sz="2400" dirty="0"/>
                <a:t>-1</a:t>
              </a:r>
            </a:p>
          </p:txBody>
        </p:sp>
        <p:sp>
          <p:nvSpPr>
            <p:cNvPr id="293" name="TextBox 292">
              <a:extLst>
                <a:ext uri="{FF2B5EF4-FFF2-40B4-BE49-F238E27FC236}">
                  <a16:creationId xmlns:a16="http://schemas.microsoft.com/office/drawing/2014/main" id="{10CACCA6-E07E-4793-8F39-708A0A66CBBB}"/>
                </a:ext>
              </a:extLst>
            </p:cNvPr>
            <p:cNvSpPr txBox="1"/>
            <p:nvPr/>
          </p:nvSpPr>
          <p:spPr>
            <a:xfrm>
              <a:off x="3489995" y="5587590"/>
              <a:ext cx="741871" cy="369332"/>
            </a:xfrm>
            <a:prstGeom prst="rect">
              <a:avLst/>
            </a:prstGeom>
            <a:noFill/>
          </p:spPr>
          <p:txBody>
            <a:bodyPr wrap="square" lIns="0" tIns="0" rIns="0" bIns="0" rtlCol="0">
              <a:spAutoFit/>
            </a:bodyPr>
            <a:lstStyle/>
            <a:p>
              <a:pPr algn="r"/>
              <a:r>
                <a:rPr lang="en-GB" sz="2400" dirty="0"/>
                <a:t>-45</a:t>
              </a:r>
            </a:p>
          </p:txBody>
        </p:sp>
        <p:sp>
          <p:nvSpPr>
            <p:cNvPr id="294" name="TextBox 293">
              <a:extLst>
                <a:ext uri="{FF2B5EF4-FFF2-40B4-BE49-F238E27FC236}">
                  <a16:creationId xmlns:a16="http://schemas.microsoft.com/office/drawing/2014/main" id="{FF48E13B-EEC9-4505-BA23-230D6BEE318D}"/>
                </a:ext>
              </a:extLst>
            </p:cNvPr>
            <p:cNvSpPr txBox="1"/>
            <p:nvPr/>
          </p:nvSpPr>
          <p:spPr>
            <a:xfrm>
              <a:off x="5020889" y="5587590"/>
              <a:ext cx="741871" cy="369332"/>
            </a:xfrm>
            <a:prstGeom prst="rect">
              <a:avLst/>
            </a:prstGeom>
            <a:noFill/>
          </p:spPr>
          <p:txBody>
            <a:bodyPr wrap="square" lIns="0" tIns="0" rIns="0" bIns="0" rtlCol="0">
              <a:spAutoFit/>
            </a:bodyPr>
            <a:lstStyle/>
            <a:p>
              <a:pPr algn="r"/>
              <a:r>
                <a:rPr lang="en-GB" sz="2400" dirty="0"/>
                <a:t>-210</a:t>
              </a:r>
            </a:p>
          </p:txBody>
        </p:sp>
        <p:sp>
          <p:nvSpPr>
            <p:cNvPr id="295" name="TextBox 294">
              <a:extLst>
                <a:ext uri="{FF2B5EF4-FFF2-40B4-BE49-F238E27FC236}">
                  <a16:creationId xmlns:a16="http://schemas.microsoft.com/office/drawing/2014/main" id="{55CEE1C6-0195-443B-9A9D-0884160AB66D}"/>
                </a:ext>
              </a:extLst>
            </p:cNvPr>
            <p:cNvSpPr txBox="1"/>
            <p:nvPr/>
          </p:nvSpPr>
          <p:spPr>
            <a:xfrm>
              <a:off x="6476367" y="5587590"/>
              <a:ext cx="741871" cy="369332"/>
            </a:xfrm>
            <a:prstGeom prst="rect">
              <a:avLst/>
            </a:prstGeom>
            <a:noFill/>
          </p:spPr>
          <p:txBody>
            <a:bodyPr wrap="square" lIns="0" tIns="0" rIns="0" bIns="0" rtlCol="0">
              <a:spAutoFit/>
            </a:bodyPr>
            <a:lstStyle/>
            <a:p>
              <a:pPr algn="r"/>
              <a:r>
                <a:rPr lang="en-GB" sz="2400" dirty="0"/>
                <a:t>-210</a:t>
              </a:r>
            </a:p>
          </p:txBody>
        </p:sp>
        <p:sp>
          <p:nvSpPr>
            <p:cNvPr id="296" name="TextBox 295">
              <a:extLst>
                <a:ext uri="{FF2B5EF4-FFF2-40B4-BE49-F238E27FC236}">
                  <a16:creationId xmlns:a16="http://schemas.microsoft.com/office/drawing/2014/main" id="{37B2A93F-6ADF-4E2C-9EBC-83878B3D7868}"/>
                </a:ext>
              </a:extLst>
            </p:cNvPr>
            <p:cNvSpPr txBox="1"/>
            <p:nvPr/>
          </p:nvSpPr>
          <p:spPr>
            <a:xfrm>
              <a:off x="7931845" y="5587590"/>
              <a:ext cx="741871" cy="369332"/>
            </a:xfrm>
            <a:prstGeom prst="rect">
              <a:avLst/>
            </a:prstGeom>
            <a:noFill/>
          </p:spPr>
          <p:txBody>
            <a:bodyPr wrap="square" lIns="0" tIns="0" rIns="0" bIns="0" rtlCol="0">
              <a:spAutoFit/>
            </a:bodyPr>
            <a:lstStyle/>
            <a:p>
              <a:pPr algn="r"/>
              <a:r>
                <a:rPr lang="en-GB" sz="2400" dirty="0"/>
                <a:t>-45</a:t>
              </a:r>
            </a:p>
          </p:txBody>
        </p:sp>
        <p:sp>
          <p:nvSpPr>
            <p:cNvPr id="297" name="TextBox 296">
              <a:extLst>
                <a:ext uri="{FF2B5EF4-FFF2-40B4-BE49-F238E27FC236}">
                  <a16:creationId xmlns:a16="http://schemas.microsoft.com/office/drawing/2014/main" id="{EEEA4FCD-3A5F-4551-B8BC-321A97F4BC66}"/>
                </a:ext>
              </a:extLst>
            </p:cNvPr>
            <p:cNvSpPr txBox="1"/>
            <p:nvPr/>
          </p:nvSpPr>
          <p:spPr>
            <a:xfrm>
              <a:off x="2762256" y="6141588"/>
              <a:ext cx="741871" cy="369332"/>
            </a:xfrm>
            <a:prstGeom prst="rect">
              <a:avLst/>
            </a:prstGeom>
            <a:noFill/>
          </p:spPr>
          <p:txBody>
            <a:bodyPr wrap="square" lIns="0" tIns="0" rIns="0" bIns="0" rtlCol="0">
              <a:spAutoFit/>
            </a:bodyPr>
            <a:lstStyle/>
            <a:p>
              <a:pPr algn="r"/>
              <a:r>
                <a:rPr lang="en-GB" sz="2400" dirty="0"/>
                <a:t>-11</a:t>
              </a:r>
            </a:p>
          </p:txBody>
        </p:sp>
        <p:sp>
          <p:nvSpPr>
            <p:cNvPr id="298" name="TextBox 297">
              <a:extLst>
                <a:ext uri="{FF2B5EF4-FFF2-40B4-BE49-F238E27FC236}">
                  <a16:creationId xmlns:a16="http://schemas.microsoft.com/office/drawing/2014/main" id="{127B1D94-F58E-4404-88FC-A16E2C7E9FF4}"/>
                </a:ext>
              </a:extLst>
            </p:cNvPr>
            <p:cNvSpPr txBox="1"/>
            <p:nvPr/>
          </p:nvSpPr>
          <p:spPr>
            <a:xfrm>
              <a:off x="4293150" y="6141588"/>
              <a:ext cx="741871" cy="369332"/>
            </a:xfrm>
            <a:prstGeom prst="rect">
              <a:avLst/>
            </a:prstGeom>
            <a:noFill/>
          </p:spPr>
          <p:txBody>
            <a:bodyPr wrap="square" lIns="0" tIns="0" rIns="0" bIns="0" rtlCol="0">
              <a:spAutoFit/>
            </a:bodyPr>
            <a:lstStyle/>
            <a:p>
              <a:pPr algn="r"/>
              <a:r>
                <a:rPr lang="en-GB" sz="2400" dirty="0"/>
                <a:t>-165</a:t>
              </a:r>
            </a:p>
          </p:txBody>
        </p:sp>
        <p:sp>
          <p:nvSpPr>
            <p:cNvPr id="299" name="TextBox 298">
              <a:extLst>
                <a:ext uri="{FF2B5EF4-FFF2-40B4-BE49-F238E27FC236}">
                  <a16:creationId xmlns:a16="http://schemas.microsoft.com/office/drawing/2014/main" id="{28CC439B-B22A-4A8B-B038-055624B90B01}"/>
                </a:ext>
              </a:extLst>
            </p:cNvPr>
            <p:cNvSpPr txBox="1"/>
            <p:nvPr/>
          </p:nvSpPr>
          <p:spPr>
            <a:xfrm>
              <a:off x="5748628" y="6141588"/>
              <a:ext cx="741871" cy="369332"/>
            </a:xfrm>
            <a:prstGeom prst="rect">
              <a:avLst/>
            </a:prstGeom>
            <a:noFill/>
          </p:spPr>
          <p:txBody>
            <a:bodyPr wrap="square" lIns="0" tIns="0" rIns="0" bIns="0" rtlCol="0">
              <a:spAutoFit/>
            </a:bodyPr>
            <a:lstStyle/>
            <a:p>
              <a:pPr algn="r"/>
              <a:r>
                <a:rPr lang="en-GB" sz="2400" dirty="0"/>
                <a:t>-462</a:t>
              </a:r>
            </a:p>
          </p:txBody>
        </p:sp>
        <p:sp>
          <p:nvSpPr>
            <p:cNvPr id="300" name="TextBox 299">
              <a:extLst>
                <a:ext uri="{FF2B5EF4-FFF2-40B4-BE49-F238E27FC236}">
                  <a16:creationId xmlns:a16="http://schemas.microsoft.com/office/drawing/2014/main" id="{5539C91A-225D-4AE2-BBBA-A9A3FABE85CB}"/>
                </a:ext>
              </a:extLst>
            </p:cNvPr>
            <p:cNvSpPr txBox="1"/>
            <p:nvPr/>
          </p:nvSpPr>
          <p:spPr>
            <a:xfrm>
              <a:off x="7204106" y="6141588"/>
              <a:ext cx="741871" cy="369332"/>
            </a:xfrm>
            <a:prstGeom prst="rect">
              <a:avLst/>
            </a:prstGeom>
            <a:noFill/>
          </p:spPr>
          <p:txBody>
            <a:bodyPr wrap="square" lIns="0" tIns="0" rIns="0" bIns="0" rtlCol="0">
              <a:spAutoFit/>
            </a:bodyPr>
            <a:lstStyle/>
            <a:p>
              <a:pPr algn="r"/>
              <a:r>
                <a:rPr lang="en-GB" sz="2400" dirty="0"/>
                <a:t>-330</a:t>
              </a:r>
            </a:p>
          </p:txBody>
        </p:sp>
        <p:sp>
          <p:nvSpPr>
            <p:cNvPr id="301" name="TextBox 300">
              <a:extLst>
                <a:ext uri="{FF2B5EF4-FFF2-40B4-BE49-F238E27FC236}">
                  <a16:creationId xmlns:a16="http://schemas.microsoft.com/office/drawing/2014/main" id="{E7069BB1-9AD9-4D5F-9F8C-5F33D2354DB7}"/>
                </a:ext>
              </a:extLst>
            </p:cNvPr>
            <p:cNvSpPr txBox="1"/>
            <p:nvPr/>
          </p:nvSpPr>
          <p:spPr>
            <a:xfrm>
              <a:off x="8659584" y="6141588"/>
              <a:ext cx="741871" cy="369332"/>
            </a:xfrm>
            <a:prstGeom prst="rect">
              <a:avLst/>
            </a:prstGeom>
            <a:noFill/>
          </p:spPr>
          <p:txBody>
            <a:bodyPr wrap="square" lIns="0" tIns="0" rIns="0" bIns="0" rtlCol="0">
              <a:spAutoFit/>
            </a:bodyPr>
            <a:lstStyle/>
            <a:p>
              <a:pPr algn="r"/>
              <a:r>
                <a:rPr lang="en-GB" sz="2400" dirty="0"/>
                <a:t>-55</a:t>
              </a:r>
            </a:p>
          </p:txBody>
        </p:sp>
      </p:grpSp>
    </p:spTree>
    <p:extLst>
      <p:ext uri="{BB962C8B-B14F-4D97-AF65-F5344CB8AC3E}">
        <p14:creationId xmlns:p14="http://schemas.microsoft.com/office/powerpoint/2010/main" val="2129783946"/>
      </p:ext>
    </p:extLst>
  </p:cSld>
  <p:clrMapOvr>
    <a:masterClrMapping/>
  </p:clrMapOvr>
  <p:transition spd="slow" advTm="404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40"/>
                                        </p:tgtEl>
                                        <p:attrNameLst>
                                          <p:attrName>style.visibility</p:attrName>
                                        </p:attrNameLst>
                                      </p:cBhvr>
                                      <p:to>
                                        <p:strVal val="visible"/>
                                      </p:to>
                                    </p:set>
                                    <p:animEffect transition="in" filter="fade">
                                      <p:cBhvr>
                                        <p:cTn id="7" dur="500"/>
                                        <p:tgtEl>
                                          <p:spTgt spid="240"/>
                                        </p:tgtEl>
                                      </p:cBhvr>
                                    </p:animEffect>
                                  </p:childTnLst>
                                </p:cTn>
                              </p:par>
                            </p:childTnLst>
                          </p:cTn>
                        </p:par>
                        <p:par>
                          <p:cTn id="8" fill="hold">
                            <p:stCondLst>
                              <p:cond delay="500"/>
                            </p:stCondLst>
                            <p:childTnLst>
                              <p:par>
                                <p:cTn id="9" presetID="10" presetClass="entr" presetSubtype="0" fill="hold" nodeType="afterEffect">
                                  <p:stCondLst>
                                    <p:cond delay="1000"/>
                                  </p:stCondLst>
                                  <p:childTnLst>
                                    <p:set>
                                      <p:cBhvr>
                                        <p:cTn id="10" dur="1" fill="hold">
                                          <p:stCondLst>
                                            <p:cond delay="0"/>
                                          </p:stCondLst>
                                        </p:cTn>
                                        <p:tgtEl>
                                          <p:spTgt spid="271"/>
                                        </p:tgtEl>
                                        <p:attrNameLst>
                                          <p:attrName>style.visibility</p:attrName>
                                        </p:attrNameLst>
                                      </p:cBhvr>
                                      <p:to>
                                        <p:strVal val="visible"/>
                                      </p:to>
                                    </p:set>
                                    <p:animEffect transition="in" filter="fade">
                                      <p:cBhvr>
                                        <p:cTn id="11" dur="500"/>
                                        <p:tgtEl>
                                          <p:spTgt spid="2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6.9|5.6|7.5|15.1|5.9|5"/>
</p:tagLst>
</file>

<file path=ppt/tags/tag10.xml><?xml version="1.0" encoding="utf-8"?>
<p:tagLst xmlns:a="http://schemas.openxmlformats.org/drawingml/2006/main" xmlns:r="http://schemas.openxmlformats.org/officeDocument/2006/relationships" xmlns:p="http://schemas.openxmlformats.org/presentationml/2006/main">
  <p:tag name="TIMING" val="|3.4|15.3|2.7"/>
</p:tagLst>
</file>

<file path=ppt/tags/tag11.xml><?xml version="1.0" encoding="utf-8"?>
<p:tagLst xmlns:a="http://schemas.openxmlformats.org/drawingml/2006/main" xmlns:r="http://schemas.openxmlformats.org/officeDocument/2006/relationships" xmlns:p="http://schemas.openxmlformats.org/presentationml/2006/main">
  <p:tag name="TIMING" val="|1.8|5.3"/>
</p:tagLst>
</file>

<file path=ppt/tags/tag12.xml><?xml version="1.0" encoding="utf-8"?>
<p:tagLst xmlns:a="http://schemas.openxmlformats.org/drawingml/2006/main" xmlns:r="http://schemas.openxmlformats.org/officeDocument/2006/relationships" xmlns:p="http://schemas.openxmlformats.org/presentationml/2006/main">
  <p:tag name="TIMING" val="|5.9|11.9"/>
</p:tagLst>
</file>

<file path=ppt/tags/tag13.xml><?xml version="1.0" encoding="utf-8"?>
<p:tagLst xmlns:a="http://schemas.openxmlformats.org/drawingml/2006/main" xmlns:r="http://schemas.openxmlformats.org/officeDocument/2006/relationships" xmlns:p="http://schemas.openxmlformats.org/presentationml/2006/main">
  <p:tag name="TIMING" val="|9.6"/>
</p:tagLst>
</file>

<file path=ppt/tags/tag2.xml><?xml version="1.0" encoding="utf-8"?>
<p:tagLst xmlns:a="http://schemas.openxmlformats.org/drawingml/2006/main" xmlns:r="http://schemas.openxmlformats.org/officeDocument/2006/relationships" xmlns:p="http://schemas.openxmlformats.org/presentationml/2006/main">
  <p:tag name="TIMING" val="|3.8"/>
</p:tagLst>
</file>

<file path=ppt/tags/tag3.xml><?xml version="1.0" encoding="utf-8"?>
<p:tagLst xmlns:a="http://schemas.openxmlformats.org/drawingml/2006/main" xmlns:r="http://schemas.openxmlformats.org/officeDocument/2006/relationships" xmlns:p="http://schemas.openxmlformats.org/presentationml/2006/main">
  <p:tag name="TIMING" val="|9.8|6.5|8.1"/>
</p:tagLst>
</file>

<file path=ppt/tags/tag4.xml><?xml version="1.0" encoding="utf-8"?>
<p:tagLst xmlns:a="http://schemas.openxmlformats.org/drawingml/2006/main" xmlns:r="http://schemas.openxmlformats.org/officeDocument/2006/relationships" xmlns:p="http://schemas.openxmlformats.org/presentationml/2006/main">
  <p:tag name="TIMING" val="|5.7|1.8"/>
</p:tagLst>
</file>

<file path=ppt/tags/tag5.xml><?xml version="1.0" encoding="utf-8"?>
<p:tagLst xmlns:a="http://schemas.openxmlformats.org/drawingml/2006/main" xmlns:r="http://schemas.openxmlformats.org/officeDocument/2006/relationships" xmlns:p="http://schemas.openxmlformats.org/presentationml/2006/main">
  <p:tag name="TIMING" val="|4.3"/>
</p:tagLst>
</file>

<file path=ppt/tags/tag6.xml><?xml version="1.0" encoding="utf-8"?>
<p:tagLst xmlns:a="http://schemas.openxmlformats.org/drawingml/2006/main" xmlns:r="http://schemas.openxmlformats.org/officeDocument/2006/relationships" xmlns:p="http://schemas.openxmlformats.org/presentationml/2006/main">
  <p:tag name="TIMING" val="|7.5"/>
</p:tagLst>
</file>

<file path=ppt/tags/tag7.xml><?xml version="1.0" encoding="utf-8"?>
<p:tagLst xmlns:a="http://schemas.openxmlformats.org/drawingml/2006/main" xmlns:r="http://schemas.openxmlformats.org/officeDocument/2006/relationships" xmlns:p="http://schemas.openxmlformats.org/presentationml/2006/main">
  <p:tag name="TIMING" val="|1.9"/>
</p:tagLst>
</file>

<file path=ppt/tags/tag8.xml><?xml version="1.0" encoding="utf-8"?>
<p:tagLst xmlns:a="http://schemas.openxmlformats.org/drawingml/2006/main" xmlns:r="http://schemas.openxmlformats.org/officeDocument/2006/relationships" xmlns:p="http://schemas.openxmlformats.org/presentationml/2006/main">
  <p:tag name="TIMING" val="|3.9"/>
</p:tagLst>
</file>

<file path=ppt/tags/tag9.xml><?xml version="1.0" encoding="utf-8"?>
<p:tagLst xmlns:a="http://schemas.openxmlformats.org/drawingml/2006/main" xmlns:r="http://schemas.openxmlformats.org/officeDocument/2006/relationships" xmlns:p="http://schemas.openxmlformats.org/presentationml/2006/main">
  <p:tag name="TIMING" val="|6.1|3.7"/>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15160</TotalTime>
  <Words>1974</Words>
  <Application>Microsoft Office PowerPoint</Application>
  <PresentationFormat>Widescreen</PresentationFormat>
  <Paragraphs>897</Paragraphs>
  <Slides>17</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Cambria Math</vt:lpstr>
      <vt:lpstr>Office Theme</vt:lpstr>
      <vt:lpstr>Sums of powers</vt:lpstr>
      <vt:lpstr>PowerPoint Presentation</vt:lpstr>
      <vt:lpstr>PowerPoint Presentation</vt:lpstr>
      <vt:lpstr>PowerPoint Presentation</vt:lpstr>
      <vt:lpstr>PowerPoint Presentation</vt:lpstr>
      <vt:lpstr>Johann Faulhaber - The Great Arithmetician of Ulm</vt:lpstr>
      <vt:lpstr>PowerPoint Presentation</vt:lpstr>
      <vt:lpstr>PowerPoint Presentation</vt:lpstr>
      <vt:lpstr>PowerPoint Presentation</vt:lpstr>
      <vt:lpstr>PowerPoint Presentation</vt:lpstr>
      <vt:lpstr>PowerPoint Presentation</vt:lpstr>
      <vt:lpstr>Jakob Bernoulli Ars Conjectandi, 1713</vt:lpstr>
      <vt:lpstr>PowerPoint Presentation</vt:lpstr>
      <vt:lpstr>How can we calculate the Bernoulli numbers?</vt:lpstr>
      <vt:lpstr>Factorised</vt:lpstr>
      <vt:lpstr>Some nice relationships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Sums of powers</dc:title>
  <dc:creator>Martin Whitworth</dc:creator>
  <cp:lastModifiedBy>Martin Whitworth</cp:lastModifiedBy>
  <cp:revision>172</cp:revision>
  <dcterms:created xsi:type="dcterms:W3CDTF">2019-10-20T10:26:42Z</dcterms:created>
  <dcterms:modified xsi:type="dcterms:W3CDTF">2019-11-29T23:09:34Z</dcterms:modified>
</cp:coreProperties>
</file>