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Estilo Mé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162" y="6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837AA8-B03C-4383-8975-C0F1FB3BA5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105BBC5-1491-449B-BCDB-AA55825283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3AF58F7C-524B-4B82-8D3A-6884A8106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5814AFD8-6807-4871-BB40-0DF44E3D2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77016F2-A547-48DE-BBAA-1D4F50EEF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51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84FBDE7-968B-4358-97A3-8A4837ADF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A9E69F8C-E6A3-4E7D-9933-A648A3539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29CFAA0-2324-452B-AA7B-EA715C6D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C58BADDB-CD9C-4AAA-AE09-675AC2F36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14ECE6F-3ED0-481E-AF06-A9A27D42C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94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04F6C2E-46CD-4B04-A9C9-6AA71D9D4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34B46CE2-55CD-4F3C-9A26-E23A4A4C9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9505C61-EAEA-4BCE-A0A2-FE06BFFA7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57A30EF-76FF-46C4-8ED3-3519E7EEE2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89525CF-B2E4-4670-851C-307C4C97E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2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6F6CA-9DEE-4DC3-9A69-976EB2B20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56AB3BA8-8563-4375-984B-7F111E57B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6C9A5FA-7B6A-4536-84FA-D0DA1FE0A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0559A20-C444-43CC-A29F-8E04B2D5D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201E17B-0F59-4C93-8A6E-DECCC0F89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77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02037D-4299-4EBB-8BDD-CCE49563B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0B13D01-243C-42FE-B81D-E9C795874D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F033C412-0F02-4FCC-ACF7-EF8123BCB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122E765-606C-4545-94DA-C67D6E8B5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68E88C4-348C-4734-9137-628E085ED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708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BC24DE-EB80-4018-9B11-BC02A9B1F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5AB44A7-8032-4DDD-AEC7-E77C51245C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3D82A9DE-4EC6-4B7B-9257-A345DD077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2CB885A-325A-4954-A3BC-0D4241CE0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7B00059-F72A-49EE-8C98-F333B833A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15F5E05D-8C97-4F31-9E48-F2968E15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4009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8330782-5B9A-4170-97AD-A82ED99C5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CCD062-2F58-4423-B715-8C3AF8AD84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C9B2ABB6-81BB-4834-958D-5168B1A28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E75C3EA1-DBCC-41A8-9382-B8BE72D3F42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D21D00EA-9AA5-46C4-807D-8583F3AFEC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8088D60-F8EF-4E47-B583-B003303B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73767B33-B15C-43C8-9AA7-46C4A4A7DD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A5276FE0-FF0B-4AC6-B33A-A4F651E4C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297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CF35AF-B269-4AD7-B42D-5329A32D7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A3DEB273-D2FB-4D30-BFD6-3F36EFA2FC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84FBD110-6952-4379-AB59-096F4A174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28651E1-0812-4D9B-B2E1-892709A73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359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229F4D91-4EFB-48F1-81B9-1F5DC2602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22EBB934-A4E9-425D-930F-C77C5471A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50FB299-64E0-4385-A921-B3004E70F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996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367EB-9B21-4554-A172-4606D98138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95E11CB-6729-428D-B571-266F29D026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47DEDF7-D3A2-4F0D-BEED-CDC4A1B2E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8917FC4-55FF-4BF9-A3A2-035BC4C5F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29D210BA-D48A-4F48-BE88-F8338E197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A68CCF07-BA25-4270-B918-D0502FB23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695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D78C4A-DF8E-4546-AD20-D26427A1D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CC59922A-34EA-49F4-A5CF-4B510A8DB4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70FD5ECC-2B99-4D1D-948F-7718A2D4A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796BEFD8-52CC-4FD4-B1B0-363F916467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305CE31-9C4B-4FC8-8B19-0E4006E0D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469ED789-20EA-4881-9D0B-23B065EF9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50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CBBAE759-27AB-40DF-82A1-3007710AF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ADA676B1-DE69-4FAA-A042-0F6A77B53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6C53E7A-0EA9-4A5A-A62F-B818992AA0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966F8-FF37-4417-81DF-1C24B4DAA6EA}" type="datetimeFigureOut">
              <a:rPr lang="en-US" smtClean="0"/>
              <a:t>28-Nov-19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79448FE-B5C2-4DEE-8A71-3EF41FFE4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1561160-78D4-4BA8-8C1F-66EFC5DA70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20ADBF-E017-4BB4-BA43-63220BBB9A86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66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260B0AB6-56BE-4FB5-A4F7-ACC25A06EA2C}"/>
              </a:ext>
            </a:extLst>
          </p:cNvPr>
          <p:cNvSpPr txBox="1"/>
          <p:nvPr/>
        </p:nvSpPr>
        <p:spPr>
          <a:xfrm>
            <a:off x="0" y="3429000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Miguel Gonçalves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F1FE875-F8D3-41C6-BF65-81786C6FB7D0}"/>
              </a:ext>
            </a:extLst>
          </p:cNvPr>
          <p:cNvSpPr txBox="1"/>
          <p:nvPr/>
        </p:nvSpPr>
        <p:spPr>
          <a:xfrm>
            <a:off x="0" y="2366778"/>
            <a:ext cx="121919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/>
              <a:t>From a new deck to Si Stebbins</a:t>
            </a:r>
          </a:p>
        </p:txBody>
      </p:sp>
    </p:spTree>
    <p:extLst>
      <p:ext uri="{BB962C8B-B14F-4D97-AF65-F5344CB8AC3E}">
        <p14:creationId xmlns:p14="http://schemas.microsoft.com/office/powerpoint/2010/main" val="91971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>
            <a:extLst>
              <a:ext uri="{FF2B5EF4-FFF2-40B4-BE49-F238E27FC236}">
                <a16:creationId xmlns:a16="http://schemas.microsoft.com/office/drawing/2014/main" id="{036AE254-09D9-475B-A25E-419B290831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83" y="1183904"/>
            <a:ext cx="9180869" cy="1062702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6C38A503-BEF5-4F10-A532-B43DF9314D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4783" y="3290758"/>
            <a:ext cx="9202434" cy="1076475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1304D19D-679D-4F85-B1D8-4B9219D7E955}"/>
              </a:ext>
            </a:extLst>
          </p:cNvPr>
          <p:cNvSpPr txBox="1"/>
          <p:nvPr/>
        </p:nvSpPr>
        <p:spPr>
          <a:xfrm>
            <a:off x="0" y="797440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NEW DECK ORDER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A943BE0-AD92-4DDA-8C62-62ABEF59C9D1}"/>
              </a:ext>
            </a:extLst>
          </p:cNvPr>
          <p:cNvSpPr txBox="1"/>
          <p:nvPr/>
        </p:nvSpPr>
        <p:spPr>
          <a:xfrm>
            <a:off x="-10783" y="2883922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SI STEBBINS STACK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28EA07F7-FFBF-49D6-ABE7-57D123B228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66964" y="4656199"/>
            <a:ext cx="537533" cy="611684"/>
          </a:xfrm>
          <a:prstGeom prst="rect">
            <a:avLst/>
          </a:prstGeom>
        </p:spPr>
      </p:pic>
      <p:pic>
        <p:nvPicPr>
          <p:cNvPr id="16" name="Imagem 15">
            <a:extLst>
              <a:ext uri="{FF2B5EF4-FFF2-40B4-BE49-F238E27FC236}">
                <a16:creationId xmlns:a16="http://schemas.microsoft.com/office/drawing/2014/main" id="{6A9FB431-0F3D-4E21-8FAD-A11DB8E0AA3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2496" y="4666832"/>
            <a:ext cx="513924" cy="553736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41FBA6D7-381C-49EC-B22E-EDA9F26AA6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536011" y="4608885"/>
            <a:ext cx="513923" cy="611683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7CE3848A-3B04-4F43-A716-980C3775E6F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54483" y="4608884"/>
            <a:ext cx="507792" cy="611684"/>
          </a:xfrm>
          <a:prstGeom prst="rect">
            <a:avLst/>
          </a:prstGeom>
        </p:spPr>
      </p:pic>
      <p:sp>
        <p:nvSpPr>
          <p:cNvPr id="19" name="Seta: Para a Direita 18">
            <a:extLst>
              <a:ext uri="{FF2B5EF4-FFF2-40B4-BE49-F238E27FC236}">
                <a16:creationId xmlns:a16="http://schemas.microsoft.com/office/drawing/2014/main" id="{8B9099CF-8201-442B-B8F8-CB37E160E616}"/>
              </a:ext>
            </a:extLst>
          </p:cNvPr>
          <p:cNvSpPr/>
          <p:nvPr/>
        </p:nvSpPr>
        <p:spPr>
          <a:xfrm>
            <a:off x="4021119" y="4811497"/>
            <a:ext cx="359282" cy="2064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Seta: Para a Direita 19">
            <a:extLst>
              <a:ext uri="{FF2B5EF4-FFF2-40B4-BE49-F238E27FC236}">
                <a16:creationId xmlns:a16="http://schemas.microsoft.com/office/drawing/2014/main" id="{C870FFD7-3936-40D8-AF16-948856D48430}"/>
              </a:ext>
            </a:extLst>
          </p:cNvPr>
          <p:cNvSpPr/>
          <p:nvPr/>
        </p:nvSpPr>
        <p:spPr>
          <a:xfrm>
            <a:off x="5056015" y="4825668"/>
            <a:ext cx="359282" cy="2064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Seta: Para a Direita 20">
            <a:extLst>
              <a:ext uri="{FF2B5EF4-FFF2-40B4-BE49-F238E27FC236}">
                <a16:creationId xmlns:a16="http://schemas.microsoft.com/office/drawing/2014/main" id="{EF7A7828-0732-422C-B763-163245D7BDA3}"/>
              </a:ext>
            </a:extLst>
          </p:cNvPr>
          <p:cNvSpPr/>
          <p:nvPr/>
        </p:nvSpPr>
        <p:spPr>
          <a:xfrm>
            <a:off x="6193705" y="4836301"/>
            <a:ext cx="359282" cy="206457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Seta: Curvada Para a Esquerda 22">
            <a:extLst>
              <a:ext uri="{FF2B5EF4-FFF2-40B4-BE49-F238E27FC236}">
                <a16:creationId xmlns:a16="http://schemas.microsoft.com/office/drawing/2014/main" id="{37F88097-DA75-4AAD-9C87-CB2901D5022A}"/>
              </a:ext>
            </a:extLst>
          </p:cNvPr>
          <p:cNvSpPr/>
          <p:nvPr/>
        </p:nvSpPr>
        <p:spPr>
          <a:xfrm rot="5400000">
            <a:off x="4985024" y="3893903"/>
            <a:ext cx="425734" cy="3213898"/>
          </a:xfrm>
          <a:prstGeom prst="curvedLeftArrow">
            <a:avLst>
              <a:gd name="adj1" fmla="val 25000"/>
              <a:gd name="adj2" fmla="val 50000"/>
              <a:gd name="adj3" fmla="val 33399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260E5B8C-D758-4104-BBE2-27DAFAED4A68}"/>
              </a:ext>
            </a:extLst>
          </p:cNvPr>
          <p:cNvSpPr txBox="1"/>
          <p:nvPr/>
        </p:nvSpPr>
        <p:spPr>
          <a:xfrm>
            <a:off x="3910306" y="4929301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+3</a:t>
            </a: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id="{20359503-8E25-49E2-BBD6-E753E507B1B5}"/>
              </a:ext>
            </a:extLst>
          </p:cNvPr>
          <p:cNvSpPr txBox="1"/>
          <p:nvPr/>
        </p:nvSpPr>
        <p:spPr>
          <a:xfrm>
            <a:off x="4923946" y="4932840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+3</a:t>
            </a:r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414B7DDA-384D-45A4-8913-F7C7EA1D91B2}"/>
              </a:ext>
            </a:extLst>
          </p:cNvPr>
          <p:cNvSpPr txBox="1"/>
          <p:nvPr/>
        </p:nvSpPr>
        <p:spPr>
          <a:xfrm>
            <a:off x="6082889" y="4932840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+3</a:t>
            </a:r>
          </a:p>
        </p:txBody>
      </p:sp>
      <p:sp>
        <p:nvSpPr>
          <p:cNvPr id="27" name="CaixaDeTexto 26">
            <a:extLst>
              <a:ext uri="{FF2B5EF4-FFF2-40B4-BE49-F238E27FC236}">
                <a16:creationId xmlns:a16="http://schemas.microsoft.com/office/drawing/2014/main" id="{A2ED64A9-2A48-42DF-95EF-B70D75A4A1DE}"/>
              </a:ext>
            </a:extLst>
          </p:cNvPr>
          <p:cNvSpPr txBox="1"/>
          <p:nvPr/>
        </p:nvSpPr>
        <p:spPr>
          <a:xfrm>
            <a:off x="5168494" y="5623960"/>
            <a:ext cx="5469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/>
              <a:t>+3</a:t>
            </a:r>
          </a:p>
        </p:txBody>
      </p:sp>
      <p:graphicFrame>
        <p:nvGraphicFramePr>
          <p:cNvPr id="29" name="Tabela 28">
            <a:extLst>
              <a:ext uri="{FF2B5EF4-FFF2-40B4-BE49-F238E27FC236}">
                <a16:creationId xmlns:a16="http://schemas.microsoft.com/office/drawing/2014/main" id="{EFF7BF73-292B-4A5A-9DB3-7D5724309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887633"/>
              </p:ext>
            </p:extLst>
          </p:nvPr>
        </p:nvGraphicFramePr>
        <p:xfrm>
          <a:off x="7685092" y="4534767"/>
          <a:ext cx="1331317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438">
                  <a:extLst>
                    <a:ext uri="{9D8B030D-6E8A-4147-A177-3AD203B41FA5}">
                      <a16:colId xmlns:a16="http://schemas.microsoft.com/office/drawing/2014/main" val="2990341170"/>
                    </a:ext>
                  </a:extLst>
                </a:gridCol>
                <a:gridCol w="970879">
                  <a:extLst>
                    <a:ext uri="{9D8B030D-6E8A-4147-A177-3AD203B41FA5}">
                      <a16:colId xmlns:a16="http://schemas.microsoft.com/office/drawing/2014/main" val="17047624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- 1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81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- 11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4309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en-US" sz="2400" b="1" dirty="0"/>
                        <a:t>- 12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89606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- 13/0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21083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0081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778AEE1-4B7F-4839-AD1A-77F792C1D7F3}"/>
              </a:ext>
            </a:extLst>
          </p:cNvPr>
          <p:cNvSpPr txBox="1"/>
          <p:nvPr/>
        </p:nvSpPr>
        <p:spPr>
          <a:xfrm>
            <a:off x="0" y="287083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METHOD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83B263F-4D0D-48C7-86A5-0B71AF41080E}"/>
              </a:ext>
            </a:extLst>
          </p:cNvPr>
          <p:cNvSpPr txBox="1"/>
          <p:nvPr/>
        </p:nvSpPr>
        <p:spPr>
          <a:xfrm>
            <a:off x="684136" y="1057316"/>
            <a:ext cx="1091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1.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9DC0DBC-9A1E-48D0-BA3C-EF502C601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5746" y="827511"/>
            <a:ext cx="9725025" cy="1504950"/>
          </a:xfrm>
          <a:prstGeom prst="rect">
            <a:avLst/>
          </a:prstGeom>
        </p:spPr>
      </p:pic>
      <p:sp>
        <p:nvSpPr>
          <p:cNvPr id="6" name="Seta: Curvada Para a Direita 5">
            <a:extLst>
              <a:ext uri="{FF2B5EF4-FFF2-40B4-BE49-F238E27FC236}">
                <a16:creationId xmlns:a16="http://schemas.microsoft.com/office/drawing/2014/main" id="{C5C8B503-DCC7-4F50-ADED-BF527674AC44}"/>
              </a:ext>
            </a:extLst>
          </p:cNvPr>
          <p:cNvSpPr/>
          <p:nvPr/>
        </p:nvSpPr>
        <p:spPr>
          <a:xfrm rot="16948372">
            <a:off x="9421888" y="661412"/>
            <a:ext cx="596526" cy="3086127"/>
          </a:xfrm>
          <a:prstGeom prst="curvedRightArrow">
            <a:avLst>
              <a:gd name="adj1" fmla="val 25000"/>
              <a:gd name="adj2" fmla="val 65822"/>
              <a:gd name="adj3" fmla="val 25000"/>
            </a:avLst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2A42A1E9-06F7-47B3-8EB5-21C33259F380}"/>
              </a:ext>
            </a:extLst>
          </p:cNvPr>
          <p:cNvSpPr txBox="1"/>
          <p:nvPr/>
        </p:nvSpPr>
        <p:spPr>
          <a:xfrm>
            <a:off x="3147265" y="2307002"/>
            <a:ext cx="5897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2. Deal and cut 7, 6, 4, 9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B156E69B-9EE2-43B3-8AE0-65AA64CC8C86}"/>
              </a:ext>
            </a:extLst>
          </p:cNvPr>
          <p:cNvSpPr txBox="1"/>
          <p:nvPr/>
        </p:nvSpPr>
        <p:spPr>
          <a:xfrm>
            <a:off x="3147265" y="3184441"/>
            <a:ext cx="5897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/>
              <a:t>3. 2x Faro Shuffle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C401C570-24F7-4ADE-B988-7226F1A69F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4216" y="3930036"/>
            <a:ext cx="7963567" cy="2325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438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55</Words>
  <Application>Microsoft Office PowerPoint</Application>
  <PresentationFormat>Ecrã Panorâmico</PresentationFormat>
  <Paragraphs>20</Paragraphs>
  <Slides>3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Miguel  Gonçalves</dc:creator>
  <cp:lastModifiedBy>Miguel  Gonçalves</cp:lastModifiedBy>
  <cp:revision>20</cp:revision>
  <dcterms:created xsi:type="dcterms:W3CDTF">2019-11-28T14:18:15Z</dcterms:created>
  <dcterms:modified xsi:type="dcterms:W3CDTF">2019-11-28T20:50:41Z</dcterms:modified>
</cp:coreProperties>
</file>