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4" r:id="rId6"/>
    <p:sldId id="275" r:id="rId7"/>
    <p:sldId id="276" r:id="rId8"/>
    <p:sldId id="260" r:id="rId9"/>
    <p:sldId id="265" r:id="rId10"/>
    <p:sldId id="261" r:id="rId11"/>
    <p:sldId id="262" r:id="rId12"/>
    <p:sldId id="263" r:id="rId13"/>
    <p:sldId id="273" r:id="rId14"/>
    <p:sldId id="267" r:id="rId15"/>
    <p:sldId id="272" r:id="rId16"/>
    <p:sldId id="271" r:id="rId17"/>
    <p:sldId id="270" r:id="rId18"/>
    <p:sldId id="266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384" y="-112"/>
      </p:cViewPr>
      <p:guideLst>
        <p:guide orient="horz" pos="4156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E138-6F07-41C2-965C-D41999868EA9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CD1-86DC-4673-9757-74ECF51E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02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E138-6F07-41C2-965C-D41999868EA9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CD1-86DC-4673-9757-74ECF51E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3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E138-6F07-41C2-965C-D41999868EA9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CD1-86DC-4673-9757-74ECF51E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4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E138-6F07-41C2-965C-D41999868EA9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CD1-86DC-4673-9757-74ECF51E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11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E138-6F07-41C2-965C-D41999868EA9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CD1-86DC-4673-9757-74ECF51E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63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E138-6F07-41C2-965C-D41999868EA9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CD1-86DC-4673-9757-74ECF51E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64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E138-6F07-41C2-965C-D41999868EA9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CD1-86DC-4673-9757-74ECF51E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0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E138-6F07-41C2-965C-D41999868EA9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CD1-86DC-4673-9757-74ECF51E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4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E138-6F07-41C2-965C-D41999868EA9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CD1-86DC-4673-9757-74ECF51E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42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E138-6F07-41C2-965C-D41999868EA9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CD1-86DC-4673-9757-74ECF51E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1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E138-6F07-41C2-965C-D41999868EA9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CD1-86DC-4673-9757-74ECF51E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DE138-6F07-41C2-965C-D41999868EA9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FCD1-86DC-4673-9757-74ECF51E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4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en-GB" dirty="0" smtClean="0"/>
              <a:t>Using Maths</a:t>
            </a:r>
            <a:br>
              <a:rPr lang="en-GB" dirty="0" smtClean="0"/>
            </a:br>
            <a:r>
              <a:rPr lang="en-GB" dirty="0" smtClean="0"/>
              <a:t>(without knowing it)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9309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Pat </a:t>
            </a:r>
            <a:r>
              <a:rPr lang="en-GB" sz="3600" dirty="0" err="1" smtClean="0"/>
              <a:t>Ashforth</a:t>
            </a:r>
            <a:endParaRPr lang="en-GB" sz="3600" dirty="0" smtClean="0"/>
          </a:p>
          <a:p>
            <a:pPr algn="ctr"/>
            <a:r>
              <a:rPr lang="en-GB" sz="3600" dirty="0" smtClean="0"/>
              <a:t>@</a:t>
            </a:r>
            <a:r>
              <a:rPr lang="en-GB" sz="3600" dirty="0" err="1" smtClean="0"/>
              <a:t>matheknitician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906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" y="0"/>
            <a:ext cx="4572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0422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1536"/>
          <a:stretch/>
        </p:blipFill>
        <p:spPr>
          <a:xfrm>
            <a:off x="4572000" y="3429000"/>
            <a:ext cx="454883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4288" r="9494" b="9944"/>
          <a:stretch/>
        </p:blipFill>
        <p:spPr>
          <a:xfrm>
            <a:off x="1" y="1"/>
            <a:ext cx="4572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56302"/>
            <a:ext cx="4536380" cy="34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23" y="1066428"/>
            <a:ext cx="6238754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"/>
            <a:ext cx="9144000" cy="6852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171" y="5831762"/>
            <a:ext cx="8479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Hyperbolic Barbie</a:t>
            </a:r>
            <a:endParaRPr lang="en-GB" sz="4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092" y="5828209"/>
            <a:ext cx="8479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Barbie Rainbows</a:t>
            </a:r>
            <a:endParaRPr lang="en-GB" sz="44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9" y="3887"/>
            <a:ext cx="9149190" cy="6854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149" y="3377297"/>
            <a:ext cx="8479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Barbie Spirals</a:t>
            </a:r>
            <a:endParaRPr lang="en-GB" sz="4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"/>
            <a:ext cx="9144000" cy="6856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532" y="5828209"/>
            <a:ext cx="8479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Barbie</a:t>
            </a:r>
            <a:endParaRPr lang="en-GB" sz="44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" y="0"/>
            <a:ext cx="91411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887" y="5898738"/>
            <a:ext cx="5108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Fibonacci</a:t>
            </a:r>
            <a:r>
              <a:rPr lang="en-GB" sz="4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Barbie</a:t>
            </a:r>
            <a:r>
              <a:rPr lang="en-GB" sz="4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44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1986" y="1556792"/>
            <a:ext cx="64807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+mj-lt"/>
                <a:cs typeface="Arial" panose="020B0604020202020204" pitchFamily="34" charset="0"/>
              </a:rPr>
              <a:t>Sum Wear</a:t>
            </a:r>
          </a:p>
          <a:p>
            <a:pPr algn="ctr"/>
            <a:endParaRPr lang="en-GB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000" dirty="0" smtClean="0">
                <a:cs typeface="Arial" panose="020B0604020202020204" pitchFamily="34" charset="0"/>
              </a:rPr>
              <a:t>Pat </a:t>
            </a:r>
            <a:r>
              <a:rPr lang="en-GB" sz="4000" dirty="0" err="1" smtClean="0">
                <a:cs typeface="Arial" panose="020B0604020202020204" pitchFamily="34" charset="0"/>
              </a:rPr>
              <a:t>Ashforth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  <a:p>
            <a:pPr algn="ctr"/>
            <a:r>
              <a:rPr lang="en-GB" sz="2800" dirty="0">
                <a:cs typeface="Arial" panose="020B0604020202020204" pitchFamily="34" charset="0"/>
              </a:rPr>
              <a:t>w</a:t>
            </a:r>
            <a:r>
              <a:rPr lang="en-GB" sz="2800" dirty="0" smtClean="0">
                <a:cs typeface="Arial" panose="020B0604020202020204" pitchFamily="34" charset="0"/>
              </a:rPr>
              <a:t>oollythoughts.com</a:t>
            </a:r>
            <a:endParaRPr lang="en-GB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1" y="0"/>
            <a:ext cx="91909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300" cy="68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r="1" b="7105"/>
          <a:stretch/>
        </p:blipFill>
        <p:spPr>
          <a:xfrm>
            <a:off x="0" y="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r="1" b="7105"/>
          <a:stretch/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868144" y="908720"/>
            <a:ext cx="1728192" cy="1728192"/>
            <a:chOff x="5868144" y="850404"/>
            <a:chExt cx="1728192" cy="1728192"/>
          </a:xfrm>
        </p:grpSpPr>
        <p:sp>
          <p:nvSpPr>
            <p:cNvPr id="10" name="Rectangle 9"/>
            <p:cNvSpPr/>
            <p:nvPr/>
          </p:nvSpPr>
          <p:spPr>
            <a:xfrm>
              <a:off x="5868144" y="850404"/>
              <a:ext cx="1728192" cy="1728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868144" y="850404"/>
              <a:ext cx="1728192" cy="172819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82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r="1" b="7105"/>
          <a:stretch/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868144" y="908720"/>
            <a:ext cx="1728192" cy="1728192"/>
            <a:chOff x="5868144" y="850404"/>
            <a:chExt cx="1728192" cy="1728192"/>
          </a:xfrm>
        </p:grpSpPr>
        <p:sp>
          <p:nvSpPr>
            <p:cNvPr id="10" name="Rectangle 9"/>
            <p:cNvSpPr/>
            <p:nvPr/>
          </p:nvSpPr>
          <p:spPr>
            <a:xfrm>
              <a:off x="5868144" y="850404"/>
              <a:ext cx="1728192" cy="1728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868144" y="850404"/>
              <a:ext cx="1728192" cy="172819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31640" y="4581128"/>
            <a:ext cx="1728192" cy="1728192"/>
            <a:chOff x="5868144" y="850404"/>
            <a:chExt cx="1728192" cy="1728192"/>
          </a:xfrm>
        </p:grpSpPr>
        <p:sp>
          <p:nvSpPr>
            <p:cNvPr id="18" name="Rectangle 17"/>
            <p:cNvSpPr/>
            <p:nvPr/>
          </p:nvSpPr>
          <p:spPr>
            <a:xfrm>
              <a:off x="5868144" y="850404"/>
              <a:ext cx="1728192" cy="1728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868144" y="850404"/>
              <a:ext cx="1728192" cy="172819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123728" y="507149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cs typeface="Arial" panose="020B0604020202020204" pitchFamily="34" charset="0"/>
              </a:rPr>
              <a:t>a</a:t>
            </a:r>
            <a:endParaRPr lang="en-GB" sz="2400" dirty="0"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688" y="411946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cs typeface="Arial" panose="020B0604020202020204" pitchFamily="34" charset="0"/>
              </a:rPr>
              <a:t>a/1.4</a:t>
            </a:r>
            <a:endParaRPr lang="en-GB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r="1" b="7105"/>
          <a:stretch/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t="11435" r="7507" b="10768"/>
          <a:stretch/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868144" y="908720"/>
            <a:ext cx="1728192" cy="1728192"/>
            <a:chOff x="5868144" y="850404"/>
            <a:chExt cx="1728192" cy="1728192"/>
          </a:xfrm>
        </p:grpSpPr>
        <p:sp>
          <p:nvSpPr>
            <p:cNvPr id="10" name="Rectangle 9"/>
            <p:cNvSpPr/>
            <p:nvPr/>
          </p:nvSpPr>
          <p:spPr>
            <a:xfrm>
              <a:off x="5868144" y="850404"/>
              <a:ext cx="1728192" cy="1728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868144" y="850404"/>
              <a:ext cx="1728192" cy="172819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31640" y="4581128"/>
            <a:ext cx="1728192" cy="1728192"/>
            <a:chOff x="5868144" y="850404"/>
            <a:chExt cx="1728192" cy="1728192"/>
          </a:xfrm>
        </p:grpSpPr>
        <p:sp>
          <p:nvSpPr>
            <p:cNvPr id="18" name="Rectangle 17"/>
            <p:cNvSpPr/>
            <p:nvPr/>
          </p:nvSpPr>
          <p:spPr>
            <a:xfrm>
              <a:off x="5868144" y="850404"/>
              <a:ext cx="1728192" cy="1728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868144" y="850404"/>
              <a:ext cx="1728192" cy="172819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123728" y="507149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cs typeface="Arial" panose="020B0604020202020204" pitchFamily="34" charset="0"/>
              </a:rPr>
              <a:t>a</a:t>
            </a:r>
            <a:endParaRPr lang="en-GB" sz="2400" dirty="0"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688" y="411946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cs typeface="Arial" panose="020B0604020202020204" pitchFamily="34" charset="0"/>
              </a:rPr>
              <a:t>a/1.4</a:t>
            </a:r>
            <a:endParaRPr lang="en-GB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16059" r="4242" b="23156"/>
          <a:stretch/>
        </p:blipFill>
        <p:spPr>
          <a:xfrm>
            <a:off x="8065" y="1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16059" r="4242" b="23156"/>
          <a:stretch/>
        </p:blipFill>
        <p:spPr>
          <a:xfrm>
            <a:off x="8065" y="1"/>
            <a:ext cx="9144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18851" r="3240" b="11088"/>
          <a:stretch/>
        </p:blipFill>
        <p:spPr>
          <a:xfrm>
            <a:off x="8065" y="342900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25</Words>
  <Application>Microsoft Office PowerPoint</Application>
  <PresentationFormat>On-screen Show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Using Maths (without knowing it)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</dc:creator>
  <cp:lastModifiedBy>Pat</cp:lastModifiedBy>
  <cp:revision>34</cp:revision>
  <dcterms:created xsi:type="dcterms:W3CDTF">2019-11-09T13:09:52Z</dcterms:created>
  <dcterms:modified xsi:type="dcterms:W3CDTF">2019-11-14T15:57:53Z</dcterms:modified>
</cp:coreProperties>
</file>