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6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5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3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4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8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0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8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9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7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B961-23B0-47A3-B692-54D998A3DF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974F-19FB-4065-806A-CEA3E65A1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problem of proportion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Rachel Wright</a:t>
            </a:r>
          </a:p>
          <a:p>
            <a:r>
              <a:rPr lang="en-GB" dirty="0" err="1" smtClean="0"/>
              <a:t>MathsJam</a:t>
            </a:r>
            <a:r>
              <a:rPr lang="en-GB" dirty="0" smtClean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56320" y="4262220"/>
            <a:ext cx="5460643" cy="412243"/>
            <a:chOff x="1906072" y="1558225"/>
            <a:chExt cx="8062549" cy="412243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1944710" y="1635617"/>
              <a:ext cx="7959144" cy="901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4"/>
            <p:cNvSpPr/>
            <p:nvPr/>
          </p:nvSpPr>
          <p:spPr>
            <a:xfrm>
              <a:off x="1906072" y="1558226"/>
              <a:ext cx="8062549" cy="412242"/>
            </a:xfrm>
            <a:custGeom>
              <a:avLst/>
              <a:gdLst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567448 w 7817476"/>
                <a:gd name="connsiteY23" fmla="*/ 322725 h 507438"/>
                <a:gd name="connsiteX24" fmla="*/ 3812146 w 7817476"/>
                <a:gd name="connsiteY24" fmla="*/ 90905 h 507438"/>
                <a:gd name="connsiteX25" fmla="*/ 4082603 w 7817476"/>
                <a:gd name="connsiteY25" fmla="*/ 296967 h 507438"/>
                <a:gd name="connsiteX26" fmla="*/ 4340180 w 7817476"/>
                <a:gd name="connsiteY26" fmla="*/ 78026 h 507438"/>
                <a:gd name="connsiteX27" fmla="*/ 4752304 w 7817476"/>
                <a:gd name="connsiteY27" fmla="*/ 258331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567448 w 7817476"/>
                <a:gd name="connsiteY23" fmla="*/ 322725 h 507438"/>
                <a:gd name="connsiteX24" fmla="*/ 3812146 w 7817476"/>
                <a:gd name="connsiteY24" fmla="*/ 90905 h 507438"/>
                <a:gd name="connsiteX25" fmla="*/ 4082603 w 7817476"/>
                <a:gd name="connsiteY25" fmla="*/ 296967 h 507438"/>
                <a:gd name="connsiteX26" fmla="*/ 4340180 w 7817476"/>
                <a:gd name="connsiteY26" fmla="*/ 78026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567448 w 7817476"/>
                <a:gd name="connsiteY23" fmla="*/ 322725 h 507438"/>
                <a:gd name="connsiteX24" fmla="*/ 3812146 w 7817476"/>
                <a:gd name="connsiteY24" fmla="*/ 90905 h 507438"/>
                <a:gd name="connsiteX25" fmla="*/ 4082603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567448 w 7817476"/>
                <a:gd name="connsiteY23" fmla="*/ 322725 h 507438"/>
                <a:gd name="connsiteX24" fmla="*/ 3812146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567448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3258355 w 7817476"/>
                <a:gd name="connsiteY21" fmla="*/ 322726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923504 w 7817476"/>
                <a:gd name="connsiteY20" fmla="*/ 52269 h 507438"/>
                <a:gd name="connsiteX21" fmla="*/ 3258355 w 7817476"/>
                <a:gd name="connsiteY21" fmla="*/ 322726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665926 w 7817476"/>
                <a:gd name="connsiteY19" fmla="*/ 374240 h 507438"/>
                <a:gd name="connsiteX20" fmla="*/ 2923504 w 7817476"/>
                <a:gd name="connsiteY20" fmla="*/ 52269 h 507438"/>
                <a:gd name="connsiteX21" fmla="*/ 3258355 w 7817476"/>
                <a:gd name="connsiteY21" fmla="*/ 322726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665926 w 7817476"/>
                <a:gd name="connsiteY19" fmla="*/ 374240 h 507438"/>
                <a:gd name="connsiteX20" fmla="*/ 3013656 w 7817476"/>
                <a:gd name="connsiteY20" fmla="*/ 52269 h 507438"/>
                <a:gd name="connsiteX21" fmla="*/ 3258355 w 7817476"/>
                <a:gd name="connsiteY21" fmla="*/ 322726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665926 w 7817476"/>
                <a:gd name="connsiteY19" fmla="*/ 374240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2498501 w 7817476"/>
                <a:gd name="connsiteY18" fmla="*/ 90905 h 507438"/>
                <a:gd name="connsiteX19" fmla="*/ 2665926 w 7817476"/>
                <a:gd name="connsiteY19" fmla="*/ 374240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2498501 w 7817476"/>
                <a:gd name="connsiteY18" fmla="*/ 90905 h 507438"/>
                <a:gd name="connsiteX19" fmla="*/ 2743200 w 7817476"/>
                <a:gd name="connsiteY19" fmla="*/ 335604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163650 w 7817476"/>
                <a:gd name="connsiteY17" fmla="*/ 412876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53802 w 7817476"/>
                <a:gd name="connsiteY17" fmla="*/ 399997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53802 w 7817476"/>
                <a:gd name="connsiteY17" fmla="*/ 399997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13656 w 7817476"/>
                <a:gd name="connsiteY20" fmla="*/ 52269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53802 w 7817476"/>
                <a:gd name="connsiteY17" fmla="*/ 399997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65171 w 7817476"/>
                <a:gd name="connsiteY20" fmla="*/ 39390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53802 w 7817476"/>
                <a:gd name="connsiteY17" fmla="*/ 399997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65171 w 7817476"/>
                <a:gd name="connsiteY20" fmla="*/ 65148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53802 w 7817476"/>
                <a:gd name="connsiteY17" fmla="*/ 399997 h 507438"/>
                <a:gd name="connsiteX18" fmla="*/ 2498501 w 7817476"/>
                <a:gd name="connsiteY18" fmla="*/ 90905 h 507438"/>
                <a:gd name="connsiteX19" fmla="*/ 2794715 w 7817476"/>
                <a:gd name="connsiteY19" fmla="*/ 335604 h 507438"/>
                <a:gd name="connsiteX20" fmla="*/ 3065171 w 7817476"/>
                <a:gd name="connsiteY20" fmla="*/ 65148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66681 w 7817476"/>
                <a:gd name="connsiteY17" fmla="*/ 361361 h 507438"/>
                <a:gd name="connsiteX18" fmla="*/ 2498501 w 7817476"/>
                <a:gd name="connsiteY18" fmla="*/ 90905 h 507438"/>
                <a:gd name="connsiteX19" fmla="*/ 2794715 w 7817476"/>
                <a:gd name="connsiteY19" fmla="*/ 335604 h 507438"/>
                <a:gd name="connsiteX20" fmla="*/ 3065171 w 7817476"/>
                <a:gd name="connsiteY20" fmla="*/ 65148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944710 w 7817476"/>
                <a:gd name="connsiteY16" fmla="*/ 78026 h 507438"/>
                <a:gd name="connsiteX17" fmla="*/ 2266681 w 7817476"/>
                <a:gd name="connsiteY17" fmla="*/ 361361 h 507438"/>
                <a:gd name="connsiteX18" fmla="*/ 2498501 w 7817476"/>
                <a:gd name="connsiteY18" fmla="*/ 90905 h 507438"/>
                <a:gd name="connsiteX19" fmla="*/ 2794715 w 7817476"/>
                <a:gd name="connsiteY19" fmla="*/ 335604 h 507438"/>
                <a:gd name="connsiteX20" fmla="*/ 3065171 w 7817476"/>
                <a:gd name="connsiteY20" fmla="*/ 65148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648495 w 7817476"/>
                <a:gd name="connsiteY15" fmla="*/ 399998 h 507438"/>
                <a:gd name="connsiteX16" fmla="*/ 1944710 w 7817476"/>
                <a:gd name="connsiteY16" fmla="*/ 78026 h 507438"/>
                <a:gd name="connsiteX17" fmla="*/ 2266681 w 7817476"/>
                <a:gd name="connsiteY17" fmla="*/ 361361 h 507438"/>
                <a:gd name="connsiteX18" fmla="*/ 2498501 w 7817476"/>
                <a:gd name="connsiteY18" fmla="*/ 90905 h 507438"/>
                <a:gd name="connsiteX19" fmla="*/ 2794715 w 7817476"/>
                <a:gd name="connsiteY19" fmla="*/ 335604 h 507438"/>
                <a:gd name="connsiteX20" fmla="*/ 3065171 w 7817476"/>
                <a:gd name="connsiteY20" fmla="*/ 65148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61 h 507447"/>
                <a:gd name="connsiteX1" fmla="*/ 141667 w 7817476"/>
                <a:gd name="connsiteY1" fmla="*/ 168187 h 507447"/>
                <a:gd name="connsiteX2" fmla="*/ 270456 w 7817476"/>
                <a:gd name="connsiteY2" fmla="*/ 335613 h 507447"/>
                <a:gd name="connsiteX3" fmla="*/ 334850 w 7817476"/>
                <a:gd name="connsiteY3" fmla="*/ 39399 h 507447"/>
                <a:gd name="connsiteX4" fmla="*/ 489397 w 7817476"/>
                <a:gd name="connsiteY4" fmla="*/ 309855 h 507447"/>
                <a:gd name="connsiteX5" fmla="*/ 515155 w 7817476"/>
                <a:gd name="connsiteY5" fmla="*/ 490159 h 507447"/>
                <a:gd name="connsiteX6" fmla="*/ 618186 w 7817476"/>
                <a:gd name="connsiteY6" fmla="*/ 258340 h 507447"/>
                <a:gd name="connsiteX7" fmla="*/ 682580 w 7817476"/>
                <a:gd name="connsiteY7" fmla="*/ 13641 h 507447"/>
                <a:gd name="connsiteX8" fmla="*/ 785611 w 7817476"/>
                <a:gd name="connsiteY8" fmla="*/ 258340 h 507447"/>
                <a:gd name="connsiteX9" fmla="*/ 850005 w 7817476"/>
                <a:gd name="connsiteY9" fmla="*/ 503038 h 507447"/>
                <a:gd name="connsiteX10" fmla="*/ 901521 w 7817476"/>
                <a:gd name="connsiteY10" fmla="*/ 39399 h 507447"/>
                <a:gd name="connsiteX11" fmla="*/ 1068946 w 7817476"/>
                <a:gd name="connsiteY11" fmla="*/ 464401 h 507447"/>
                <a:gd name="connsiteX12" fmla="*/ 1094704 w 7817476"/>
                <a:gd name="connsiteY12" fmla="*/ 762 h 507447"/>
                <a:gd name="connsiteX13" fmla="*/ 1313645 w 7817476"/>
                <a:gd name="connsiteY13" fmla="*/ 348492 h 507447"/>
                <a:gd name="connsiteX14" fmla="*/ 1416676 w 7817476"/>
                <a:gd name="connsiteY14" fmla="*/ 78036 h 507447"/>
                <a:gd name="connsiteX15" fmla="*/ 1648495 w 7817476"/>
                <a:gd name="connsiteY15" fmla="*/ 400007 h 507447"/>
                <a:gd name="connsiteX16" fmla="*/ 1944710 w 7817476"/>
                <a:gd name="connsiteY16" fmla="*/ 78035 h 507447"/>
                <a:gd name="connsiteX17" fmla="*/ 2266681 w 7817476"/>
                <a:gd name="connsiteY17" fmla="*/ 361370 h 507447"/>
                <a:gd name="connsiteX18" fmla="*/ 2498501 w 7817476"/>
                <a:gd name="connsiteY18" fmla="*/ 90914 h 507447"/>
                <a:gd name="connsiteX19" fmla="*/ 2794715 w 7817476"/>
                <a:gd name="connsiteY19" fmla="*/ 335613 h 507447"/>
                <a:gd name="connsiteX20" fmla="*/ 3065171 w 7817476"/>
                <a:gd name="connsiteY20" fmla="*/ 65157 h 507447"/>
                <a:gd name="connsiteX21" fmla="*/ 3335627 w 7817476"/>
                <a:gd name="connsiteY21" fmla="*/ 361371 h 507447"/>
                <a:gd name="connsiteX22" fmla="*/ 3593206 w 7817476"/>
                <a:gd name="connsiteY22" fmla="*/ 65157 h 507447"/>
                <a:gd name="connsiteX23" fmla="*/ 3837904 w 7817476"/>
                <a:gd name="connsiteY23" fmla="*/ 322734 h 507447"/>
                <a:gd name="connsiteX24" fmla="*/ 4082602 w 7817476"/>
                <a:gd name="connsiteY24" fmla="*/ 90914 h 507447"/>
                <a:gd name="connsiteX25" fmla="*/ 4301544 w 7817476"/>
                <a:gd name="connsiteY25" fmla="*/ 296976 h 507447"/>
                <a:gd name="connsiteX26" fmla="*/ 4533363 w 7817476"/>
                <a:gd name="connsiteY26" fmla="*/ 65156 h 507447"/>
                <a:gd name="connsiteX27" fmla="*/ 4829577 w 7817476"/>
                <a:gd name="connsiteY27" fmla="*/ 296977 h 507447"/>
                <a:gd name="connsiteX28" fmla="*/ 5022760 w 7817476"/>
                <a:gd name="connsiteY28" fmla="*/ 90914 h 507447"/>
                <a:gd name="connsiteX29" fmla="*/ 5280338 w 7817476"/>
                <a:gd name="connsiteY29" fmla="*/ 296976 h 507447"/>
                <a:gd name="connsiteX30" fmla="*/ 5473521 w 7817476"/>
                <a:gd name="connsiteY30" fmla="*/ 78035 h 507447"/>
                <a:gd name="connsiteX31" fmla="*/ 5743977 w 7817476"/>
                <a:gd name="connsiteY31" fmla="*/ 335613 h 507447"/>
                <a:gd name="connsiteX32" fmla="*/ 5937160 w 7817476"/>
                <a:gd name="connsiteY32" fmla="*/ 90914 h 507447"/>
                <a:gd name="connsiteX33" fmla="*/ 6168980 w 7817476"/>
                <a:gd name="connsiteY33" fmla="*/ 271218 h 507447"/>
                <a:gd name="connsiteX34" fmla="*/ 6349284 w 7817476"/>
                <a:gd name="connsiteY34" fmla="*/ 90914 h 507447"/>
                <a:gd name="connsiteX35" fmla="*/ 6645498 w 7817476"/>
                <a:gd name="connsiteY35" fmla="*/ 296976 h 507447"/>
                <a:gd name="connsiteX36" fmla="*/ 6838681 w 7817476"/>
                <a:gd name="connsiteY36" fmla="*/ 90914 h 507447"/>
                <a:gd name="connsiteX37" fmla="*/ 7122017 w 7817476"/>
                <a:gd name="connsiteY37" fmla="*/ 309855 h 507447"/>
                <a:gd name="connsiteX38" fmla="*/ 7276563 w 7817476"/>
                <a:gd name="connsiteY38" fmla="*/ 116672 h 507447"/>
                <a:gd name="connsiteX39" fmla="*/ 7495504 w 7817476"/>
                <a:gd name="connsiteY39" fmla="*/ 296976 h 507447"/>
                <a:gd name="connsiteX40" fmla="*/ 7675808 w 7817476"/>
                <a:gd name="connsiteY40" fmla="*/ 78035 h 507447"/>
                <a:gd name="connsiteX41" fmla="*/ 7817476 w 7817476"/>
                <a:gd name="connsiteY41" fmla="*/ 129551 h 507447"/>
                <a:gd name="connsiteX0" fmla="*/ 0 w 7817476"/>
                <a:gd name="connsiteY0" fmla="*/ 244833 h 506819"/>
                <a:gd name="connsiteX1" fmla="*/ 141667 w 7817476"/>
                <a:gd name="connsiteY1" fmla="*/ 167559 h 506819"/>
                <a:gd name="connsiteX2" fmla="*/ 270456 w 7817476"/>
                <a:gd name="connsiteY2" fmla="*/ 334985 h 506819"/>
                <a:gd name="connsiteX3" fmla="*/ 334850 w 7817476"/>
                <a:gd name="connsiteY3" fmla="*/ 38771 h 506819"/>
                <a:gd name="connsiteX4" fmla="*/ 489397 w 7817476"/>
                <a:gd name="connsiteY4" fmla="*/ 309227 h 506819"/>
                <a:gd name="connsiteX5" fmla="*/ 515155 w 7817476"/>
                <a:gd name="connsiteY5" fmla="*/ 489531 h 506819"/>
                <a:gd name="connsiteX6" fmla="*/ 618186 w 7817476"/>
                <a:gd name="connsiteY6" fmla="*/ 257712 h 506819"/>
                <a:gd name="connsiteX7" fmla="*/ 682580 w 7817476"/>
                <a:gd name="connsiteY7" fmla="*/ 13013 h 506819"/>
                <a:gd name="connsiteX8" fmla="*/ 785611 w 7817476"/>
                <a:gd name="connsiteY8" fmla="*/ 257712 h 506819"/>
                <a:gd name="connsiteX9" fmla="*/ 850005 w 7817476"/>
                <a:gd name="connsiteY9" fmla="*/ 502410 h 506819"/>
                <a:gd name="connsiteX10" fmla="*/ 901521 w 7817476"/>
                <a:gd name="connsiteY10" fmla="*/ 38771 h 506819"/>
                <a:gd name="connsiteX11" fmla="*/ 1068946 w 7817476"/>
                <a:gd name="connsiteY11" fmla="*/ 463773 h 506819"/>
                <a:gd name="connsiteX12" fmla="*/ 1094704 w 7817476"/>
                <a:gd name="connsiteY12" fmla="*/ 134 h 506819"/>
                <a:gd name="connsiteX13" fmla="*/ 1236372 w 7817476"/>
                <a:gd name="connsiteY13" fmla="*/ 412258 h 506819"/>
                <a:gd name="connsiteX14" fmla="*/ 1416676 w 7817476"/>
                <a:gd name="connsiteY14" fmla="*/ 77408 h 506819"/>
                <a:gd name="connsiteX15" fmla="*/ 1648495 w 7817476"/>
                <a:gd name="connsiteY15" fmla="*/ 399379 h 506819"/>
                <a:gd name="connsiteX16" fmla="*/ 1944710 w 7817476"/>
                <a:gd name="connsiteY16" fmla="*/ 77407 h 506819"/>
                <a:gd name="connsiteX17" fmla="*/ 2266681 w 7817476"/>
                <a:gd name="connsiteY17" fmla="*/ 360742 h 506819"/>
                <a:gd name="connsiteX18" fmla="*/ 2498501 w 7817476"/>
                <a:gd name="connsiteY18" fmla="*/ 90286 h 506819"/>
                <a:gd name="connsiteX19" fmla="*/ 2794715 w 7817476"/>
                <a:gd name="connsiteY19" fmla="*/ 334985 h 506819"/>
                <a:gd name="connsiteX20" fmla="*/ 3065171 w 7817476"/>
                <a:gd name="connsiteY20" fmla="*/ 64529 h 506819"/>
                <a:gd name="connsiteX21" fmla="*/ 3335627 w 7817476"/>
                <a:gd name="connsiteY21" fmla="*/ 360743 h 506819"/>
                <a:gd name="connsiteX22" fmla="*/ 3593206 w 7817476"/>
                <a:gd name="connsiteY22" fmla="*/ 64529 h 506819"/>
                <a:gd name="connsiteX23" fmla="*/ 3837904 w 7817476"/>
                <a:gd name="connsiteY23" fmla="*/ 322106 h 506819"/>
                <a:gd name="connsiteX24" fmla="*/ 4082602 w 7817476"/>
                <a:gd name="connsiteY24" fmla="*/ 90286 h 506819"/>
                <a:gd name="connsiteX25" fmla="*/ 4301544 w 7817476"/>
                <a:gd name="connsiteY25" fmla="*/ 296348 h 506819"/>
                <a:gd name="connsiteX26" fmla="*/ 4533363 w 7817476"/>
                <a:gd name="connsiteY26" fmla="*/ 64528 h 506819"/>
                <a:gd name="connsiteX27" fmla="*/ 4829577 w 7817476"/>
                <a:gd name="connsiteY27" fmla="*/ 296349 h 506819"/>
                <a:gd name="connsiteX28" fmla="*/ 5022760 w 7817476"/>
                <a:gd name="connsiteY28" fmla="*/ 90286 h 506819"/>
                <a:gd name="connsiteX29" fmla="*/ 5280338 w 7817476"/>
                <a:gd name="connsiteY29" fmla="*/ 296348 h 506819"/>
                <a:gd name="connsiteX30" fmla="*/ 5473521 w 7817476"/>
                <a:gd name="connsiteY30" fmla="*/ 77407 h 506819"/>
                <a:gd name="connsiteX31" fmla="*/ 5743977 w 7817476"/>
                <a:gd name="connsiteY31" fmla="*/ 334985 h 506819"/>
                <a:gd name="connsiteX32" fmla="*/ 5937160 w 7817476"/>
                <a:gd name="connsiteY32" fmla="*/ 90286 h 506819"/>
                <a:gd name="connsiteX33" fmla="*/ 6168980 w 7817476"/>
                <a:gd name="connsiteY33" fmla="*/ 270590 h 506819"/>
                <a:gd name="connsiteX34" fmla="*/ 6349284 w 7817476"/>
                <a:gd name="connsiteY34" fmla="*/ 90286 h 506819"/>
                <a:gd name="connsiteX35" fmla="*/ 6645498 w 7817476"/>
                <a:gd name="connsiteY35" fmla="*/ 296348 h 506819"/>
                <a:gd name="connsiteX36" fmla="*/ 6838681 w 7817476"/>
                <a:gd name="connsiteY36" fmla="*/ 90286 h 506819"/>
                <a:gd name="connsiteX37" fmla="*/ 7122017 w 7817476"/>
                <a:gd name="connsiteY37" fmla="*/ 309227 h 506819"/>
                <a:gd name="connsiteX38" fmla="*/ 7276563 w 7817476"/>
                <a:gd name="connsiteY38" fmla="*/ 116044 h 506819"/>
                <a:gd name="connsiteX39" fmla="*/ 7495504 w 7817476"/>
                <a:gd name="connsiteY39" fmla="*/ 296348 h 506819"/>
                <a:gd name="connsiteX40" fmla="*/ 7675808 w 7817476"/>
                <a:gd name="connsiteY40" fmla="*/ 77407 h 506819"/>
                <a:gd name="connsiteX41" fmla="*/ 7817476 w 7817476"/>
                <a:gd name="connsiteY41" fmla="*/ 128923 h 506819"/>
                <a:gd name="connsiteX0" fmla="*/ 0 w 7817476"/>
                <a:gd name="connsiteY0" fmla="*/ 244906 h 506892"/>
                <a:gd name="connsiteX1" fmla="*/ 141667 w 7817476"/>
                <a:gd name="connsiteY1" fmla="*/ 167632 h 506892"/>
                <a:gd name="connsiteX2" fmla="*/ 270456 w 7817476"/>
                <a:gd name="connsiteY2" fmla="*/ 335058 h 506892"/>
                <a:gd name="connsiteX3" fmla="*/ 334850 w 7817476"/>
                <a:gd name="connsiteY3" fmla="*/ 38844 h 506892"/>
                <a:gd name="connsiteX4" fmla="*/ 489397 w 7817476"/>
                <a:gd name="connsiteY4" fmla="*/ 309300 h 506892"/>
                <a:gd name="connsiteX5" fmla="*/ 515155 w 7817476"/>
                <a:gd name="connsiteY5" fmla="*/ 489604 h 506892"/>
                <a:gd name="connsiteX6" fmla="*/ 618186 w 7817476"/>
                <a:gd name="connsiteY6" fmla="*/ 257785 h 506892"/>
                <a:gd name="connsiteX7" fmla="*/ 682580 w 7817476"/>
                <a:gd name="connsiteY7" fmla="*/ 13086 h 506892"/>
                <a:gd name="connsiteX8" fmla="*/ 785611 w 7817476"/>
                <a:gd name="connsiteY8" fmla="*/ 257785 h 506892"/>
                <a:gd name="connsiteX9" fmla="*/ 850005 w 7817476"/>
                <a:gd name="connsiteY9" fmla="*/ 502483 h 506892"/>
                <a:gd name="connsiteX10" fmla="*/ 901521 w 7817476"/>
                <a:gd name="connsiteY10" fmla="*/ 38844 h 506892"/>
                <a:gd name="connsiteX11" fmla="*/ 914400 w 7817476"/>
                <a:gd name="connsiteY11" fmla="*/ 476725 h 506892"/>
                <a:gd name="connsiteX12" fmla="*/ 1094704 w 7817476"/>
                <a:gd name="connsiteY12" fmla="*/ 207 h 506892"/>
                <a:gd name="connsiteX13" fmla="*/ 1236372 w 7817476"/>
                <a:gd name="connsiteY13" fmla="*/ 412331 h 506892"/>
                <a:gd name="connsiteX14" fmla="*/ 1416676 w 7817476"/>
                <a:gd name="connsiteY14" fmla="*/ 77481 h 506892"/>
                <a:gd name="connsiteX15" fmla="*/ 1648495 w 7817476"/>
                <a:gd name="connsiteY15" fmla="*/ 399452 h 506892"/>
                <a:gd name="connsiteX16" fmla="*/ 1944710 w 7817476"/>
                <a:gd name="connsiteY16" fmla="*/ 77480 h 506892"/>
                <a:gd name="connsiteX17" fmla="*/ 2266681 w 7817476"/>
                <a:gd name="connsiteY17" fmla="*/ 360815 h 506892"/>
                <a:gd name="connsiteX18" fmla="*/ 2498501 w 7817476"/>
                <a:gd name="connsiteY18" fmla="*/ 90359 h 506892"/>
                <a:gd name="connsiteX19" fmla="*/ 2794715 w 7817476"/>
                <a:gd name="connsiteY19" fmla="*/ 335058 h 506892"/>
                <a:gd name="connsiteX20" fmla="*/ 3065171 w 7817476"/>
                <a:gd name="connsiteY20" fmla="*/ 64602 h 506892"/>
                <a:gd name="connsiteX21" fmla="*/ 3335627 w 7817476"/>
                <a:gd name="connsiteY21" fmla="*/ 360816 h 506892"/>
                <a:gd name="connsiteX22" fmla="*/ 3593206 w 7817476"/>
                <a:gd name="connsiteY22" fmla="*/ 64602 h 506892"/>
                <a:gd name="connsiteX23" fmla="*/ 3837904 w 7817476"/>
                <a:gd name="connsiteY23" fmla="*/ 322179 h 506892"/>
                <a:gd name="connsiteX24" fmla="*/ 4082602 w 7817476"/>
                <a:gd name="connsiteY24" fmla="*/ 90359 h 506892"/>
                <a:gd name="connsiteX25" fmla="*/ 4301544 w 7817476"/>
                <a:gd name="connsiteY25" fmla="*/ 296421 h 506892"/>
                <a:gd name="connsiteX26" fmla="*/ 4533363 w 7817476"/>
                <a:gd name="connsiteY26" fmla="*/ 64601 h 506892"/>
                <a:gd name="connsiteX27" fmla="*/ 4829577 w 7817476"/>
                <a:gd name="connsiteY27" fmla="*/ 296422 h 506892"/>
                <a:gd name="connsiteX28" fmla="*/ 5022760 w 7817476"/>
                <a:gd name="connsiteY28" fmla="*/ 90359 h 506892"/>
                <a:gd name="connsiteX29" fmla="*/ 5280338 w 7817476"/>
                <a:gd name="connsiteY29" fmla="*/ 296421 h 506892"/>
                <a:gd name="connsiteX30" fmla="*/ 5473521 w 7817476"/>
                <a:gd name="connsiteY30" fmla="*/ 77480 h 506892"/>
                <a:gd name="connsiteX31" fmla="*/ 5743977 w 7817476"/>
                <a:gd name="connsiteY31" fmla="*/ 335058 h 506892"/>
                <a:gd name="connsiteX32" fmla="*/ 5937160 w 7817476"/>
                <a:gd name="connsiteY32" fmla="*/ 90359 h 506892"/>
                <a:gd name="connsiteX33" fmla="*/ 6168980 w 7817476"/>
                <a:gd name="connsiteY33" fmla="*/ 270663 h 506892"/>
                <a:gd name="connsiteX34" fmla="*/ 6349284 w 7817476"/>
                <a:gd name="connsiteY34" fmla="*/ 90359 h 506892"/>
                <a:gd name="connsiteX35" fmla="*/ 6645498 w 7817476"/>
                <a:gd name="connsiteY35" fmla="*/ 296421 h 506892"/>
                <a:gd name="connsiteX36" fmla="*/ 6838681 w 7817476"/>
                <a:gd name="connsiteY36" fmla="*/ 90359 h 506892"/>
                <a:gd name="connsiteX37" fmla="*/ 7122017 w 7817476"/>
                <a:gd name="connsiteY37" fmla="*/ 309300 h 506892"/>
                <a:gd name="connsiteX38" fmla="*/ 7276563 w 7817476"/>
                <a:gd name="connsiteY38" fmla="*/ 116117 h 506892"/>
                <a:gd name="connsiteX39" fmla="*/ 7495504 w 7817476"/>
                <a:gd name="connsiteY39" fmla="*/ 296421 h 506892"/>
                <a:gd name="connsiteX40" fmla="*/ 7675808 w 7817476"/>
                <a:gd name="connsiteY40" fmla="*/ 77480 h 506892"/>
                <a:gd name="connsiteX41" fmla="*/ 7817476 w 7817476"/>
                <a:gd name="connsiteY41" fmla="*/ 128996 h 506892"/>
                <a:gd name="connsiteX0" fmla="*/ 0 w 7817476"/>
                <a:gd name="connsiteY0" fmla="*/ 245003 h 506989"/>
                <a:gd name="connsiteX1" fmla="*/ 141667 w 7817476"/>
                <a:gd name="connsiteY1" fmla="*/ 167729 h 506989"/>
                <a:gd name="connsiteX2" fmla="*/ 270456 w 7817476"/>
                <a:gd name="connsiteY2" fmla="*/ 335155 h 506989"/>
                <a:gd name="connsiteX3" fmla="*/ 334850 w 7817476"/>
                <a:gd name="connsiteY3" fmla="*/ 38941 h 506989"/>
                <a:gd name="connsiteX4" fmla="*/ 489397 w 7817476"/>
                <a:gd name="connsiteY4" fmla="*/ 309397 h 506989"/>
                <a:gd name="connsiteX5" fmla="*/ 515155 w 7817476"/>
                <a:gd name="connsiteY5" fmla="*/ 489701 h 506989"/>
                <a:gd name="connsiteX6" fmla="*/ 618186 w 7817476"/>
                <a:gd name="connsiteY6" fmla="*/ 257882 h 506989"/>
                <a:gd name="connsiteX7" fmla="*/ 682580 w 7817476"/>
                <a:gd name="connsiteY7" fmla="*/ 13183 h 506989"/>
                <a:gd name="connsiteX8" fmla="*/ 785611 w 7817476"/>
                <a:gd name="connsiteY8" fmla="*/ 257882 h 506989"/>
                <a:gd name="connsiteX9" fmla="*/ 850005 w 7817476"/>
                <a:gd name="connsiteY9" fmla="*/ 502580 h 506989"/>
                <a:gd name="connsiteX10" fmla="*/ 901521 w 7817476"/>
                <a:gd name="connsiteY10" fmla="*/ 38941 h 506989"/>
                <a:gd name="connsiteX11" fmla="*/ 914400 w 7817476"/>
                <a:gd name="connsiteY11" fmla="*/ 476822 h 506989"/>
                <a:gd name="connsiteX12" fmla="*/ 1094704 w 7817476"/>
                <a:gd name="connsiteY12" fmla="*/ 304 h 506989"/>
                <a:gd name="connsiteX13" fmla="*/ 1236372 w 7817476"/>
                <a:gd name="connsiteY13" fmla="*/ 399549 h 506989"/>
                <a:gd name="connsiteX14" fmla="*/ 1416676 w 7817476"/>
                <a:gd name="connsiteY14" fmla="*/ 77578 h 506989"/>
                <a:gd name="connsiteX15" fmla="*/ 1648495 w 7817476"/>
                <a:gd name="connsiteY15" fmla="*/ 399549 h 506989"/>
                <a:gd name="connsiteX16" fmla="*/ 1944710 w 7817476"/>
                <a:gd name="connsiteY16" fmla="*/ 77577 h 506989"/>
                <a:gd name="connsiteX17" fmla="*/ 2266681 w 7817476"/>
                <a:gd name="connsiteY17" fmla="*/ 360912 h 506989"/>
                <a:gd name="connsiteX18" fmla="*/ 2498501 w 7817476"/>
                <a:gd name="connsiteY18" fmla="*/ 90456 h 506989"/>
                <a:gd name="connsiteX19" fmla="*/ 2794715 w 7817476"/>
                <a:gd name="connsiteY19" fmla="*/ 335155 h 506989"/>
                <a:gd name="connsiteX20" fmla="*/ 3065171 w 7817476"/>
                <a:gd name="connsiteY20" fmla="*/ 64699 h 506989"/>
                <a:gd name="connsiteX21" fmla="*/ 3335627 w 7817476"/>
                <a:gd name="connsiteY21" fmla="*/ 360913 h 506989"/>
                <a:gd name="connsiteX22" fmla="*/ 3593206 w 7817476"/>
                <a:gd name="connsiteY22" fmla="*/ 64699 h 506989"/>
                <a:gd name="connsiteX23" fmla="*/ 3837904 w 7817476"/>
                <a:gd name="connsiteY23" fmla="*/ 322276 h 506989"/>
                <a:gd name="connsiteX24" fmla="*/ 4082602 w 7817476"/>
                <a:gd name="connsiteY24" fmla="*/ 90456 h 506989"/>
                <a:gd name="connsiteX25" fmla="*/ 4301544 w 7817476"/>
                <a:gd name="connsiteY25" fmla="*/ 296518 h 506989"/>
                <a:gd name="connsiteX26" fmla="*/ 4533363 w 7817476"/>
                <a:gd name="connsiteY26" fmla="*/ 64698 h 506989"/>
                <a:gd name="connsiteX27" fmla="*/ 4829577 w 7817476"/>
                <a:gd name="connsiteY27" fmla="*/ 296519 h 506989"/>
                <a:gd name="connsiteX28" fmla="*/ 5022760 w 7817476"/>
                <a:gd name="connsiteY28" fmla="*/ 90456 h 506989"/>
                <a:gd name="connsiteX29" fmla="*/ 5280338 w 7817476"/>
                <a:gd name="connsiteY29" fmla="*/ 296518 h 506989"/>
                <a:gd name="connsiteX30" fmla="*/ 5473521 w 7817476"/>
                <a:gd name="connsiteY30" fmla="*/ 77577 h 506989"/>
                <a:gd name="connsiteX31" fmla="*/ 5743977 w 7817476"/>
                <a:gd name="connsiteY31" fmla="*/ 335155 h 506989"/>
                <a:gd name="connsiteX32" fmla="*/ 5937160 w 7817476"/>
                <a:gd name="connsiteY32" fmla="*/ 90456 h 506989"/>
                <a:gd name="connsiteX33" fmla="*/ 6168980 w 7817476"/>
                <a:gd name="connsiteY33" fmla="*/ 270760 h 506989"/>
                <a:gd name="connsiteX34" fmla="*/ 6349284 w 7817476"/>
                <a:gd name="connsiteY34" fmla="*/ 90456 h 506989"/>
                <a:gd name="connsiteX35" fmla="*/ 6645498 w 7817476"/>
                <a:gd name="connsiteY35" fmla="*/ 296518 h 506989"/>
                <a:gd name="connsiteX36" fmla="*/ 6838681 w 7817476"/>
                <a:gd name="connsiteY36" fmla="*/ 90456 h 506989"/>
                <a:gd name="connsiteX37" fmla="*/ 7122017 w 7817476"/>
                <a:gd name="connsiteY37" fmla="*/ 309397 h 506989"/>
                <a:gd name="connsiteX38" fmla="*/ 7276563 w 7817476"/>
                <a:gd name="connsiteY38" fmla="*/ 116214 h 506989"/>
                <a:gd name="connsiteX39" fmla="*/ 7495504 w 7817476"/>
                <a:gd name="connsiteY39" fmla="*/ 296518 h 506989"/>
                <a:gd name="connsiteX40" fmla="*/ 7675808 w 7817476"/>
                <a:gd name="connsiteY40" fmla="*/ 77577 h 506989"/>
                <a:gd name="connsiteX41" fmla="*/ 7817476 w 7817476"/>
                <a:gd name="connsiteY41" fmla="*/ 129093 h 506989"/>
                <a:gd name="connsiteX0" fmla="*/ 0 w 7817476"/>
                <a:gd name="connsiteY0" fmla="*/ 245005 h 506991"/>
                <a:gd name="connsiteX1" fmla="*/ 141667 w 7817476"/>
                <a:gd name="connsiteY1" fmla="*/ 167731 h 506991"/>
                <a:gd name="connsiteX2" fmla="*/ 270456 w 7817476"/>
                <a:gd name="connsiteY2" fmla="*/ 335157 h 506991"/>
                <a:gd name="connsiteX3" fmla="*/ 334850 w 7817476"/>
                <a:gd name="connsiteY3" fmla="*/ 38943 h 506991"/>
                <a:gd name="connsiteX4" fmla="*/ 489397 w 7817476"/>
                <a:gd name="connsiteY4" fmla="*/ 309399 h 506991"/>
                <a:gd name="connsiteX5" fmla="*/ 515155 w 7817476"/>
                <a:gd name="connsiteY5" fmla="*/ 489703 h 506991"/>
                <a:gd name="connsiteX6" fmla="*/ 618186 w 7817476"/>
                <a:gd name="connsiteY6" fmla="*/ 257884 h 506991"/>
                <a:gd name="connsiteX7" fmla="*/ 682580 w 7817476"/>
                <a:gd name="connsiteY7" fmla="*/ 13185 h 506991"/>
                <a:gd name="connsiteX8" fmla="*/ 785611 w 7817476"/>
                <a:gd name="connsiteY8" fmla="*/ 257884 h 506991"/>
                <a:gd name="connsiteX9" fmla="*/ 850005 w 7817476"/>
                <a:gd name="connsiteY9" fmla="*/ 502582 h 506991"/>
                <a:gd name="connsiteX10" fmla="*/ 901521 w 7817476"/>
                <a:gd name="connsiteY10" fmla="*/ 38943 h 506991"/>
                <a:gd name="connsiteX11" fmla="*/ 914400 w 7817476"/>
                <a:gd name="connsiteY11" fmla="*/ 476824 h 506991"/>
                <a:gd name="connsiteX12" fmla="*/ 1094704 w 7817476"/>
                <a:gd name="connsiteY12" fmla="*/ 306 h 506991"/>
                <a:gd name="connsiteX13" fmla="*/ 1236372 w 7817476"/>
                <a:gd name="connsiteY13" fmla="*/ 399551 h 506991"/>
                <a:gd name="connsiteX14" fmla="*/ 1468191 w 7817476"/>
                <a:gd name="connsiteY14" fmla="*/ 90459 h 506991"/>
                <a:gd name="connsiteX15" fmla="*/ 1648495 w 7817476"/>
                <a:gd name="connsiteY15" fmla="*/ 399551 h 506991"/>
                <a:gd name="connsiteX16" fmla="*/ 1944710 w 7817476"/>
                <a:gd name="connsiteY16" fmla="*/ 77579 h 506991"/>
                <a:gd name="connsiteX17" fmla="*/ 2266681 w 7817476"/>
                <a:gd name="connsiteY17" fmla="*/ 360914 h 506991"/>
                <a:gd name="connsiteX18" fmla="*/ 2498501 w 7817476"/>
                <a:gd name="connsiteY18" fmla="*/ 90458 h 506991"/>
                <a:gd name="connsiteX19" fmla="*/ 2794715 w 7817476"/>
                <a:gd name="connsiteY19" fmla="*/ 335157 h 506991"/>
                <a:gd name="connsiteX20" fmla="*/ 3065171 w 7817476"/>
                <a:gd name="connsiteY20" fmla="*/ 64701 h 506991"/>
                <a:gd name="connsiteX21" fmla="*/ 3335627 w 7817476"/>
                <a:gd name="connsiteY21" fmla="*/ 360915 h 506991"/>
                <a:gd name="connsiteX22" fmla="*/ 3593206 w 7817476"/>
                <a:gd name="connsiteY22" fmla="*/ 64701 h 506991"/>
                <a:gd name="connsiteX23" fmla="*/ 3837904 w 7817476"/>
                <a:gd name="connsiteY23" fmla="*/ 322278 h 506991"/>
                <a:gd name="connsiteX24" fmla="*/ 4082602 w 7817476"/>
                <a:gd name="connsiteY24" fmla="*/ 90458 h 506991"/>
                <a:gd name="connsiteX25" fmla="*/ 4301544 w 7817476"/>
                <a:gd name="connsiteY25" fmla="*/ 296520 h 506991"/>
                <a:gd name="connsiteX26" fmla="*/ 4533363 w 7817476"/>
                <a:gd name="connsiteY26" fmla="*/ 64700 h 506991"/>
                <a:gd name="connsiteX27" fmla="*/ 4829577 w 7817476"/>
                <a:gd name="connsiteY27" fmla="*/ 296521 h 506991"/>
                <a:gd name="connsiteX28" fmla="*/ 5022760 w 7817476"/>
                <a:gd name="connsiteY28" fmla="*/ 90458 h 506991"/>
                <a:gd name="connsiteX29" fmla="*/ 5280338 w 7817476"/>
                <a:gd name="connsiteY29" fmla="*/ 296520 h 506991"/>
                <a:gd name="connsiteX30" fmla="*/ 5473521 w 7817476"/>
                <a:gd name="connsiteY30" fmla="*/ 77579 h 506991"/>
                <a:gd name="connsiteX31" fmla="*/ 5743977 w 7817476"/>
                <a:gd name="connsiteY31" fmla="*/ 335157 h 506991"/>
                <a:gd name="connsiteX32" fmla="*/ 5937160 w 7817476"/>
                <a:gd name="connsiteY32" fmla="*/ 90458 h 506991"/>
                <a:gd name="connsiteX33" fmla="*/ 6168980 w 7817476"/>
                <a:gd name="connsiteY33" fmla="*/ 270762 h 506991"/>
                <a:gd name="connsiteX34" fmla="*/ 6349284 w 7817476"/>
                <a:gd name="connsiteY34" fmla="*/ 90458 h 506991"/>
                <a:gd name="connsiteX35" fmla="*/ 6645498 w 7817476"/>
                <a:gd name="connsiteY35" fmla="*/ 296520 h 506991"/>
                <a:gd name="connsiteX36" fmla="*/ 6838681 w 7817476"/>
                <a:gd name="connsiteY36" fmla="*/ 90458 h 506991"/>
                <a:gd name="connsiteX37" fmla="*/ 7122017 w 7817476"/>
                <a:gd name="connsiteY37" fmla="*/ 309399 h 506991"/>
                <a:gd name="connsiteX38" fmla="*/ 7276563 w 7817476"/>
                <a:gd name="connsiteY38" fmla="*/ 116216 h 506991"/>
                <a:gd name="connsiteX39" fmla="*/ 7495504 w 7817476"/>
                <a:gd name="connsiteY39" fmla="*/ 296520 h 506991"/>
                <a:gd name="connsiteX40" fmla="*/ 7675808 w 7817476"/>
                <a:gd name="connsiteY40" fmla="*/ 77579 h 506991"/>
                <a:gd name="connsiteX41" fmla="*/ 7817476 w 7817476"/>
                <a:gd name="connsiteY41" fmla="*/ 129095 h 506991"/>
                <a:gd name="connsiteX0" fmla="*/ 0 w 7817476"/>
                <a:gd name="connsiteY0" fmla="*/ 245005 h 506991"/>
                <a:gd name="connsiteX1" fmla="*/ 141667 w 7817476"/>
                <a:gd name="connsiteY1" fmla="*/ 167731 h 506991"/>
                <a:gd name="connsiteX2" fmla="*/ 270456 w 7817476"/>
                <a:gd name="connsiteY2" fmla="*/ 335157 h 506991"/>
                <a:gd name="connsiteX3" fmla="*/ 334850 w 7817476"/>
                <a:gd name="connsiteY3" fmla="*/ 38943 h 506991"/>
                <a:gd name="connsiteX4" fmla="*/ 489397 w 7817476"/>
                <a:gd name="connsiteY4" fmla="*/ 309399 h 506991"/>
                <a:gd name="connsiteX5" fmla="*/ 515155 w 7817476"/>
                <a:gd name="connsiteY5" fmla="*/ 489703 h 506991"/>
                <a:gd name="connsiteX6" fmla="*/ 618186 w 7817476"/>
                <a:gd name="connsiteY6" fmla="*/ 257884 h 506991"/>
                <a:gd name="connsiteX7" fmla="*/ 682580 w 7817476"/>
                <a:gd name="connsiteY7" fmla="*/ 13185 h 506991"/>
                <a:gd name="connsiteX8" fmla="*/ 785611 w 7817476"/>
                <a:gd name="connsiteY8" fmla="*/ 257884 h 506991"/>
                <a:gd name="connsiteX9" fmla="*/ 850005 w 7817476"/>
                <a:gd name="connsiteY9" fmla="*/ 502582 h 506991"/>
                <a:gd name="connsiteX10" fmla="*/ 901521 w 7817476"/>
                <a:gd name="connsiteY10" fmla="*/ 38943 h 506991"/>
                <a:gd name="connsiteX11" fmla="*/ 914400 w 7817476"/>
                <a:gd name="connsiteY11" fmla="*/ 476824 h 506991"/>
                <a:gd name="connsiteX12" fmla="*/ 1094704 w 7817476"/>
                <a:gd name="connsiteY12" fmla="*/ 306 h 506991"/>
                <a:gd name="connsiteX13" fmla="*/ 1236372 w 7817476"/>
                <a:gd name="connsiteY13" fmla="*/ 399551 h 506991"/>
                <a:gd name="connsiteX14" fmla="*/ 1468191 w 7817476"/>
                <a:gd name="connsiteY14" fmla="*/ 90459 h 506991"/>
                <a:gd name="connsiteX15" fmla="*/ 1751526 w 7817476"/>
                <a:gd name="connsiteY15" fmla="*/ 386672 h 506991"/>
                <a:gd name="connsiteX16" fmla="*/ 1944710 w 7817476"/>
                <a:gd name="connsiteY16" fmla="*/ 77579 h 506991"/>
                <a:gd name="connsiteX17" fmla="*/ 2266681 w 7817476"/>
                <a:gd name="connsiteY17" fmla="*/ 360914 h 506991"/>
                <a:gd name="connsiteX18" fmla="*/ 2498501 w 7817476"/>
                <a:gd name="connsiteY18" fmla="*/ 90458 h 506991"/>
                <a:gd name="connsiteX19" fmla="*/ 2794715 w 7817476"/>
                <a:gd name="connsiteY19" fmla="*/ 335157 h 506991"/>
                <a:gd name="connsiteX20" fmla="*/ 3065171 w 7817476"/>
                <a:gd name="connsiteY20" fmla="*/ 64701 h 506991"/>
                <a:gd name="connsiteX21" fmla="*/ 3335627 w 7817476"/>
                <a:gd name="connsiteY21" fmla="*/ 360915 h 506991"/>
                <a:gd name="connsiteX22" fmla="*/ 3593206 w 7817476"/>
                <a:gd name="connsiteY22" fmla="*/ 64701 h 506991"/>
                <a:gd name="connsiteX23" fmla="*/ 3837904 w 7817476"/>
                <a:gd name="connsiteY23" fmla="*/ 322278 h 506991"/>
                <a:gd name="connsiteX24" fmla="*/ 4082602 w 7817476"/>
                <a:gd name="connsiteY24" fmla="*/ 90458 h 506991"/>
                <a:gd name="connsiteX25" fmla="*/ 4301544 w 7817476"/>
                <a:gd name="connsiteY25" fmla="*/ 296520 h 506991"/>
                <a:gd name="connsiteX26" fmla="*/ 4533363 w 7817476"/>
                <a:gd name="connsiteY26" fmla="*/ 64700 h 506991"/>
                <a:gd name="connsiteX27" fmla="*/ 4829577 w 7817476"/>
                <a:gd name="connsiteY27" fmla="*/ 296521 h 506991"/>
                <a:gd name="connsiteX28" fmla="*/ 5022760 w 7817476"/>
                <a:gd name="connsiteY28" fmla="*/ 90458 h 506991"/>
                <a:gd name="connsiteX29" fmla="*/ 5280338 w 7817476"/>
                <a:gd name="connsiteY29" fmla="*/ 296520 h 506991"/>
                <a:gd name="connsiteX30" fmla="*/ 5473521 w 7817476"/>
                <a:gd name="connsiteY30" fmla="*/ 77579 h 506991"/>
                <a:gd name="connsiteX31" fmla="*/ 5743977 w 7817476"/>
                <a:gd name="connsiteY31" fmla="*/ 335157 h 506991"/>
                <a:gd name="connsiteX32" fmla="*/ 5937160 w 7817476"/>
                <a:gd name="connsiteY32" fmla="*/ 90458 h 506991"/>
                <a:gd name="connsiteX33" fmla="*/ 6168980 w 7817476"/>
                <a:gd name="connsiteY33" fmla="*/ 270762 h 506991"/>
                <a:gd name="connsiteX34" fmla="*/ 6349284 w 7817476"/>
                <a:gd name="connsiteY34" fmla="*/ 90458 h 506991"/>
                <a:gd name="connsiteX35" fmla="*/ 6645498 w 7817476"/>
                <a:gd name="connsiteY35" fmla="*/ 296520 h 506991"/>
                <a:gd name="connsiteX36" fmla="*/ 6838681 w 7817476"/>
                <a:gd name="connsiteY36" fmla="*/ 90458 h 506991"/>
                <a:gd name="connsiteX37" fmla="*/ 7122017 w 7817476"/>
                <a:gd name="connsiteY37" fmla="*/ 309399 h 506991"/>
                <a:gd name="connsiteX38" fmla="*/ 7276563 w 7817476"/>
                <a:gd name="connsiteY38" fmla="*/ 116216 h 506991"/>
                <a:gd name="connsiteX39" fmla="*/ 7495504 w 7817476"/>
                <a:gd name="connsiteY39" fmla="*/ 296520 h 506991"/>
                <a:gd name="connsiteX40" fmla="*/ 7675808 w 7817476"/>
                <a:gd name="connsiteY40" fmla="*/ 77579 h 506991"/>
                <a:gd name="connsiteX41" fmla="*/ 7817476 w 7817476"/>
                <a:gd name="connsiteY41" fmla="*/ 129095 h 506991"/>
                <a:gd name="connsiteX0" fmla="*/ 0 w 7817476"/>
                <a:gd name="connsiteY0" fmla="*/ 245005 h 506991"/>
                <a:gd name="connsiteX1" fmla="*/ 141667 w 7817476"/>
                <a:gd name="connsiteY1" fmla="*/ 167731 h 506991"/>
                <a:gd name="connsiteX2" fmla="*/ 270456 w 7817476"/>
                <a:gd name="connsiteY2" fmla="*/ 335157 h 506991"/>
                <a:gd name="connsiteX3" fmla="*/ 334850 w 7817476"/>
                <a:gd name="connsiteY3" fmla="*/ 38943 h 506991"/>
                <a:gd name="connsiteX4" fmla="*/ 489397 w 7817476"/>
                <a:gd name="connsiteY4" fmla="*/ 309399 h 506991"/>
                <a:gd name="connsiteX5" fmla="*/ 515155 w 7817476"/>
                <a:gd name="connsiteY5" fmla="*/ 489703 h 506991"/>
                <a:gd name="connsiteX6" fmla="*/ 618186 w 7817476"/>
                <a:gd name="connsiteY6" fmla="*/ 257884 h 506991"/>
                <a:gd name="connsiteX7" fmla="*/ 682580 w 7817476"/>
                <a:gd name="connsiteY7" fmla="*/ 13185 h 506991"/>
                <a:gd name="connsiteX8" fmla="*/ 785611 w 7817476"/>
                <a:gd name="connsiteY8" fmla="*/ 257884 h 506991"/>
                <a:gd name="connsiteX9" fmla="*/ 850005 w 7817476"/>
                <a:gd name="connsiteY9" fmla="*/ 502582 h 506991"/>
                <a:gd name="connsiteX10" fmla="*/ 901521 w 7817476"/>
                <a:gd name="connsiteY10" fmla="*/ 38943 h 506991"/>
                <a:gd name="connsiteX11" fmla="*/ 914400 w 7817476"/>
                <a:gd name="connsiteY11" fmla="*/ 476824 h 506991"/>
                <a:gd name="connsiteX12" fmla="*/ 1094704 w 7817476"/>
                <a:gd name="connsiteY12" fmla="*/ 306 h 506991"/>
                <a:gd name="connsiteX13" fmla="*/ 1236372 w 7817476"/>
                <a:gd name="connsiteY13" fmla="*/ 399551 h 506991"/>
                <a:gd name="connsiteX14" fmla="*/ 1468191 w 7817476"/>
                <a:gd name="connsiteY14" fmla="*/ 90459 h 506991"/>
                <a:gd name="connsiteX15" fmla="*/ 1751526 w 7817476"/>
                <a:gd name="connsiteY15" fmla="*/ 386672 h 506991"/>
                <a:gd name="connsiteX16" fmla="*/ 2034862 w 7817476"/>
                <a:gd name="connsiteY16" fmla="*/ 77579 h 506991"/>
                <a:gd name="connsiteX17" fmla="*/ 2266681 w 7817476"/>
                <a:gd name="connsiteY17" fmla="*/ 360914 h 506991"/>
                <a:gd name="connsiteX18" fmla="*/ 2498501 w 7817476"/>
                <a:gd name="connsiteY18" fmla="*/ 90458 h 506991"/>
                <a:gd name="connsiteX19" fmla="*/ 2794715 w 7817476"/>
                <a:gd name="connsiteY19" fmla="*/ 335157 h 506991"/>
                <a:gd name="connsiteX20" fmla="*/ 3065171 w 7817476"/>
                <a:gd name="connsiteY20" fmla="*/ 64701 h 506991"/>
                <a:gd name="connsiteX21" fmla="*/ 3335627 w 7817476"/>
                <a:gd name="connsiteY21" fmla="*/ 360915 h 506991"/>
                <a:gd name="connsiteX22" fmla="*/ 3593206 w 7817476"/>
                <a:gd name="connsiteY22" fmla="*/ 64701 h 506991"/>
                <a:gd name="connsiteX23" fmla="*/ 3837904 w 7817476"/>
                <a:gd name="connsiteY23" fmla="*/ 322278 h 506991"/>
                <a:gd name="connsiteX24" fmla="*/ 4082602 w 7817476"/>
                <a:gd name="connsiteY24" fmla="*/ 90458 h 506991"/>
                <a:gd name="connsiteX25" fmla="*/ 4301544 w 7817476"/>
                <a:gd name="connsiteY25" fmla="*/ 296520 h 506991"/>
                <a:gd name="connsiteX26" fmla="*/ 4533363 w 7817476"/>
                <a:gd name="connsiteY26" fmla="*/ 64700 h 506991"/>
                <a:gd name="connsiteX27" fmla="*/ 4829577 w 7817476"/>
                <a:gd name="connsiteY27" fmla="*/ 296521 h 506991"/>
                <a:gd name="connsiteX28" fmla="*/ 5022760 w 7817476"/>
                <a:gd name="connsiteY28" fmla="*/ 90458 h 506991"/>
                <a:gd name="connsiteX29" fmla="*/ 5280338 w 7817476"/>
                <a:gd name="connsiteY29" fmla="*/ 296520 h 506991"/>
                <a:gd name="connsiteX30" fmla="*/ 5473521 w 7817476"/>
                <a:gd name="connsiteY30" fmla="*/ 77579 h 506991"/>
                <a:gd name="connsiteX31" fmla="*/ 5743977 w 7817476"/>
                <a:gd name="connsiteY31" fmla="*/ 335157 h 506991"/>
                <a:gd name="connsiteX32" fmla="*/ 5937160 w 7817476"/>
                <a:gd name="connsiteY32" fmla="*/ 90458 h 506991"/>
                <a:gd name="connsiteX33" fmla="*/ 6168980 w 7817476"/>
                <a:gd name="connsiteY33" fmla="*/ 270762 h 506991"/>
                <a:gd name="connsiteX34" fmla="*/ 6349284 w 7817476"/>
                <a:gd name="connsiteY34" fmla="*/ 90458 h 506991"/>
                <a:gd name="connsiteX35" fmla="*/ 6645498 w 7817476"/>
                <a:gd name="connsiteY35" fmla="*/ 296520 h 506991"/>
                <a:gd name="connsiteX36" fmla="*/ 6838681 w 7817476"/>
                <a:gd name="connsiteY36" fmla="*/ 90458 h 506991"/>
                <a:gd name="connsiteX37" fmla="*/ 7122017 w 7817476"/>
                <a:gd name="connsiteY37" fmla="*/ 309399 h 506991"/>
                <a:gd name="connsiteX38" fmla="*/ 7276563 w 7817476"/>
                <a:gd name="connsiteY38" fmla="*/ 116216 h 506991"/>
                <a:gd name="connsiteX39" fmla="*/ 7495504 w 7817476"/>
                <a:gd name="connsiteY39" fmla="*/ 296520 h 506991"/>
                <a:gd name="connsiteX40" fmla="*/ 7675808 w 7817476"/>
                <a:gd name="connsiteY40" fmla="*/ 77579 h 506991"/>
                <a:gd name="connsiteX41" fmla="*/ 7817476 w 7817476"/>
                <a:gd name="connsiteY41" fmla="*/ 129095 h 506991"/>
                <a:gd name="connsiteX0" fmla="*/ 0 w 7817476"/>
                <a:gd name="connsiteY0" fmla="*/ 245003 h 506989"/>
                <a:gd name="connsiteX1" fmla="*/ 141667 w 7817476"/>
                <a:gd name="connsiteY1" fmla="*/ 167729 h 506989"/>
                <a:gd name="connsiteX2" fmla="*/ 270456 w 7817476"/>
                <a:gd name="connsiteY2" fmla="*/ 335155 h 506989"/>
                <a:gd name="connsiteX3" fmla="*/ 334850 w 7817476"/>
                <a:gd name="connsiteY3" fmla="*/ 38941 h 506989"/>
                <a:gd name="connsiteX4" fmla="*/ 489397 w 7817476"/>
                <a:gd name="connsiteY4" fmla="*/ 309397 h 506989"/>
                <a:gd name="connsiteX5" fmla="*/ 515155 w 7817476"/>
                <a:gd name="connsiteY5" fmla="*/ 489701 h 506989"/>
                <a:gd name="connsiteX6" fmla="*/ 618186 w 7817476"/>
                <a:gd name="connsiteY6" fmla="*/ 257882 h 506989"/>
                <a:gd name="connsiteX7" fmla="*/ 682580 w 7817476"/>
                <a:gd name="connsiteY7" fmla="*/ 13183 h 506989"/>
                <a:gd name="connsiteX8" fmla="*/ 785611 w 7817476"/>
                <a:gd name="connsiteY8" fmla="*/ 257882 h 506989"/>
                <a:gd name="connsiteX9" fmla="*/ 850005 w 7817476"/>
                <a:gd name="connsiteY9" fmla="*/ 502580 h 506989"/>
                <a:gd name="connsiteX10" fmla="*/ 901521 w 7817476"/>
                <a:gd name="connsiteY10" fmla="*/ 38941 h 506989"/>
                <a:gd name="connsiteX11" fmla="*/ 914400 w 7817476"/>
                <a:gd name="connsiteY11" fmla="*/ 476822 h 506989"/>
                <a:gd name="connsiteX12" fmla="*/ 1094704 w 7817476"/>
                <a:gd name="connsiteY12" fmla="*/ 304 h 506989"/>
                <a:gd name="connsiteX13" fmla="*/ 1236372 w 7817476"/>
                <a:gd name="connsiteY13" fmla="*/ 399549 h 506989"/>
                <a:gd name="connsiteX14" fmla="*/ 1506828 w 7817476"/>
                <a:gd name="connsiteY14" fmla="*/ 64699 h 506989"/>
                <a:gd name="connsiteX15" fmla="*/ 1751526 w 7817476"/>
                <a:gd name="connsiteY15" fmla="*/ 386670 h 506989"/>
                <a:gd name="connsiteX16" fmla="*/ 2034862 w 7817476"/>
                <a:gd name="connsiteY16" fmla="*/ 77577 h 506989"/>
                <a:gd name="connsiteX17" fmla="*/ 2266681 w 7817476"/>
                <a:gd name="connsiteY17" fmla="*/ 360912 h 506989"/>
                <a:gd name="connsiteX18" fmla="*/ 2498501 w 7817476"/>
                <a:gd name="connsiteY18" fmla="*/ 90456 h 506989"/>
                <a:gd name="connsiteX19" fmla="*/ 2794715 w 7817476"/>
                <a:gd name="connsiteY19" fmla="*/ 335155 h 506989"/>
                <a:gd name="connsiteX20" fmla="*/ 3065171 w 7817476"/>
                <a:gd name="connsiteY20" fmla="*/ 64699 h 506989"/>
                <a:gd name="connsiteX21" fmla="*/ 3335627 w 7817476"/>
                <a:gd name="connsiteY21" fmla="*/ 360913 h 506989"/>
                <a:gd name="connsiteX22" fmla="*/ 3593206 w 7817476"/>
                <a:gd name="connsiteY22" fmla="*/ 64699 h 506989"/>
                <a:gd name="connsiteX23" fmla="*/ 3837904 w 7817476"/>
                <a:gd name="connsiteY23" fmla="*/ 322276 h 506989"/>
                <a:gd name="connsiteX24" fmla="*/ 4082602 w 7817476"/>
                <a:gd name="connsiteY24" fmla="*/ 90456 h 506989"/>
                <a:gd name="connsiteX25" fmla="*/ 4301544 w 7817476"/>
                <a:gd name="connsiteY25" fmla="*/ 296518 h 506989"/>
                <a:gd name="connsiteX26" fmla="*/ 4533363 w 7817476"/>
                <a:gd name="connsiteY26" fmla="*/ 64698 h 506989"/>
                <a:gd name="connsiteX27" fmla="*/ 4829577 w 7817476"/>
                <a:gd name="connsiteY27" fmla="*/ 296519 h 506989"/>
                <a:gd name="connsiteX28" fmla="*/ 5022760 w 7817476"/>
                <a:gd name="connsiteY28" fmla="*/ 90456 h 506989"/>
                <a:gd name="connsiteX29" fmla="*/ 5280338 w 7817476"/>
                <a:gd name="connsiteY29" fmla="*/ 296518 h 506989"/>
                <a:gd name="connsiteX30" fmla="*/ 5473521 w 7817476"/>
                <a:gd name="connsiteY30" fmla="*/ 77577 h 506989"/>
                <a:gd name="connsiteX31" fmla="*/ 5743977 w 7817476"/>
                <a:gd name="connsiteY31" fmla="*/ 335155 h 506989"/>
                <a:gd name="connsiteX32" fmla="*/ 5937160 w 7817476"/>
                <a:gd name="connsiteY32" fmla="*/ 90456 h 506989"/>
                <a:gd name="connsiteX33" fmla="*/ 6168980 w 7817476"/>
                <a:gd name="connsiteY33" fmla="*/ 270760 h 506989"/>
                <a:gd name="connsiteX34" fmla="*/ 6349284 w 7817476"/>
                <a:gd name="connsiteY34" fmla="*/ 90456 h 506989"/>
                <a:gd name="connsiteX35" fmla="*/ 6645498 w 7817476"/>
                <a:gd name="connsiteY35" fmla="*/ 296518 h 506989"/>
                <a:gd name="connsiteX36" fmla="*/ 6838681 w 7817476"/>
                <a:gd name="connsiteY36" fmla="*/ 90456 h 506989"/>
                <a:gd name="connsiteX37" fmla="*/ 7122017 w 7817476"/>
                <a:gd name="connsiteY37" fmla="*/ 309397 h 506989"/>
                <a:gd name="connsiteX38" fmla="*/ 7276563 w 7817476"/>
                <a:gd name="connsiteY38" fmla="*/ 116214 h 506989"/>
                <a:gd name="connsiteX39" fmla="*/ 7495504 w 7817476"/>
                <a:gd name="connsiteY39" fmla="*/ 296518 h 506989"/>
                <a:gd name="connsiteX40" fmla="*/ 7675808 w 7817476"/>
                <a:gd name="connsiteY40" fmla="*/ 77577 h 506989"/>
                <a:gd name="connsiteX41" fmla="*/ 7817476 w 7817476"/>
                <a:gd name="connsiteY41" fmla="*/ 129093 h 506989"/>
                <a:gd name="connsiteX0" fmla="*/ 0 w 9066727"/>
                <a:gd name="connsiteY0" fmla="*/ 206366 h 506989"/>
                <a:gd name="connsiteX1" fmla="*/ 1390918 w 9066727"/>
                <a:gd name="connsiteY1" fmla="*/ 167729 h 506989"/>
                <a:gd name="connsiteX2" fmla="*/ 1519707 w 9066727"/>
                <a:gd name="connsiteY2" fmla="*/ 335155 h 506989"/>
                <a:gd name="connsiteX3" fmla="*/ 1584101 w 9066727"/>
                <a:gd name="connsiteY3" fmla="*/ 38941 h 506989"/>
                <a:gd name="connsiteX4" fmla="*/ 1738648 w 9066727"/>
                <a:gd name="connsiteY4" fmla="*/ 309397 h 506989"/>
                <a:gd name="connsiteX5" fmla="*/ 1764406 w 9066727"/>
                <a:gd name="connsiteY5" fmla="*/ 489701 h 506989"/>
                <a:gd name="connsiteX6" fmla="*/ 1867437 w 9066727"/>
                <a:gd name="connsiteY6" fmla="*/ 257882 h 506989"/>
                <a:gd name="connsiteX7" fmla="*/ 1931831 w 9066727"/>
                <a:gd name="connsiteY7" fmla="*/ 13183 h 506989"/>
                <a:gd name="connsiteX8" fmla="*/ 2034862 w 9066727"/>
                <a:gd name="connsiteY8" fmla="*/ 257882 h 506989"/>
                <a:gd name="connsiteX9" fmla="*/ 2099256 w 9066727"/>
                <a:gd name="connsiteY9" fmla="*/ 502580 h 506989"/>
                <a:gd name="connsiteX10" fmla="*/ 2150772 w 9066727"/>
                <a:gd name="connsiteY10" fmla="*/ 38941 h 506989"/>
                <a:gd name="connsiteX11" fmla="*/ 2163651 w 9066727"/>
                <a:gd name="connsiteY11" fmla="*/ 476822 h 506989"/>
                <a:gd name="connsiteX12" fmla="*/ 2343955 w 9066727"/>
                <a:gd name="connsiteY12" fmla="*/ 304 h 506989"/>
                <a:gd name="connsiteX13" fmla="*/ 2485623 w 9066727"/>
                <a:gd name="connsiteY13" fmla="*/ 399549 h 506989"/>
                <a:gd name="connsiteX14" fmla="*/ 2756079 w 9066727"/>
                <a:gd name="connsiteY14" fmla="*/ 64699 h 506989"/>
                <a:gd name="connsiteX15" fmla="*/ 3000777 w 9066727"/>
                <a:gd name="connsiteY15" fmla="*/ 386670 h 506989"/>
                <a:gd name="connsiteX16" fmla="*/ 3284113 w 9066727"/>
                <a:gd name="connsiteY16" fmla="*/ 77577 h 506989"/>
                <a:gd name="connsiteX17" fmla="*/ 3515932 w 9066727"/>
                <a:gd name="connsiteY17" fmla="*/ 360912 h 506989"/>
                <a:gd name="connsiteX18" fmla="*/ 3747752 w 9066727"/>
                <a:gd name="connsiteY18" fmla="*/ 90456 h 506989"/>
                <a:gd name="connsiteX19" fmla="*/ 4043966 w 9066727"/>
                <a:gd name="connsiteY19" fmla="*/ 335155 h 506989"/>
                <a:gd name="connsiteX20" fmla="*/ 4314422 w 9066727"/>
                <a:gd name="connsiteY20" fmla="*/ 64699 h 506989"/>
                <a:gd name="connsiteX21" fmla="*/ 4584878 w 9066727"/>
                <a:gd name="connsiteY21" fmla="*/ 360913 h 506989"/>
                <a:gd name="connsiteX22" fmla="*/ 4842457 w 9066727"/>
                <a:gd name="connsiteY22" fmla="*/ 64699 h 506989"/>
                <a:gd name="connsiteX23" fmla="*/ 5087155 w 9066727"/>
                <a:gd name="connsiteY23" fmla="*/ 322276 h 506989"/>
                <a:gd name="connsiteX24" fmla="*/ 5331853 w 9066727"/>
                <a:gd name="connsiteY24" fmla="*/ 90456 h 506989"/>
                <a:gd name="connsiteX25" fmla="*/ 5550795 w 9066727"/>
                <a:gd name="connsiteY25" fmla="*/ 296518 h 506989"/>
                <a:gd name="connsiteX26" fmla="*/ 5782614 w 9066727"/>
                <a:gd name="connsiteY26" fmla="*/ 64698 h 506989"/>
                <a:gd name="connsiteX27" fmla="*/ 6078828 w 9066727"/>
                <a:gd name="connsiteY27" fmla="*/ 296519 h 506989"/>
                <a:gd name="connsiteX28" fmla="*/ 6272011 w 9066727"/>
                <a:gd name="connsiteY28" fmla="*/ 90456 h 506989"/>
                <a:gd name="connsiteX29" fmla="*/ 6529589 w 9066727"/>
                <a:gd name="connsiteY29" fmla="*/ 296518 h 506989"/>
                <a:gd name="connsiteX30" fmla="*/ 6722772 w 9066727"/>
                <a:gd name="connsiteY30" fmla="*/ 77577 h 506989"/>
                <a:gd name="connsiteX31" fmla="*/ 6993228 w 9066727"/>
                <a:gd name="connsiteY31" fmla="*/ 335155 h 506989"/>
                <a:gd name="connsiteX32" fmla="*/ 7186411 w 9066727"/>
                <a:gd name="connsiteY32" fmla="*/ 90456 h 506989"/>
                <a:gd name="connsiteX33" fmla="*/ 7418231 w 9066727"/>
                <a:gd name="connsiteY33" fmla="*/ 270760 h 506989"/>
                <a:gd name="connsiteX34" fmla="*/ 7598535 w 9066727"/>
                <a:gd name="connsiteY34" fmla="*/ 90456 h 506989"/>
                <a:gd name="connsiteX35" fmla="*/ 7894749 w 9066727"/>
                <a:gd name="connsiteY35" fmla="*/ 296518 h 506989"/>
                <a:gd name="connsiteX36" fmla="*/ 8087932 w 9066727"/>
                <a:gd name="connsiteY36" fmla="*/ 90456 h 506989"/>
                <a:gd name="connsiteX37" fmla="*/ 8371268 w 9066727"/>
                <a:gd name="connsiteY37" fmla="*/ 309397 h 506989"/>
                <a:gd name="connsiteX38" fmla="*/ 8525814 w 9066727"/>
                <a:gd name="connsiteY38" fmla="*/ 116214 h 506989"/>
                <a:gd name="connsiteX39" fmla="*/ 8744755 w 9066727"/>
                <a:gd name="connsiteY39" fmla="*/ 296518 h 506989"/>
                <a:gd name="connsiteX40" fmla="*/ 8925059 w 9066727"/>
                <a:gd name="connsiteY40" fmla="*/ 77577 h 506989"/>
                <a:gd name="connsiteX41" fmla="*/ 9066727 w 9066727"/>
                <a:gd name="connsiteY41" fmla="*/ 129093 h 506989"/>
                <a:gd name="connsiteX0" fmla="*/ 0 w 9066727"/>
                <a:gd name="connsiteY0" fmla="*/ 206366 h 506989"/>
                <a:gd name="connsiteX1" fmla="*/ 386366 w 9066727"/>
                <a:gd name="connsiteY1" fmla="*/ 193486 h 506989"/>
                <a:gd name="connsiteX2" fmla="*/ 1519707 w 9066727"/>
                <a:gd name="connsiteY2" fmla="*/ 335155 h 506989"/>
                <a:gd name="connsiteX3" fmla="*/ 1584101 w 9066727"/>
                <a:gd name="connsiteY3" fmla="*/ 38941 h 506989"/>
                <a:gd name="connsiteX4" fmla="*/ 1738648 w 9066727"/>
                <a:gd name="connsiteY4" fmla="*/ 309397 h 506989"/>
                <a:gd name="connsiteX5" fmla="*/ 1764406 w 9066727"/>
                <a:gd name="connsiteY5" fmla="*/ 489701 h 506989"/>
                <a:gd name="connsiteX6" fmla="*/ 1867437 w 9066727"/>
                <a:gd name="connsiteY6" fmla="*/ 257882 h 506989"/>
                <a:gd name="connsiteX7" fmla="*/ 1931831 w 9066727"/>
                <a:gd name="connsiteY7" fmla="*/ 13183 h 506989"/>
                <a:gd name="connsiteX8" fmla="*/ 2034862 w 9066727"/>
                <a:gd name="connsiteY8" fmla="*/ 257882 h 506989"/>
                <a:gd name="connsiteX9" fmla="*/ 2099256 w 9066727"/>
                <a:gd name="connsiteY9" fmla="*/ 502580 h 506989"/>
                <a:gd name="connsiteX10" fmla="*/ 2150772 w 9066727"/>
                <a:gd name="connsiteY10" fmla="*/ 38941 h 506989"/>
                <a:gd name="connsiteX11" fmla="*/ 2163651 w 9066727"/>
                <a:gd name="connsiteY11" fmla="*/ 476822 h 506989"/>
                <a:gd name="connsiteX12" fmla="*/ 2343955 w 9066727"/>
                <a:gd name="connsiteY12" fmla="*/ 304 h 506989"/>
                <a:gd name="connsiteX13" fmla="*/ 2485623 w 9066727"/>
                <a:gd name="connsiteY13" fmla="*/ 399549 h 506989"/>
                <a:gd name="connsiteX14" fmla="*/ 2756079 w 9066727"/>
                <a:gd name="connsiteY14" fmla="*/ 64699 h 506989"/>
                <a:gd name="connsiteX15" fmla="*/ 3000777 w 9066727"/>
                <a:gd name="connsiteY15" fmla="*/ 386670 h 506989"/>
                <a:gd name="connsiteX16" fmla="*/ 3284113 w 9066727"/>
                <a:gd name="connsiteY16" fmla="*/ 77577 h 506989"/>
                <a:gd name="connsiteX17" fmla="*/ 3515932 w 9066727"/>
                <a:gd name="connsiteY17" fmla="*/ 360912 h 506989"/>
                <a:gd name="connsiteX18" fmla="*/ 3747752 w 9066727"/>
                <a:gd name="connsiteY18" fmla="*/ 90456 h 506989"/>
                <a:gd name="connsiteX19" fmla="*/ 4043966 w 9066727"/>
                <a:gd name="connsiteY19" fmla="*/ 335155 h 506989"/>
                <a:gd name="connsiteX20" fmla="*/ 4314422 w 9066727"/>
                <a:gd name="connsiteY20" fmla="*/ 64699 h 506989"/>
                <a:gd name="connsiteX21" fmla="*/ 4584878 w 9066727"/>
                <a:gd name="connsiteY21" fmla="*/ 360913 h 506989"/>
                <a:gd name="connsiteX22" fmla="*/ 4842457 w 9066727"/>
                <a:gd name="connsiteY22" fmla="*/ 64699 h 506989"/>
                <a:gd name="connsiteX23" fmla="*/ 5087155 w 9066727"/>
                <a:gd name="connsiteY23" fmla="*/ 322276 h 506989"/>
                <a:gd name="connsiteX24" fmla="*/ 5331853 w 9066727"/>
                <a:gd name="connsiteY24" fmla="*/ 90456 h 506989"/>
                <a:gd name="connsiteX25" fmla="*/ 5550795 w 9066727"/>
                <a:gd name="connsiteY25" fmla="*/ 296518 h 506989"/>
                <a:gd name="connsiteX26" fmla="*/ 5782614 w 9066727"/>
                <a:gd name="connsiteY26" fmla="*/ 64698 h 506989"/>
                <a:gd name="connsiteX27" fmla="*/ 6078828 w 9066727"/>
                <a:gd name="connsiteY27" fmla="*/ 296519 h 506989"/>
                <a:gd name="connsiteX28" fmla="*/ 6272011 w 9066727"/>
                <a:gd name="connsiteY28" fmla="*/ 90456 h 506989"/>
                <a:gd name="connsiteX29" fmla="*/ 6529589 w 9066727"/>
                <a:gd name="connsiteY29" fmla="*/ 296518 h 506989"/>
                <a:gd name="connsiteX30" fmla="*/ 6722772 w 9066727"/>
                <a:gd name="connsiteY30" fmla="*/ 77577 h 506989"/>
                <a:gd name="connsiteX31" fmla="*/ 6993228 w 9066727"/>
                <a:gd name="connsiteY31" fmla="*/ 335155 h 506989"/>
                <a:gd name="connsiteX32" fmla="*/ 7186411 w 9066727"/>
                <a:gd name="connsiteY32" fmla="*/ 90456 h 506989"/>
                <a:gd name="connsiteX33" fmla="*/ 7418231 w 9066727"/>
                <a:gd name="connsiteY33" fmla="*/ 270760 h 506989"/>
                <a:gd name="connsiteX34" fmla="*/ 7598535 w 9066727"/>
                <a:gd name="connsiteY34" fmla="*/ 90456 h 506989"/>
                <a:gd name="connsiteX35" fmla="*/ 7894749 w 9066727"/>
                <a:gd name="connsiteY35" fmla="*/ 296518 h 506989"/>
                <a:gd name="connsiteX36" fmla="*/ 8087932 w 9066727"/>
                <a:gd name="connsiteY36" fmla="*/ 90456 h 506989"/>
                <a:gd name="connsiteX37" fmla="*/ 8371268 w 9066727"/>
                <a:gd name="connsiteY37" fmla="*/ 309397 h 506989"/>
                <a:gd name="connsiteX38" fmla="*/ 8525814 w 9066727"/>
                <a:gd name="connsiteY38" fmla="*/ 116214 h 506989"/>
                <a:gd name="connsiteX39" fmla="*/ 8744755 w 9066727"/>
                <a:gd name="connsiteY39" fmla="*/ 296518 h 506989"/>
                <a:gd name="connsiteX40" fmla="*/ 8925059 w 9066727"/>
                <a:gd name="connsiteY40" fmla="*/ 77577 h 506989"/>
                <a:gd name="connsiteX41" fmla="*/ 9066727 w 9066727"/>
                <a:gd name="connsiteY41" fmla="*/ 129093 h 506989"/>
                <a:gd name="connsiteX0" fmla="*/ 0 w 9066727"/>
                <a:gd name="connsiteY0" fmla="*/ 206366 h 619733"/>
                <a:gd name="connsiteX1" fmla="*/ 386366 w 9066727"/>
                <a:gd name="connsiteY1" fmla="*/ 193486 h 619733"/>
                <a:gd name="connsiteX2" fmla="*/ 231820 w 9066727"/>
                <a:gd name="connsiteY2" fmla="*/ 618490 h 619733"/>
                <a:gd name="connsiteX3" fmla="*/ 1584101 w 9066727"/>
                <a:gd name="connsiteY3" fmla="*/ 38941 h 619733"/>
                <a:gd name="connsiteX4" fmla="*/ 1738648 w 9066727"/>
                <a:gd name="connsiteY4" fmla="*/ 309397 h 619733"/>
                <a:gd name="connsiteX5" fmla="*/ 1764406 w 9066727"/>
                <a:gd name="connsiteY5" fmla="*/ 489701 h 619733"/>
                <a:gd name="connsiteX6" fmla="*/ 1867437 w 9066727"/>
                <a:gd name="connsiteY6" fmla="*/ 257882 h 619733"/>
                <a:gd name="connsiteX7" fmla="*/ 1931831 w 9066727"/>
                <a:gd name="connsiteY7" fmla="*/ 13183 h 619733"/>
                <a:gd name="connsiteX8" fmla="*/ 2034862 w 9066727"/>
                <a:gd name="connsiteY8" fmla="*/ 257882 h 619733"/>
                <a:gd name="connsiteX9" fmla="*/ 2099256 w 9066727"/>
                <a:gd name="connsiteY9" fmla="*/ 502580 h 619733"/>
                <a:gd name="connsiteX10" fmla="*/ 2150772 w 9066727"/>
                <a:gd name="connsiteY10" fmla="*/ 38941 h 619733"/>
                <a:gd name="connsiteX11" fmla="*/ 2163651 w 9066727"/>
                <a:gd name="connsiteY11" fmla="*/ 476822 h 619733"/>
                <a:gd name="connsiteX12" fmla="*/ 2343955 w 9066727"/>
                <a:gd name="connsiteY12" fmla="*/ 304 h 619733"/>
                <a:gd name="connsiteX13" fmla="*/ 2485623 w 9066727"/>
                <a:gd name="connsiteY13" fmla="*/ 399549 h 619733"/>
                <a:gd name="connsiteX14" fmla="*/ 2756079 w 9066727"/>
                <a:gd name="connsiteY14" fmla="*/ 64699 h 619733"/>
                <a:gd name="connsiteX15" fmla="*/ 3000777 w 9066727"/>
                <a:gd name="connsiteY15" fmla="*/ 386670 h 619733"/>
                <a:gd name="connsiteX16" fmla="*/ 3284113 w 9066727"/>
                <a:gd name="connsiteY16" fmla="*/ 77577 h 619733"/>
                <a:gd name="connsiteX17" fmla="*/ 3515932 w 9066727"/>
                <a:gd name="connsiteY17" fmla="*/ 360912 h 619733"/>
                <a:gd name="connsiteX18" fmla="*/ 3747752 w 9066727"/>
                <a:gd name="connsiteY18" fmla="*/ 90456 h 619733"/>
                <a:gd name="connsiteX19" fmla="*/ 4043966 w 9066727"/>
                <a:gd name="connsiteY19" fmla="*/ 335155 h 619733"/>
                <a:gd name="connsiteX20" fmla="*/ 4314422 w 9066727"/>
                <a:gd name="connsiteY20" fmla="*/ 64699 h 619733"/>
                <a:gd name="connsiteX21" fmla="*/ 4584878 w 9066727"/>
                <a:gd name="connsiteY21" fmla="*/ 360913 h 619733"/>
                <a:gd name="connsiteX22" fmla="*/ 4842457 w 9066727"/>
                <a:gd name="connsiteY22" fmla="*/ 64699 h 619733"/>
                <a:gd name="connsiteX23" fmla="*/ 5087155 w 9066727"/>
                <a:gd name="connsiteY23" fmla="*/ 322276 h 619733"/>
                <a:gd name="connsiteX24" fmla="*/ 5331853 w 9066727"/>
                <a:gd name="connsiteY24" fmla="*/ 90456 h 619733"/>
                <a:gd name="connsiteX25" fmla="*/ 5550795 w 9066727"/>
                <a:gd name="connsiteY25" fmla="*/ 296518 h 619733"/>
                <a:gd name="connsiteX26" fmla="*/ 5782614 w 9066727"/>
                <a:gd name="connsiteY26" fmla="*/ 64698 h 619733"/>
                <a:gd name="connsiteX27" fmla="*/ 6078828 w 9066727"/>
                <a:gd name="connsiteY27" fmla="*/ 296519 h 619733"/>
                <a:gd name="connsiteX28" fmla="*/ 6272011 w 9066727"/>
                <a:gd name="connsiteY28" fmla="*/ 90456 h 619733"/>
                <a:gd name="connsiteX29" fmla="*/ 6529589 w 9066727"/>
                <a:gd name="connsiteY29" fmla="*/ 296518 h 619733"/>
                <a:gd name="connsiteX30" fmla="*/ 6722772 w 9066727"/>
                <a:gd name="connsiteY30" fmla="*/ 77577 h 619733"/>
                <a:gd name="connsiteX31" fmla="*/ 6993228 w 9066727"/>
                <a:gd name="connsiteY31" fmla="*/ 335155 h 619733"/>
                <a:gd name="connsiteX32" fmla="*/ 7186411 w 9066727"/>
                <a:gd name="connsiteY32" fmla="*/ 90456 h 619733"/>
                <a:gd name="connsiteX33" fmla="*/ 7418231 w 9066727"/>
                <a:gd name="connsiteY33" fmla="*/ 270760 h 619733"/>
                <a:gd name="connsiteX34" fmla="*/ 7598535 w 9066727"/>
                <a:gd name="connsiteY34" fmla="*/ 90456 h 619733"/>
                <a:gd name="connsiteX35" fmla="*/ 7894749 w 9066727"/>
                <a:gd name="connsiteY35" fmla="*/ 296518 h 619733"/>
                <a:gd name="connsiteX36" fmla="*/ 8087932 w 9066727"/>
                <a:gd name="connsiteY36" fmla="*/ 90456 h 619733"/>
                <a:gd name="connsiteX37" fmla="*/ 8371268 w 9066727"/>
                <a:gd name="connsiteY37" fmla="*/ 309397 h 619733"/>
                <a:gd name="connsiteX38" fmla="*/ 8525814 w 9066727"/>
                <a:gd name="connsiteY38" fmla="*/ 116214 h 619733"/>
                <a:gd name="connsiteX39" fmla="*/ 8744755 w 9066727"/>
                <a:gd name="connsiteY39" fmla="*/ 296518 h 619733"/>
                <a:gd name="connsiteX40" fmla="*/ 8925059 w 9066727"/>
                <a:gd name="connsiteY40" fmla="*/ 77577 h 619733"/>
                <a:gd name="connsiteX41" fmla="*/ 9066727 w 9066727"/>
                <a:gd name="connsiteY41" fmla="*/ 129093 h 619733"/>
                <a:gd name="connsiteX0" fmla="*/ 303908 w 9370635"/>
                <a:gd name="connsiteY0" fmla="*/ 416207 h 835407"/>
                <a:gd name="connsiteX1" fmla="*/ 690274 w 9370635"/>
                <a:gd name="connsiteY1" fmla="*/ 403327 h 835407"/>
                <a:gd name="connsiteX2" fmla="*/ 535728 w 9370635"/>
                <a:gd name="connsiteY2" fmla="*/ 828331 h 835407"/>
                <a:gd name="connsiteX3" fmla="*/ 59209 w 9370635"/>
                <a:gd name="connsiteY3" fmla="*/ 4083 h 835407"/>
                <a:gd name="connsiteX4" fmla="*/ 2042556 w 9370635"/>
                <a:gd name="connsiteY4" fmla="*/ 519238 h 835407"/>
                <a:gd name="connsiteX5" fmla="*/ 2068314 w 9370635"/>
                <a:gd name="connsiteY5" fmla="*/ 699542 h 835407"/>
                <a:gd name="connsiteX6" fmla="*/ 2171345 w 9370635"/>
                <a:gd name="connsiteY6" fmla="*/ 467723 h 835407"/>
                <a:gd name="connsiteX7" fmla="*/ 2235739 w 9370635"/>
                <a:gd name="connsiteY7" fmla="*/ 223024 h 835407"/>
                <a:gd name="connsiteX8" fmla="*/ 2338770 w 9370635"/>
                <a:gd name="connsiteY8" fmla="*/ 467723 h 835407"/>
                <a:gd name="connsiteX9" fmla="*/ 2403164 w 9370635"/>
                <a:gd name="connsiteY9" fmla="*/ 712421 h 835407"/>
                <a:gd name="connsiteX10" fmla="*/ 2454680 w 9370635"/>
                <a:gd name="connsiteY10" fmla="*/ 248782 h 835407"/>
                <a:gd name="connsiteX11" fmla="*/ 2467559 w 9370635"/>
                <a:gd name="connsiteY11" fmla="*/ 686663 h 835407"/>
                <a:gd name="connsiteX12" fmla="*/ 2647863 w 9370635"/>
                <a:gd name="connsiteY12" fmla="*/ 210145 h 835407"/>
                <a:gd name="connsiteX13" fmla="*/ 2789531 w 9370635"/>
                <a:gd name="connsiteY13" fmla="*/ 609390 h 835407"/>
                <a:gd name="connsiteX14" fmla="*/ 3059987 w 9370635"/>
                <a:gd name="connsiteY14" fmla="*/ 274540 h 835407"/>
                <a:gd name="connsiteX15" fmla="*/ 3304685 w 9370635"/>
                <a:gd name="connsiteY15" fmla="*/ 596511 h 835407"/>
                <a:gd name="connsiteX16" fmla="*/ 3588021 w 9370635"/>
                <a:gd name="connsiteY16" fmla="*/ 287418 h 835407"/>
                <a:gd name="connsiteX17" fmla="*/ 3819840 w 9370635"/>
                <a:gd name="connsiteY17" fmla="*/ 570753 h 835407"/>
                <a:gd name="connsiteX18" fmla="*/ 4051660 w 9370635"/>
                <a:gd name="connsiteY18" fmla="*/ 300297 h 835407"/>
                <a:gd name="connsiteX19" fmla="*/ 4347874 w 9370635"/>
                <a:gd name="connsiteY19" fmla="*/ 544996 h 835407"/>
                <a:gd name="connsiteX20" fmla="*/ 4618330 w 9370635"/>
                <a:gd name="connsiteY20" fmla="*/ 274540 h 835407"/>
                <a:gd name="connsiteX21" fmla="*/ 4888786 w 9370635"/>
                <a:gd name="connsiteY21" fmla="*/ 570754 h 835407"/>
                <a:gd name="connsiteX22" fmla="*/ 5146365 w 9370635"/>
                <a:gd name="connsiteY22" fmla="*/ 274540 h 835407"/>
                <a:gd name="connsiteX23" fmla="*/ 5391063 w 9370635"/>
                <a:gd name="connsiteY23" fmla="*/ 532117 h 835407"/>
                <a:gd name="connsiteX24" fmla="*/ 5635761 w 9370635"/>
                <a:gd name="connsiteY24" fmla="*/ 300297 h 835407"/>
                <a:gd name="connsiteX25" fmla="*/ 5854703 w 9370635"/>
                <a:gd name="connsiteY25" fmla="*/ 506359 h 835407"/>
                <a:gd name="connsiteX26" fmla="*/ 6086522 w 9370635"/>
                <a:gd name="connsiteY26" fmla="*/ 274539 h 835407"/>
                <a:gd name="connsiteX27" fmla="*/ 6382736 w 9370635"/>
                <a:gd name="connsiteY27" fmla="*/ 506360 h 835407"/>
                <a:gd name="connsiteX28" fmla="*/ 6575919 w 9370635"/>
                <a:gd name="connsiteY28" fmla="*/ 300297 h 835407"/>
                <a:gd name="connsiteX29" fmla="*/ 6833497 w 9370635"/>
                <a:gd name="connsiteY29" fmla="*/ 506359 h 835407"/>
                <a:gd name="connsiteX30" fmla="*/ 7026680 w 9370635"/>
                <a:gd name="connsiteY30" fmla="*/ 287418 h 835407"/>
                <a:gd name="connsiteX31" fmla="*/ 7297136 w 9370635"/>
                <a:gd name="connsiteY31" fmla="*/ 544996 h 835407"/>
                <a:gd name="connsiteX32" fmla="*/ 7490319 w 9370635"/>
                <a:gd name="connsiteY32" fmla="*/ 300297 h 835407"/>
                <a:gd name="connsiteX33" fmla="*/ 7722139 w 9370635"/>
                <a:gd name="connsiteY33" fmla="*/ 480601 h 835407"/>
                <a:gd name="connsiteX34" fmla="*/ 7902443 w 9370635"/>
                <a:gd name="connsiteY34" fmla="*/ 300297 h 835407"/>
                <a:gd name="connsiteX35" fmla="*/ 8198657 w 9370635"/>
                <a:gd name="connsiteY35" fmla="*/ 506359 h 835407"/>
                <a:gd name="connsiteX36" fmla="*/ 8391840 w 9370635"/>
                <a:gd name="connsiteY36" fmla="*/ 300297 h 835407"/>
                <a:gd name="connsiteX37" fmla="*/ 8675176 w 9370635"/>
                <a:gd name="connsiteY37" fmla="*/ 519238 h 835407"/>
                <a:gd name="connsiteX38" fmla="*/ 8829722 w 9370635"/>
                <a:gd name="connsiteY38" fmla="*/ 326055 h 835407"/>
                <a:gd name="connsiteX39" fmla="*/ 9048663 w 9370635"/>
                <a:gd name="connsiteY39" fmla="*/ 506359 h 835407"/>
                <a:gd name="connsiteX40" fmla="*/ 9228967 w 9370635"/>
                <a:gd name="connsiteY40" fmla="*/ 287418 h 835407"/>
                <a:gd name="connsiteX41" fmla="*/ 9370635 w 9370635"/>
                <a:gd name="connsiteY41" fmla="*/ 338934 h 835407"/>
                <a:gd name="connsiteX0" fmla="*/ 245251 w 9311978"/>
                <a:gd name="connsiteY0" fmla="*/ 412850 h 1017140"/>
                <a:gd name="connsiteX1" fmla="*/ 631617 w 9311978"/>
                <a:gd name="connsiteY1" fmla="*/ 399970 h 1017140"/>
                <a:gd name="connsiteX2" fmla="*/ 477071 w 9311978"/>
                <a:gd name="connsiteY2" fmla="*/ 824974 h 1017140"/>
                <a:gd name="connsiteX3" fmla="*/ 552 w 9311978"/>
                <a:gd name="connsiteY3" fmla="*/ 726 h 1017140"/>
                <a:gd name="connsiteX4" fmla="*/ 580102 w 9311978"/>
                <a:gd name="connsiteY4" fmla="*/ 992399 h 1017140"/>
                <a:gd name="connsiteX5" fmla="*/ 2009657 w 9311978"/>
                <a:gd name="connsiteY5" fmla="*/ 696185 h 1017140"/>
                <a:gd name="connsiteX6" fmla="*/ 2112688 w 9311978"/>
                <a:gd name="connsiteY6" fmla="*/ 464366 h 1017140"/>
                <a:gd name="connsiteX7" fmla="*/ 2177082 w 9311978"/>
                <a:gd name="connsiteY7" fmla="*/ 219667 h 1017140"/>
                <a:gd name="connsiteX8" fmla="*/ 2280113 w 9311978"/>
                <a:gd name="connsiteY8" fmla="*/ 464366 h 1017140"/>
                <a:gd name="connsiteX9" fmla="*/ 2344507 w 9311978"/>
                <a:gd name="connsiteY9" fmla="*/ 709064 h 1017140"/>
                <a:gd name="connsiteX10" fmla="*/ 2396023 w 9311978"/>
                <a:gd name="connsiteY10" fmla="*/ 245425 h 1017140"/>
                <a:gd name="connsiteX11" fmla="*/ 2408902 w 9311978"/>
                <a:gd name="connsiteY11" fmla="*/ 683306 h 1017140"/>
                <a:gd name="connsiteX12" fmla="*/ 2589206 w 9311978"/>
                <a:gd name="connsiteY12" fmla="*/ 206788 h 1017140"/>
                <a:gd name="connsiteX13" fmla="*/ 2730874 w 9311978"/>
                <a:gd name="connsiteY13" fmla="*/ 606033 h 1017140"/>
                <a:gd name="connsiteX14" fmla="*/ 3001330 w 9311978"/>
                <a:gd name="connsiteY14" fmla="*/ 271183 h 1017140"/>
                <a:gd name="connsiteX15" fmla="*/ 3246028 w 9311978"/>
                <a:gd name="connsiteY15" fmla="*/ 593154 h 1017140"/>
                <a:gd name="connsiteX16" fmla="*/ 3529364 w 9311978"/>
                <a:gd name="connsiteY16" fmla="*/ 284061 h 1017140"/>
                <a:gd name="connsiteX17" fmla="*/ 3761183 w 9311978"/>
                <a:gd name="connsiteY17" fmla="*/ 567396 h 1017140"/>
                <a:gd name="connsiteX18" fmla="*/ 3993003 w 9311978"/>
                <a:gd name="connsiteY18" fmla="*/ 296940 h 1017140"/>
                <a:gd name="connsiteX19" fmla="*/ 4289217 w 9311978"/>
                <a:gd name="connsiteY19" fmla="*/ 541639 h 1017140"/>
                <a:gd name="connsiteX20" fmla="*/ 4559673 w 9311978"/>
                <a:gd name="connsiteY20" fmla="*/ 271183 h 1017140"/>
                <a:gd name="connsiteX21" fmla="*/ 4830129 w 9311978"/>
                <a:gd name="connsiteY21" fmla="*/ 567397 h 1017140"/>
                <a:gd name="connsiteX22" fmla="*/ 5087708 w 9311978"/>
                <a:gd name="connsiteY22" fmla="*/ 271183 h 1017140"/>
                <a:gd name="connsiteX23" fmla="*/ 5332406 w 9311978"/>
                <a:gd name="connsiteY23" fmla="*/ 528760 h 1017140"/>
                <a:gd name="connsiteX24" fmla="*/ 5577104 w 9311978"/>
                <a:gd name="connsiteY24" fmla="*/ 296940 h 1017140"/>
                <a:gd name="connsiteX25" fmla="*/ 5796046 w 9311978"/>
                <a:gd name="connsiteY25" fmla="*/ 503002 h 1017140"/>
                <a:gd name="connsiteX26" fmla="*/ 6027865 w 9311978"/>
                <a:gd name="connsiteY26" fmla="*/ 271182 h 1017140"/>
                <a:gd name="connsiteX27" fmla="*/ 6324079 w 9311978"/>
                <a:gd name="connsiteY27" fmla="*/ 503003 h 1017140"/>
                <a:gd name="connsiteX28" fmla="*/ 6517262 w 9311978"/>
                <a:gd name="connsiteY28" fmla="*/ 296940 h 1017140"/>
                <a:gd name="connsiteX29" fmla="*/ 6774840 w 9311978"/>
                <a:gd name="connsiteY29" fmla="*/ 503002 h 1017140"/>
                <a:gd name="connsiteX30" fmla="*/ 6968023 w 9311978"/>
                <a:gd name="connsiteY30" fmla="*/ 284061 h 1017140"/>
                <a:gd name="connsiteX31" fmla="*/ 7238479 w 9311978"/>
                <a:gd name="connsiteY31" fmla="*/ 541639 h 1017140"/>
                <a:gd name="connsiteX32" fmla="*/ 7431662 w 9311978"/>
                <a:gd name="connsiteY32" fmla="*/ 296940 h 1017140"/>
                <a:gd name="connsiteX33" fmla="*/ 7663482 w 9311978"/>
                <a:gd name="connsiteY33" fmla="*/ 477244 h 1017140"/>
                <a:gd name="connsiteX34" fmla="*/ 7843786 w 9311978"/>
                <a:gd name="connsiteY34" fmla="*/ 296940 h 1017140"/>
                <a:gd name="connsiteX35" fmla="*/ 8140000 w 9311978"/>
                <a:gd name="connsiteY35" fmla="*/ 503002 h 1017140"/>
                <a:gd name="connsiteX36" fmla="*/ 8333183 w 9311978"/>
                <a:gd name="connsiteY36" fmla="*/ 296940 h 1017140"/>
                <a:gd name="connsiteX37" fmla="*/ 8616519 w 9311978"/>
                <a:gd name="connsiteY37" fmla="*/ 515881 h 1017140"/>
                <a:gd name="connsiteX38" fmla="*/ 8771065 w 9311978"/>
                <a:gd name="connsiteY38" fmla="*/ 322698 h 1017140"/>
                <a:gd name="connsiteX39" fmla="*/ 8990006 w 9311978"/>
                <a:gd name="connsiteY39" fmla="*/ 503002 h 1017140"/>
                <a:gd name="connsiteX40" fmla="*/ 9170310 w 9311978"/>
                <a:gd name="connsiteY40" fmla="*/ 284061 h 1017140"/>
                <a:gd name="connsiteX41" fmla="*/ 9311978 w 9311978"/>
                <a:gd name="connsiteY41" fmla="*/ 335577 h 1017140"/>
                <a:gd name="connsiteX0" fmla="*/ 245251 w 9311978"/>
                <a:gd name="connsiteY0" fmla="*/ 412850 h 1018644"/>
                <a:gd name="connsiteX1" fmla="*/ 631617 w 9311978"/>
                <a:gd name="connsiteY1" fmla="*/ 399970 h 1018644"/>
                <a:gd name="connsiteX2" fmla="*/ 477071 w 9311978"/>
                <a:gd name="connsiteY2" fmla="*/ 824974 h 1018644"/>
                <a:gd name="connsiteX3" fmla="*/ 552 w 9311978"/>
                <a:gd name="connsiteY3" fmla="*/ 726 h 1018644"/>
                <a:gd name="connsiteX4" fmla="*/ 580102 w 9311978"/>
                <a:gd name="connsiteY4" fmla="*/ 992399 h 1018644"/>
                <a:gd name="connsiteX5" fmla="*/ 1056620 w 9311978"/>
                <a:gd name="connsiteY5" fmla="*/ 709064 h 1018644"/>
                <a:gd name="connsiteX6" fmla="*/ 2112688 w 9311978"/>
                <a:gd name="connsiteY6" fmla="*/ 464366 h 1018644"/>
                <a:gd name="connsiteX7" fmla="*/ 2177082 w 9311978"/>
                <a:gd name="connsiteY7" fmla="*/ 219667 h 1018644"/>
                <a:gd name="connsiteX8" fmla="*/ 2280113 w 9311978"/>
                <a:gd name="connsiteY8" fmla="*/ 464366 h 1018644"/>
                <a:gd name="connsiteX9" fmla="*/ 2344507 w 9311978"/>
                <a:gd name="connsiteY9" fmla="*/ 709064 h 1018644"/>
                <a:gd name="connsiteX10" fmla="*/ 2396023 w 9311978"/>
                <a:gd name="connsiteY10" fmla="*/ 245425 h 1018644"/>
                <a:gd name="connsiteX11" fmla="*/ 2408902 w 9311978"/>
                <a:gd name="connsiteY11" fmla="*/ 683306 h 1018644"/>
                <a:gd name="connsiteX12" fmla="*/ 2589206 w 9311978"/>
                <a:gd name="connsiteY12" fmla="*/ 206788 h 1018644"/>
                <a:gd name="connsiteX13" fmla="*/ 2730874 w 9311978"/>
                <a:gd name="connsiteY13" fmla="*/ 606033 h 1018644"/>
                <a:gd name="connsiteX14" fmla="*/ 3001330 w 9311978"/>
                <a:gd name="connsiteY14" fmla="*/ 271183 h 1018644"/>
                <a:gd name="connsiteX15" fmla="*/ 3246028 w 9311978"/>
                <a:gd name="connsiteY15" fmla="*/ 593154 h 1018644"/>
                <a:gd name="connsiteX16" fmla="*/ 3529364 w 9311978"/>
                <a:gd name="connsiteY16" fmla="*/ 284061 h 1018644"/>
                <a:gd name="connsiteX17" fmla="*/ 3761183 w 9311978"/>
                <a:gd name="connsiteY17" fmla="*/ 567396 h 1018644"/>
                <a:gd name="connsiteX18" fmla="*/ 3993003 w 9311978"/>
                <a:gd name="connsiteY18" fmla="*/ 296940 h 1018644"/>
                <a:gd name="connsiteX19" fmla="*/ 4289217 w 9311978"/>
                <a:gd name="connsiteY19" fmla="*/ 541639 h 1018644"/>
                <a:gd name="connsiteX20" fmla="*/ 4559673 w 9311978"/>
                <a:gd name="connsiteY20" fmla="*/ 271183 h 1018644"/>
                <a:gd name="connsiteX21" fmla="*/ 4830129 w 9311978"/>
                <a:gd name="connsiteY21" fmla="*/ 567397 h 1018644"/>
                <a:gd name="connsiteX22" fmla="*/ 5087708 w 9311978"/>
                <a:gd name="connsiteY22" fmla="*/ 271183 h 1018644"/>
                <a:gd name="connsiteX23" fmla="*/ 5332406 w 9311978"/>
                <a:gd name="connsiteY23" fmla="*/ 528760 h 1018644"/>
                <a:gd name="connsiteX24" fmla="*/ 5577104 w 9311978"/>
                <a:gd name="connsiteY24" fmla="*/ 296940 h 1018644"/>
                <a:gd name="connsiteX25" fmla="*/ 5796046 w 9311978"/>
                <a:gd name="connsiteY25" fmla="*/ 503002 h 1018644"/>
                <a:gd name="connsiteX26" fmla="*/ 6027865 w 9311978"/>
                <a:gd name="connsiteY26" fmla="*/ 271182 h 1018644"/>
                <a:gd name="connsiteX27" fmla="*/ 6324079 w 9311978"/>
                <a:gd name="connsiteY27" fmla="*/ 503003 h 1018644"/>
                <a:gd name="connsiteX28" fmla="*/ 6517262 w 9311978"/>
                <a:gd name="connsiteY28" fmla="*/ 296940 h 1018644"/>
                <a:gd name="connsiteX29" fmla="*/ 6774840 w 9311978"/>
                <a:gd name="connsiteY29" fmla="*/ 503002 h 1018644"/>
                <a:gd name="connsiteX30" fmla="*/ 6968023 w 9311978"/>
                <a:gd name="connsiteY30" fmla="*/ 284061 h 1018644"/>
                <a:gd name="connsiteX31" fmla="*/ 7238479 w 9311978"/>
                <a:gd name="connsiteY31" fmla="*/ 541639 h 1018644"/>
                <a:gd name="connsiteX32" fmla="*/ 7431662 w 9311978"/>
                <a:gd name="connsiteY32" fmla="*/ 296940 h 1018644"/>
                <a:gd name="connsiteX33" fmla="*/ 7663482 w 9311978"/>
                <a:gd name="connsiteY33" fmla="*/ 477244 h 1018644"/>
                <a:gd name="connsiteX34" fmla="*/ 7843786 w 9311978"/>
                <a:gd name="connsiteY34" fmla="*/ 296940 h 1018644"/>
                <a:gd name="connsiteX35" fmla="*/ 8140000 w 9311978"/>
                <a:gd name="connsiteY35" fmla="*/ 503002 h 1018644"/>
                <a:gd name="connsiteX36" fmla="*/ 8333183 w 9311978"/>
                <a:gd name="connsiteY36" fmla="*/ 296940 h 1018644"/>
                <a:gd name="connsiteX37" fmla="*/ 8616519 w 9311978"/>
                <a:gd name="connsiteY37" fmla="*/ 515881 h 1018644"/>
                <a:gd name="connsiteX38" fmla="*/ 8771065 w 9311978"/>
                <a:gd name="connsiteY38" fmla="*/ 322698 h 1018644"/>
                <a:gd name="connsiteX39" fmla="*/ 8990006 w 9311978"/>
                <a:gd name="connsiteY39" fmla="*/ 503002 h 1018644"/>
                <a:gd name="connsiteX40" fmla="*/ 9170310 w 9311978"/>
                <a:gd name="connsiteY40" fmla="*/ 284061 h 1018644"/>
                <a:gd name="connsiteX41" fmla="*/ 9311978 w 9311978"/>
                <a:gd name="connsiteY41" fmla="*/ 335577 h 1018644"/>
                <a:gd name="connsiteX0" fmla="*/ 245251 w 9311978"/>
                <a:gd name="connsiteY0" fmla="*/ 412850 h 1021917"/>
                <a:gd name="connsiteX1" fmla="*/ 631617 w 9311978"/>
                <a:gd name="connsiteY1" fmla="*/ 399970 h 1021917"/>
                <a:gd name="connsiteX2" fmla="*/ 477071 w 9311978"/>
                <a:gd name="connsiteY2" fmla="*/ 824974 h 1021917"/>
                <a:gd name="connsiteX3" fmla="*/ 552 w 9311978"/>
                <a:gd name="connsiteY3" fmla="*/ 726 h 1021917"/>
                <a:gd name="connsiteX4" fmla="*/ 580102 w 9311978"/>
                <a:gd name="connsiteY4" fmla="*/ 992399 h 1021917"/>
                <a:gd name="connsiteX5" fmla="*/ 979346 w 9311978"/>
                <a:gd name="connsiteY5" fmla="*/ 734822 h 1021917"/>
                <a:gd name="connsiteX6" fmla="*/ 2112688 w 9311978"/>
                <a:gd name="connsiteY6" fmla="*/ 464366 h 1021917"/>
                <a:gd name="connsiteX7" fmla="*/ 2177082 w 9311978"/>
                <a:gd name="connsiteY7" fmla="*/ 219667 h 1021917"/>
                <a:gd name="connsiteX8" fmla="*/ 2280113 w 9311978"/>
                <a:gd name="connsiteY8" fmla="*/ 464366 h 1021917"/>
                <a:gd name="connsiteX9" fmla="*/ 2344507 w 9311978"/>
                <a:gd name="connsiteY9" fmla="*/ 709064 h 1021917"/>
                <a:gd name="connsiteX10" fmla="*/ 2396023 w 9311978"/>
                <a:gd name="connsiteY10" fmla="*/ 245425 h 1021917"/>
                <a:gd name="connsiteX11" fmla="*/ 2408902 w 9311978"/>
                <a:gd name="connsiteY11" fmla="*/ 683306 h 1021917"/>
                <a:gd name="connsiteX12" fmla="*/ 2589206 w 9311978"/>
                <a:gd name="connsiteY12" fmla="*/ 206788 h 1021917"/>
                <a:gd name="connsiteX13" fmla="*/ 2730874 w 9311978"/>
                <a:gd name="connsiteY13" fmla="*/ 606033 h 1021917"/>
                <a:gd name="connsiteX14" fmla="*/ 3001330 w 9311978"/>
                <a:gd name="connsiteY14" fmla="*/ 271183 h 1021917"/>
                <a:gd name="connsiteX15" fmla="*/ 3246028 w 9311978"/>
                <a:gd name="connsiteY15" fmla="*/ 593154 h 1021917"/>
                <a:gd name="connsiteX16" fmla="*/ 3529364 w 9311978"/>
                <a:gd name="connsiteY16" fmla="*/ 284061 h 1021917"/>
                <a:gd name="connsiteX17" fmla="*/ 3761183 w 9311978"/>
                <a:gd name="connsiteY17" fmla="*/ 567396 h 1021917"/>
                <a:gd name="connsiteX18" fmla="*/ 3993003 w 9311978"/>
                <a:gd name="connsiteY18" fmla="*/ 296940 h 1021917"/>
                <a:gd name="connsiteX19" fmla="*/ 4289217 w 9311978"/>
                <a:gd name="connsiteY19" fmla="*/ 541639 h 1021917"/>
                <a:gd name="connsiteX20" fmla="*/ 4559673 w 9311978"/>
                <a:gd name="connsiteY20" fmla="*/ 271183 h 1021917"/>
                <a:gd name="connsiteX21" fmla="*/ 4830129 w 9311978"/>
                <a:gd name="connsiteY21" fmla="*/ 567397 h 1021917"/>
                <a:gd name="connsiteX22" fmla="*/ 5087708 w 9311978"/>
                <a:gd name="connsiteY22" fmla="*/ 271183 h 1021917"/>
                <a:gd name="connsiteX23" fmla="*/ 5332406 w 9311978"/>
                <a:gd name="connsiteY23" fmla="*/ 528760 h 1021917"/>
                <a:gd name="connsiteX24" fmla="*/ 5577104 w 9311978"/>
                <a:gd name="connsiteY24" fmla="*/ 296940 h 1021917"/>
                <a:gd name="connsiteX25" fmla="*/ 5796046 w 9311978"/>
                <a:gd name="connsiteY25" fmla="*/ 503002 h 1021917"/>
                <a:gd name="connsiteX26" fmla="*/ 6027865 w 9311978"/>
                <a:gd name="connsiteY26" fmla="*/ 271182 h 1021917"/>
                <a:gd name="connsiteX27" fmla="*/ 6324079 w 9311978"/>
                <a:gd name="connsiteY27" fmla="*/ 503003 h 1021917"/>
                <a:gd name="connsiteX28" fmla="*/ 6517262 w 9311978"/>
                <a:gd name="connsiteY28" fmla="*/ 296940 h 1021917"/>
                <a:gd name="connsiteX29" fmla="*/ 6774840 w 9311978"/>
                <a:gd name="connsiteY29" fmla="*/ 503002 h 1021917"/>
                <a:gd name="connsiteX30" fmla="*/ 6968023 w 9311978"/>
                <a:gd name="connsiteY30" fmla="*/ 284061 h 1021917"/>
                <a:gd name="connsiteX31" fmla="*/ 7238479 w 9311978"/>
                <a:gd name="connsiteY31" fmla="*/ 541639 h 1021917"/>
                <a:gd name="connsiteX32" fmla="*/ 7431662 w 9311978"/>
                <a:gd name="connsiteY32" fmla="*/ 296940 h 1021917"/>
                <a:gd name="connsiteX33" fmla="*/ 7663482 w 9311978"/>
                <a:gd name="connsiteY33" fmla="*/ 477244 h 1021917"/>
                <a:gd name="connsiteX34" fmla="*/ 7843786 w 9311978"/>
                <a:gd name="connsiteY34" fmla="*/ 296940 h 1021917"/>
                <a:gd name="connsiteX35" fmla="*/ 8140000 w 9311978"/>
                <a:gd name="connsiteY35" fmla="*/ 503002 h 1021917"/>
                <a:gd name="connsiteX36" fmla="*/ 8333183 w 9311978"/>
                <a:gd name="connsiteY36" fmla="*/ 296940 h 1021917"/>
                <a:gd name="connsiteX37" fmla="*/ 8616519 w 9311978"/>
                <a:gd name="connsiteY37" fmla="*/ 515881 h 1021917"/>
                <a:gd name="connsiteX38" fmla="*/ 8771065 w 9311978"/>
                <a:gd name="connsiteY38" fmla="*/ 322698 h 1021917"/>
                <a:gd name="connsiteX39" fmla="*/ 8990006 w 9311978"/>
                <a:gd name="connsiteY39" fmla="*/ 503002 h 1021917"/>
                <a:gd name="connsiteX40" fmla="*/ 9170310 w 9311978"/>
                <a:gd name="connsiteY40" fmla="*/ 284061 h 1021917"/>
                <a:gd name="connsiteX41" fmla="*/ 9311978 w 9311978"/>
                <a:gd name="connsiteY41" fmla="*/ 335577 h 1021917"/>
                <a:gd name="connsiteX0" fmla="*/ 245251 w 9311978"/>
                <a:gd name="connsiteY0" fmla="*/ 412850 h 1027224"/>
                <a:gd name="connsiteX1" fmla="*/ 631617 w 9311978"/>
                <a:gd name="connsiteY1" fmla="*/ 399970 h 1027224"/>
                <a:gd name="connsiteX2" fmla="*/ 477071 w 9311978"/>
                <a:gd name="connsiteY2" fmla="*/ 824974 h 1027224"/>
                <a:gd name="connsiteX3" fmla="*/ 552 w 9311978"/>
                <a:gd name="connsiteY3" fmla="*/ 726 h 1027224"/>
                <a:gd name="connsiteX4" fmla="*/ 580102 w 9311978"/>
                <a:gd name="connsiteY4" fmla="*/ 992399 h 1027224"/>
                <a:gd name="connsiteX5" fmla="*/ 979346 w 9311978"/>
                <a:gd name="connsiteY5" fmla="*/ 734822 h 1027224"/>
                <a:gd name="connsiteX6" fmla="*/ 824800 w 9311978"/>
                <a:gd name="connsiteY6" fmla="*/ 77999 h 1027224"/>
                <a:gd name="connsiteX7" fmla="*/ 2177082 w 9311978"/>
                <a:gd name="connsiteY7" fmla="*/ 219667 h 1027224"/>
                <a:gd name="connsiteX8" fmla="*/ 2280113 w 9311978"/>
                <a:gd name="connsiteY8" fmla="*/ 464366 h 1027224"/>
                <a:gd name="connsiteX9" fmla="*/ 2344507 w 9311978"/>
                <a:gd name="connsiteY9" fmla="*/ 709064 h 1027224"/>
                <a:gd name="connsiteX10" fmla="*/ 2396023 w 9311978"/>
                <a:gd name="connsiteY10" fmla="*/ 245425 h 1027224"/>
                <a:gd name="connsiteX11" fmla="*/ 2408902 w 9311978"/>
                <a:gd name="connsiteY11" fmla="*/ 683306 h 1027224"/>
                <a:gd name="connsiteX12" fmla="*/ 2589206 w 9311978"/>
                <a:gd name="connsiteY12" fmla="*/ 206788 h 1027224"/>
                <a:gd name="connsiteX13" fmla="*/ 2730874 w 9311978"/>
                <a:gd name="connsiteY13" fmla="*/ 606033 h 1027224"/>
                <a:gd name="connsiteX14" fmla="*/ 3001330 w 9311978"/>
                <a:gd name="connsiteY14" fmla="*/ 271183 h 1027224"/>
                <a:gd name="connsiteX15" fmla="*/ 3246028 w 9311978"/>
                <a:gd name="connsiteY15" fmla="*/ 593154 h 1027224"/>
                <a:gd name="connsiteX16" fmla="*/ 3529364 w 9311978"/>
                <a:gd name="connsiteY16" fmla="*/ 284061 h 1027224"/>
                <a:gd name="connsiteX17" fmla="*/ 3761183 w 9311978"/>
                <a:gd name="connsiteY17" fmla="*/ 567396 h 1027224"/>
                <a:gd name="connsiteX18" fmla="*/ 3993003 w 9311978"/>
                <a:gd name="connsiteY18" fmla="*/ 296940 h 1027224"/>
                <a:gd name="connsiteX19" fmla="*/ 4289217 w 9311978"/>
                <a:gd name="connsiteY19" fmla="*/ 541639 h 1027224"/>
                <a:gd name="connsiteX20" fmla="*/ 4559673 w 9311978"/>
                <a:gd name="connsiteY20" fmla="*/ 271183 h 1027224"/>
                <a:gd name="connsiteX21" fmla="*/ 4830129 w 9311978"/>
                <a:gd name="connsiteY21" fmla="*/ 567397 h 1027224"/>
                <a:gd name="connsiteX22" fmla="*/ 5087708 w 9311978"/>
                <a:gd name="connsiteY22" fmla="*/ 271183 h 1027224"/>
                <a:gd name="connsiteX23" fmla="*/ 5332406 w 9311978"/>
                <a:gd name="connsiteY23" fmla="*/ 528760 h 1027224"/>
                <a:gd name="connsiteX24" fmla="*/ 5577104 w 9311978"/>
                <a:gd name="connsiteY24" fmla="*/ 296940 h 1027224"/>
                <a:gd name="connsiteX25" fmla="*/ 5796046 w 9311978"/>
                <a:gd name="connsiteY25" fmla="*/ 503002 h 1027224"/>
                <a:gd name="connsiteX26" fmla="*/ 6027865 w 9311978"/>
                <a:gd name="connsiteY26" fmla="*/ 271182 h 1027224"/>
                <a:gd name="connsiteX27" fmla="*/ 6324079 w 9311978"/>
                <a:gd name="connsiteY27" fmla="*/ 503003 h 1027224"/>
                <a:gd name="connsiteX28" fmla="*/ 6517262 w 9311978"/>
                <a:gd name="connsiteY28" fmla="*/ 296940 h 1027224"/>
                <a:gd name="connsiteX29" fmla="*/ 6774840 w 9311978"/>
                <a:gd name="connsiteY29" fmla="*/ 503002 h 1027224"/>
                <a:gd name="connsiteX30" fmla="*/ 6968023 w 9311978"/>
                <a:gd name="connsiteY30" fmla="*/ 284061 h 1027224"/>
                <a:gd name="connsiteX31" fmla="*/ 7238479 w 9311978"/>
                <a:gd name="connsiteY31" fmla="*/ 541639 h 1027224"/>
                <a:gd name="connsiteX32" fmla="*/ 7431662 w 9311978"/>
                <a:gd name="connsiteY32" fmla="*/ 296940 h 1027224"/>
                <a:gd name="connsiteX33" fmla="*/ 7663482 w 9311978"/>
                <a:gd name="connsiteY33" fmla="*/ 477244 h 1027224"/>
                <a:gd name="connsiteX34" fmla="*/ 7843786 w 9311978"/>
                <a:gd name="connsiteY34" fmla="*/ 296940 h 1027224"/>
                <a:gd name="connsiteX35" fmla="*/ 8140000 w 9311978"/>
                <a:gd name="connsiteY35" fmla="*/ 503002 h 1027224"/>
                <a:gd name="connsiteX36" fmla="*/ 8333183 w 9311978"/>
                <a:gd name="connsiteY36" fmla="*/ 296940 h 1027224"/>
                <a:gd name="connsiteX37" fmla="*/ 8616519 w 9311978"/>
                <a:gd name="connsiteY37" fmla="*/ 515881 h 1027224"/>
                <a:gd name="connsiteX38" fmla="*/ 8771065 w 9311978"/>
                <a:gd name="connsiteY38" fmla="*/ 322698 h 1027224"/>
                <a:gd name="connsiteX39" fmla="*/ 8990006 w 9311978"/>
                <a:gd name="connsiteY39" fmla="*/ 503002 h 1027224"/>
                <a:gd name="connsiteX40" fmla="*/ 9170310 w 9311978"/>
                <a:gd name="connsiteY40" fmla="*/ 284061 h 1027224"/>
                <a:gd name="connsiteX41" fmla="*/ 9311978 w 9311978"/>
                <a:gd name="connsiteY41" fmla="*/ 335577 h 1027224"/>
                <a:gd name="connsiteX0" fmla="*/ 245251 w 9311978"/>
                <a:gd name="connsiteY0" fmla="*/ 412850 h 1027224"/>
                <a:gd name="connsiteX1" fmla="*/ 631617 w 9311978"/>
                <a:gd name="connsiteY1" fmla="*/ 399970 h 1027224"/>
                <a:gd name="connsiteX2" fmla="*/ 477071 w 9311978"/>
                <a:gd name="connsiteY2" fmla="*/ 824974 h 1027224"/>
                <a:gd name="connsiteX3" fmla="*/ 552 w 9311978"/>
                <a:gd name="connsiteY3" fmla="*/ 726 h 1027224"/>
                <a:gd name="connsiteX4" fmla="*/ 580102 w 9311978"/>
                <a:gd name="connsiteY4" fmla="*/ 992399 h 1027224"/>
                <a:gd name="connsiteX5" fmla="*/ 979346 w 9311978"/>
                <a:gd name="connsiteY5" fmla="*/ 734822 h 1027224"/>
                <a:gd name="connsiteX6" fmla="*/ 824800 w 9311978"/>
                <a:gd name="connsiteY6" fmla="*/ 77999 h 1027224"/>
                <a:gd name="connsiteX7" fmla="*/ 2177082 w 9311978"/>
                <a:gd name="connsiteY7" fmla="*/ 219667 h 1027224"/>
                <a:gd name="connsiteX8" fmla="*/ 1687685 w 9311978"/>
                <a:gd name="connsiteY8" fmla="*/ 528760 h 1027224"/>
                <a:gd name="connsiteX9" fmla="*/ 2344507 w 9311978"/>
                <a:gd name="connsiteY9" fmla="*/ 709064 h 1027224"/>
                <a:gd name="connsiteX10" fmla="*/ 2396023 w 9311978"/>
                <a:gd name="connsiteY10" fmla="*/ 245425 h 1027224"/>
                <a:gd name="connsiteX11" fmla="*/ 2408902 w 9311978"/>
                <a:gd name="connsiteY11" fmla="*/ 683306 h 1027224"/>
                <a:gd name="connsiteX12" fmla="*/ 2589206 w 9311978"/>
                <a:gd name="connsiteY12" fmla="*/ 206788 h 1027224"/>
                <a:gd name="connsiteX13" fmla="*/ 2730874 w 9311978"/>
                <a:gd name="connsiteY13" fmla="*/ 606033 h 1027224"/>
                <a:gd name="connsiteX14" fmla="*/ 3001330 w 9311978"/>
                <a:gd name="connsiteY14" fmla="*/ 271183 h 1027224"/>
                <a:gd name="connsiteX15" fmla="*/ 3246028 w 9311978"/>
                <a:gd name="connsiteY15" fmla="*/ 593154 h 1027224"/>
                <a:gd name="connsiteX16" fmla="*/ 3529364 w 9311978"/>
                <a:gd name="connsiteY16" fmla="*/ 284061 h 1027224"/>
                <a:gd name="connsiteX17" fmla="*/ 3761183 w 9311978"/>
                <a:gd name="connsiteY17" fmla="*/ 567396 h 1027224"/>
                <a:gd name="connsiteX18" fmla="*/ 3993003 w 9311978"/>
                <a:gd name="connsiteY18" fmla="*/ 296940 h 1027224"/>
                <a:gd name="connsiteX19" fmla="*/ 4289217 w 9311978"/>
                <a:gd name="connsiteY19" fmla="*/ 541639 h 1027224"/>
                <a:gd name="connsiteX20" fmla="*/ 4559673 w 9311978"/>
                <a:gd name="connsiteY20" fmla="*/ 271183 h 1027224"/>
                <a:gd name="connsiteX21" fmla="*/ 4830129 w 9311978"/>
                <a:gd name="connsiteY21" fmla="*/ 567397 h 1027224"/>
                <a:gd name="connsiteX22" fmla="*/ 5087708 w 9311978"/>
                <a:gd name="connsiteY22" fmla="*/ 271183 h 1027224"/>
                <a:gd name="connsiteX23" fmla="*/ 5332406 w 9311978"/>
                <a:gd name="connsiteY23" fmla="*/ 528760 h 1027224"/>
                <a:gd name="connsiteX24" fmla="*/ 5577104 w 9311978"/>
                <a:gd name="connsiteY24" fmla="*/ 296940 h 1027224"/>
                <a:gd name="connsiteX25" fmla="*/ 5796046 w 9311978"/>
                <a:gd name="connsiteY25" fmla="*/ 503002 h 1027224"/>
                <a:gd name="connsiteX26" fmla="*/ 6027865 w 9311978"/>
                <a:gd name="connsiteY26" fmla="*/ 271182 h 1027224"/>
                <a:gd name="connsiteX27" fmla="*/ 6324079 w 9311978"/>
                <a:gd name="connsiteY27" fmla="*/ 503003 h 1027224"/>
                <a:gd name="connsiteX28" fmla="*/ 6517262 w 9311978"/>
                <a:gd name="connsiteY28" fmla="*/ 296940 h 1027224"/>
                <a:gd name="connsiteX29" fmla="*/ 6774840 w 9311978"/>
                <a:gd name="connsiteY29" fmla="*/ 503002 h 1027224"/>
                <a:gd name="connsiteX30" fmla="*/ 6968023 w 9311978"/>
                <a:gd name="connsiteY30" fmla="*/ 284061 h 1027224"/>
                <a:gd name="connsiteX31" fmla="*/ 7238479 w 9311978"/>
                <a:gd name="connsiteY31" fmla="*/ 541639 h 1027224"/>
                <a:gd name="connsiteX32" fmla="*/ 7431662 w 9311978"/>
                <a:gd name="connsiteY32" fmla="*/ 296940 h 1027224"/>
                <a:gd name="connsiteX33" fmla="*/ 7663482 w 9311978"/>
                <a:gd name="connsiteY33" fmla="*/ 477244 h 1027224"/>
                <a:gd name="connsiteX34" fmla="*/ 7843786 w 9311978"/>
                <a:gd name="connsiteY34" fmla="*/ 296940 h 1027224"/>
                <a:gd name="connsiteX35" fmla="*/ 8140000 w 9311978"/>
                <a:gd name="connsiteY35" fmla="*/ 503002 h 1027224"/>
                <a:gd name="connsiteX36" fmla="*/ 8333183 w 9311978"/>
                <a:gd name="connsiteY36" fmla="*/ 296940 h 1027224"/>
                <a:gd name="connsiteX37" fmla="*/ 8616519 w 9311978"/>
                <a:gd name="connsiteY37" fmla="*/ 515881 h 1027224"/>
                <a:gd name="connsiteX38" fmla="*/ 8771065 w 9311978"/>
                <a:gd name="connsiteY38" fmla="*/ 322698 h 1027224"/>
                <a:gd name="connsiteX39" fmla="*/ 8990006 w 9311978"/>
                <a:gd name="connsiteY39" fmla="*/ 503002 h 1027224"/>
                <a:gd name="connsiteX40" fmla="*/ 9170310 w 9311978"/>
                <a:gd name="connsiteY40" fmla="*/ 284061 h 1027224"/>
                <a:gd name="connsiteX41" fmla="*/ 9311978 w 9311978"/>
                <a:gd name="connsiteY41" fmla="*/ 335577 h 1027224"/>
                <a:gd name="connsiteX0" fmla="*/ 245251 w 9311978"/>
                <a:gd name="connsiteY0" fmla="*/ 412850 h 1027224"/>
                <a:gd name="connsiteX1" fmla="*/ 631617 w 9311978"/>
                <a:gd name="connsiteY1" fmla="*/ 399970 h 1027224"/>
                <a:gd name="connsiteX2" fmla="*/ 477071 w 9311978"/>
                <a:gd name="connsiteY2" fmla="*/ 824974 h 1027224"/>
                <a:gd name="connsiteX3" fmla="*/ 552 w 9311978"/>
                <a:gd name="connsiteY3" fmla="*/ 726 h 1027224"/>
                <a:gd name="connsiteX4" fmla="*/ 580102 w 9311978"/>
                <a:gd name="connsiteY4" fmla="*/ 992399 h 1027224"/>
                <a:gd name="connsiteX5" fmla="*/ 979346 w 9311978"/>
                <a:gd name="connsiteY5" fmla="*/ 734822 h 1027224"/>
                <a:gd name="connsiteX6" fmla="*/ 824800 w 9311978"/>
                <a:gd name="connsiteY6" fmla="*/ 77999 h 1027224"/>
                <a:gd name="connsiteX7" fmla="*/ 2177082 w 9311978"/>
                <a:gd name="connsiteY7" fmla="*/ 219667 h 1027224"/>
                <a:gd name="connsiteX8" fmla="*/ 1687685 w 9311978"/>
                <a:gd name="connsiteY8" fmla="*/ 528760 h 1027224"/>
                <a:gd name="connsiteX9" fmla="*/ 2344507 w 9311978"/>
                <a:gd name="connsiteY9" fmla="*/ 709064 h 1027224"/>
                <a:gd name="connsiteX10" fmla="*/ 2396023 w 9311978"/>
                <a:gd name="connsiteY10" fmla="*/ 245425 h 1027224"/>
                <a:gd name="connsiteX11" fmla="*/ 2486175 w 9311978"/>
                <a:gd name="connsiteY11" fmla="*/ 876489 h 1027224"/>
                <a:gd name="connsiteX12" fmla="*/ 2589206 w 9311978"/>
                <a:gd name="connsiteY12" fmla="*/ 206788 h 1027224"/>
                <a:gd name="connsiteX13" fmla="*/ 2730874 w 9311978"/>
                <a:gd name="connsiteY13" fmla="*/ 606033 h 1027224"/>
                <a:gd name="connsiteX14" fmla="*/ 3001330 w 9311978"/>
                <a:gd name="connsiteY14" fmla="*/ 271183 h 1027224"/>
                <a:gd name="connsiteX15" fmla="*/ 3246028 w 9311978"/>
                <a:gd name="connsiteY15" fmla="*/ 593154 h 1027224"/>
                <a:gd name="connsiteX16" fmla="*/ 3529364 w 9311978"/>
                <a:gd name="connsiteY16" fmla="*/ 284061 h 1027224"/>
                <a:gd name="connsiteX17" fmla="*/ 3761183 w 9311978"/>
                <a:gd name="connsiteY17" fmla="*/ 567396 h 1027224"/>
                <a:gd name="connsiteX18" fmla="*/ 3993003 w 9311978"/>
                <a:gd name="connsiteY18" fmla="*/ 296940 h 1027224"/>
                <a:gd name="connsiteX19" fmla="*/ 4289217 w 9311978"/>
                <a:gd name="connsiteY19" fmla="*/ 541639 h 1027224"/>
                <a:gd name="connsiteX20" fmla="*/ 4559673 w 9311978"/>
                <a:gd name="connsiteY20" fmla="*/ 271183 h 1027224"/>
                <a:gd name="connsiteX21" fmla="*/ 4830129 w 9311978"/>
                <a:gd name="connsiteY21" fmla="*/ 567397 h 1027224"/>
                <a:gd name="connsiteX22" fmla="*/ 5087708 w 9311978"/>
                <a:gd name="connsiteY22" fmla="*/ 271183 h 1027224"/>
                <a:gd name="connsiteX23" fmla="*/ 5332406 w 9311978"/>
                <a:gd name="connsiteY23" fmla="*/ 528760 h 1027224"/>
                <a:gd name="connsiteX24" fmla="*/ 5577104 w 9311978"/>
                <a:gd name="connsiteY24" fmla="*/ 296940 h 1027224"/>
                <a:gd name="connsiteX25" fmla="*/ 5796046 w 9311978"/>
                <a:gd name="connsiteY25" fmla="*/ 503002 h 1027224"/>
                <a:gd name="connsiteX26" fmla="*/ 6027865 w 9311978"/>
                <a:gd name="connsiteY26" fmla="*/ 271182 h 1027224"/>
                <a:gd name="connsiteX27" fmla="*/ 6324079 w 9311978"/>
                <a:gd name="connsiteY27" fmla="*/ 503003 h 1027224"/>
                <a:gd name="connsiteX28" fmla="*/ 6517262 w 9311978"/>
                <a:gd name="connsiteY28" fmla="*/ 296940 h 1027224"/>
                <a:gd name="connsiteX29" fmla="*/ 6774840 w 9311978"/>
                <a:gd name="connsiteY29" fmla="*/ 503002 h 1027224"/>
                <a:gd name="connsiteX30" fmla="*/ 6968023 w 9311978"/>
                <a:gd name="connsiteY30" fmla="*/ 284061 h 1027224"/>
                <a:gd name="connsiteX31" fmla="*/ 7238479 w 9311978"/>
                <a:gd name="connsiteY31" fmla="*/ 541639 h 1027224"/>
                <a:gd name="connsiteX32" fmla="*/ 7431662 w 9311978"/>
                <a:gd name="connsiteY32" fmla="*/ 296940 h 1027224"/>
                <a:gd name="connsiteX33" fmla="*/ 7663482 w 9311978"/>
                <a:gd name="connsiteY33" fmla="*/ 477244 h 1027224"/>
                <a:gd name="connsiteX34" fmla="*/ 7843786 w 9311978"/>
                <a:gd name="connsiteY34" fmla="*/ 296940 h 1027224"/>
                <a:gd name="connsiteX35" fmla="*/ 8140000 w 9311978"/>
                <a:gd name="connsiteY35" fmla="*/ 503002 h 1027224"/>
                <a:gd name="connsiteX36" fmla="*/ 8333183 w 9311978"/>
                <a:gd name="connsiteY36" fmla="*/ 296940 h 1027224"/>
                <a:gd name="connsiteX37" fmla="*/ 8616519 w 9311978"/>
                <a:gd name="connsiteY37" fmla="*/ 515881 h 1027224"/>
                <a:gd name="connsiteX38" fmla="*/ 8771065 w 9311978"/>
                <a:gd name="connsiteY38" fmla="*/ 322698 h 1027224"/>
                <a:gd name="connsiteX39" fmla="*/ 8990006 w 9311978"/>
                <a:gd name="connsiteY39" fmla="*/ 503002 h 1027224"/>
                <a:gd name="connsiteX40" fmla="*/ 9170310 w 9311978"/>
                <a:gd name="connsiteY40" fmla="*/ 284061 h 1027224"/>
                <a:gd name="connsiteX41" fmla="*/ 9311978 w 9311978"/>
                <a:gd name="connsiteY41" fmla="*/ 335577 h 1027224"/>
                <a:gd name="connsiteX0" fmla="*/ 245251 w 9311978"/>
                <a:gd name="connsiteY0" fmla="*/ 412850 h 1027224"/>
                <a:gd name="connsiteX1" fmla="*/ 631617 w 9311978"/>
                <a:gd name="connsiteY1" fmla="*/ 399970 h 1027224"/>
                <a:gd name="connsiteX2" fmla="*/ 477071 w 9311978"/>
                <a:gd name="connsiteY2" fmla="*/ 824974 h 1027224"/>
                <a:gd name="connsiteX3" fmla="*/ 552 w 9311978"/>
                <a:gd name="connsiteY3" fmla="*/ 726 h 1027224"/>
                <a:gd name="connsiteX4" fmla="*/ 580102 w 9311978"/>
                <a:gd name="connsiteY4" fmla="*/ 992399 h 1027224"/>
                <a:gd name="connsiteX5" fmla="*/ 979346 w 9311978"/>
                <a:gd name="connsiteY5" fmla="*/ 734822 h 1027224"/>
                <a:gd name="connsiteX6" fmla="*/ 824800 w 9311978"/>
                <a:gd name="connsiteY6" fmla="*/ 77999 h 1027224"/>
                <a:gd name="connsiteX7" fmla="*/ 2177082 w 9311978"/>
                <a:gd name="connsiteY7" fmla="*/ 219667 h 1027224"/>
                <a:gd name="connsiteX8" fmla="*/ 1687685 w 9311978"/>
                <a:gd name="connsiteY8" fmla="*/ 528760 h 1027224"/>
                <a:gd name="connsiteX9" fmla="*/ 1507381 w 9311978"/>
                <a:gd name="connsiteY9" fmla="*/ 824974 h 1027224"/>
                <a:gd name="connsiteX10" fmla="*/ 2396023 w 9311978"/>
                <a:gd name="connsiteY10" fmla="*/ 245425 h 1027224"/>
                <a:gd name="connsiteX11" fmla="*/ 2486175 w 9311978"/>
                <a:gd name="connsiteY11" fmla="*/ 876489 h 1027224"/>
                <a:gd name="connsiteX12" fmla="*/ 2589206 w 9311978"/>
                <a:gd name="connsiteY12" fmla="*/ 206788 h 1027224"/>
                <a:gd name="connsiteX13" fmla="*/ 2730874 w 9311978"/>
                <a:gd name="connsiteY13" fmla="*/ 606033 h 1027224"/>
                <a:gd name="connsiteX14" fmla="*/ 3001330 w 9311978"/>
                <a:gd name="connsiteY14" fmla="*/ 271183 h 1027224"/>
                <a:gd name="connsiteX15" fmla="*/ 3246028 w 9311978"/>
                <a:gd name="connsiteY15" fmla="*/ 593154 h 1027224"/>
                <a:gd name="connsiteX16" fmla="*/ 3529364 w 9311978"/>
                <a:gd name="connsiteY16" fmla="*/ 284061 h 1027224"/>
                <a:gd name="connsiteX17" fmla="*/ 3761183 w 9311978"/>
                <a:gd name="connsiteY17" fmla="*/ 567396 h 1027224"/>
                <a:gd name="connsiteX18" fmla="*/ 3993003 w 9311978"/>
                <a:gd name="connsiteY18" fmla="*/ 296940 h 1027224"/>
                <a:gd name="connsiteX19" fmla="*/ 4289217 w 9311978"/>
                <a:gd name="connsiteY19" fmla="*/ 541639 h 1027224"/>
                <a:gd name="connsiteX20" fmla="*/ 4559673 w 9311978"/>
                <a:gd name="connsiteY20" fmla="*/ 271183 h 1027224"/>
                <a:gd name="connsiteX21" fmla="*/ 4830129 w 9311978"/>
                <a:gd name="connsiteY21" fmla="*/ 567397 h 1027224"/>
                <a:gd name="connsiteX22" fmla="*/ 5087708 w 9311978"/>
                <a:gd name="connsiteY22" fmla="*/ 271183 h 1027224"/>
                <a:gd name="connsiteX23" fmla="*/ 5332406 w 9311978"/>
                <a:gd name="connsiteY23" fmla="*/ 528760 h 1027224"/>
                <a:gd name="connsiteX24" fmla="*/ 5577104 w 9311978"/>
                <a:gd name="connsiteY24" fmla="*/ 296940 h 1027224"/>
                <a:gd name="connsiteX25" fmla="*/ 5796046 w 9311978"/>
                <a:gd name="connsiteY25" fmla="*/ 503002 h 1027224"/>
                <a:gd name="connsiteX26" fmla="*/ 6027865 w 9311978"/>
                <a:gd name="connsiteY26" fmla="*/ 271182 h 1027224"/>
                <a:gd name="connsiteX27" fmla="*/ 6324079 w 9311978"/>
                <a:gd name="connsiteY27" fmla="*/ 503003 h 1027224"/>
                <a:gd name="connsiteX28" fmla="*/ 6517262 w 9311978"/>
                <a:gd name="connsiteY28" fmla="*/ 296940 h 1027224"/>
                <a:gd name="connsiteX29" fmla="*/ 6774840 w 9311978"/>
                <a:gd name="connsiteY29" fmla="*/ 503002 h 1027224"/>
                <a:gd name="connsiteX30" fmla="*/ 6968023 w 9311978"/>
                <a:gd name="connsiteY30" fmla="*/ 284061 h 1027224"/>
                <a:gd name="connsiteX31" fmla="*/ 7238479 w 9311978"/>
                <a:gd name="connsiteY31" fmla="*/ 541639 h 1027224"/>
                <a:gd name="connsiteX32" fmla="*/ 7431662 w 9311978"/>
                <a:gd name="connsiteY32" fmla="*/ 296940 h 1027224"/>
                <a:gd name="connsiteX33" fmla="*/ 7663482 w 9311978"/>
                <a:gd name="connsiteY33" fmla="*/ 477244 h 1027224"/>
                <a:gd name="connsiteX34" fmla="*/ 7843786 w 9311978"/>
                <a:gd name="connsiteY34" fmla="*/ 296940 h 1027224"/>
                <a:gd name="connsiteX35" fmla="*/ 8140000 w 9311978"/>
                <a:gd name="connsiteY35" fmla="*/ 503002 h 1027224"/>
                <a:gd name="connsiteX36" fmla="*/ 8333183 w 9311978"/>
                <a:gd name="connsiteY36" fmla="*/ 296940 h 1027224"/>
                <a:gd name="connsiteX37" fmla="*/ 8616519 w 9311978"/>
                <a:gd name="connsiteY37" fmla="*/ 515881 h 1027224"/>
                <a:gd name="connsiteX38" fmla="*/ 8771065 w 9311978"/>
                <a:gd name="connsiteY38" fmla="*/ 322698 h 1027224"/>
                <a:gd name="connsiteX39" fmla="*/ 8990006 w 9311978"/>
                <a:gd name="connsiteY39" fmla="*/ 503002 h 1027224"/>
                <a:gd name="connsiteX40" fmla="*/ 9170310 w 9311978"/>
                <a:gd name="connsiteY40" fmla="*/ 284061 h 1027224"/>
                <a:gd name="connsiteX41" fmla="*/ 9311978 w 9311978"/>
                <a:gd name="connsiteY41" fmla="*/ 335577 h 1027224"/>
                <a:gd name="connsiteX0" fmla="*/ 245251 w 9311978"/>
                <a:gd name="connsiteY0" fmla="*/ 1101176 h 1715550"/>
                <a:gd name="connsiteX1" fmla="*/ 631617 w 9311978"/>
                <a:gd name="connsiteY1" fmla="*/ 1088296 h 1715550"/>
                <a:gd name="connsiteX2" fmla="*/ 477071 w 9311978"/>
                <a:gd name="connsiteY2" fmla="*/ 1513300 h 1715550"/>
                <a:gd name="connsiteX3" fmla="*/ 552 w 9311978"/>
                <a:gd name="connsiteY3" fmla="*/ 689052 h 1715550"/>
                <a:gd name="connsiteX4" fmla="*/ 580102 w 9311978"/>
                <a:gd name="connsiteY4" fmla="*/ 1680725 h 1715550"/>
                <a:gd name="connsiteX5" fmla="*/ 979346 w 9311978"/>
                <a:gd name="connsiteY5" fmla="*/ 1423148 h 1715550"/>
                <a:gd name="connsiteX6" fmla="*/ 824800 w 9311978"/>
                <a:gd name="connsiteY6" fmla="*/ 766325 h 1715550"/>
                <a:gd name="connsiteX7" fmla="*/ 1056620 w 9311978"/>
                <a:gd name="connsiteY7" fmla="*/ 6472 h 1715550"/>
                <a:gd name="connsiteX8" fmla="*/ 1687685 w 9311978"/>
                <a:gd name="connsiteY8" fmla="*/ 1217086 h 1715550"/>
                <a:gd name="connsiteX9" fmla="*/ 1507381 w 9311978"/>
                <a:gd name="connsiteY9" fmla="*/ 1513300 h 1715550"/>
                <a:gd name="connsiteX10" fmla="*/ 2396023 w 9311978"/>
                <a:gd name="connsiteY10" fmla="*/ 933751 h 1715550"/>
                <a:gd name="connsiteX11" fmla="*/ 2486175 w 9311978"/>
                <a:gd name="connsiteY11" fmla="*/ 1564815 h 1715550"/>
                <a:gd name="connsiteX12" fmla="*/ 2589206 w 9311978"/>
                <a:gd name="connsiteY12" fmla="*/ 895114 h 1715550"/>
                <a:gd name="connsiteX13" fmla="*/ 2730874 w 9311978"/>
                <a:gd name="connsiteY13" fmla="*/ 1294359 h 1715550"/>
                <a:gd name="connsiteX14" fmla="*/ 3001330 w 9311978"/>
                <a:gd name="connsiteY14" fmla="*/ 959509 h 1715550"/>
                <a:gd name="connsiteX15" fmla="*/ 3246028 w 9311978"/>
                <a:gd name="connsiteY15" fmla="*/ 1281480 h 1715550"/>
                <a:gd name="connsiteX16" fmla="*/ 3529364 w 9311978"/>
                <a:gd name="connsiteY16" fmla="*/ 972387 h 1715550"/>
                <a:gd name="connsiteX17" fmla="*/ 3761183 w 9311978"/>
                <a:gd name="connsiteY17" fmla="*/ 1255722 h 1715550"/>
                <a:gd name="connsiteX18" fmla="*/ 3993003 w 9311978"/>
                <a:gd name="connsiteY18" fmla="*/ 985266 h 1715550"/>
                <a:gd name="connsiteX19" fmla="*/ 4289217 w 9311978"/>
                <a:gd name="connsiteY19" fmla="*/ 1229965 h 1715550"/>
                <a:gd name="connsiteX20" fmla="*/ 4559673 w 9311978"/>
                <a:gd name="connsiteY20" fmla="*/ 959509 h 1715550"/>
                <a:gd name="connsiteX21" fmla="*/ 4830129 w 9311978"/>
                <a:gd name="connsiteY21" fmla="*/ 1255723 h 1715550"/>
                <a:gd name="connsiteX22" fmla="*/ 5087708 w 9311978"/>
                <a:gd name="connsiteY22" fmla="*/ 959509 h 1715550"/>
                <a:gd name="connsiteX23" fmla="*/ 5332406 w 9311978"/>
                <a:gd name="connsiteY23" fmla="*/ 1217086 h 1715550"/>
                <a:gd name="connsiteX24" fmla="*/ 5577104 w 9311978"/>
                <a:gd name="connsiteY24" fmla="*/ 985266 h 1715550"/>
                <a:gd name="connsiteX25" fmla="*/ 5796046 w 9311978"/>
                <a:gd name="connsiteY25" fmla="*/ 1191328 h 1715550"/>
                <a:gd name="connsiteX26" fmla="*/ 6027865 w 9311978"/>
                <a:gd name="connsiteY26" fmla="*/ 959508 h 1715550"/>
                <a:gd name="connsiteX27" fmla="*/ 6324079 w 9311978"/>
                <a:gd name="connsiteY27" fmla="*/ 1191329 h 1715550"/>
                <a:gd name="connsiteX28" fmla="*/ 6517262 w 9311978"/>
                <a:gd name="connsiteY28" fmla="*/ 985266 h 1715550"/>
                <a:gd name="connsiteX29" fmla="*/ 6774840 w 9311978"/>
                <a:gd name="connsiteY29" fmla="*/ 1191328 h 1715550"/>
                <a:gd name="connsiteX30" fmla="*/ 6968023 w 9311978"/>
                <a:gd name="connsiteY30" fmla="*/ 972387 h 1715550"/>
                <a:gd name="connsiteX31" fmla="*/ 7238479 w 9311978"/>
                <a:gd name="connsiteY31" fmla="*/ 1229965 h 1715550"/>
                <a:gd name="connsiteX32" fmla="*/ 7431662 w 9311978"/>
                <a:gd name="connsiteY32" fmla="*/ 985266 h 1715550"/>
                <a:gd name="connsiteX33" fmla="*/ 7663482 w 9311978"/>
                <a:gd name="connsiteY33" fmla="*/ 1165570 h 1715550"/>
                <a:gd name="connsiteX34" fmla="*/ 7843786 w 9311978"/>
                <a:gd name="connsiteY34" fmla="*/ 985266 h 1715550"/>
                <a:gd name="connsiteX35" fmla="*/ 8140000 w 9311978"/>
                <a:gd name="connsiteY35" fmla="*/ 1191328 h 1715550"/>
                <a:gd name="connsiteX36" fmla="*/ 8333183 w 9311978"/>
                <a:gd name="connsiteY36" fmla="*/ 985266 h 1715550"/>
                <a:gd name="connsiteX37" fmla="*/ 8616519 w 9311978"/>
                <a:gd name="connsiteY37" fmla="*/ 1204207 h 1715550"/>
                <a:gd name="connsiteX38" fmla="*/ 8771065 w 9311978"/>
                <a:gd name="connsiteY38" fmla="*/ 1011024 h 1715550"/>
                <a:gd name="connsiteX39" fmla="*/ 8990006 w 9311978"/>
                <a:gd name="connsiteY39" fmla="*/ 1191328 h 1715550"/>
                <a:gd name="connsiteX40" fmla="*/ 9170310 w 9311978"/>
                <a:gd name="connsiteY40" fmla="*/ 972387 h 1715550"/>
                <a:gd name="connsiteX41" fmla="*/ 9311978 w 9311978"/>
                <a:gd name="connsiteY41" fmla="*/ 1023903 h 1715550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2396023 w 9311978"/>
                <a:gd name="connsiteY10" fmla="*/ 935869 h 1717668"/>
                <a:gd name="connsiteX11" fmla="*/ 2486175 w 9311978"/>
                <a:gd name="connsiteY11" fmla="*/ 1566933 h 1717668"/>
                <a:gd name="connsiteX12" fmla="*/ 2589206 w 9311978"/>
                <a:gd name="connsiteY12" fmla="*/ 897232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486175 w 9311978"/>
                <a:gd name="connsiteY11" fmla="*/ 1566933 h 1717668"/>
                <a:gd name="connsiteX12" fmla="*/ 2589206 w 9311978"/>
                <a:gd name="connsiteY12" fmla="*/ 897232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80113 w 9311978"/>
                <a:gd name="connsiteY11" fmla="*/ 1386628 h 1717668"/>
                <a:gd name="connsiteX12" fmla="*/ 2589206 w 9311978"/>
                <a:gd name="connsiteY12" fmla="*/ 897232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80113 w 9311978"/>
                <a:gd name="connsiteY11" fmla="*/ 1386628 h 1717668"/>
                <a:gd name="connsiteX12" fmla="*/ 2563448 w 9311978"/>
                <a:gd name="connsiteY12" fmla="*/ 974506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92992 w 9311978"/>
                <a:gd name="connsiteY11" fmla="*/ 1335113 h 1717668"/>
                <a:gd name="connsiteX12" fmla="*/ 2563448 w 9311978"/>
                <a:gd name="connsiteY12" fmla="*/ 974506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92992 w 9311978"/>
                <a:gd name="connsiteY11" fmla="*/ 1335113 h 1717668"/>
                <a:gd name="connsiteX12" fmla="*/ 2499054 w 9311978"/>
                <a:gd name="connsiteY12" fmla="*/ 935869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15719 w 9311978"/>
                <a:gd name="connsiteY11" fmla="*/ 1335113 h 1717668"/>
                <a:gd name="connsiteX12" fmla="*/ 2499054 w 9311978"/>
                <a:gd name="connsiteY12" fmla="*/ 935869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15719 w 9311978"/>
                <a:gd name="connsiteY11" fmla="*/ 1270718 h 1717668"/>
                <a:gd name="connsiteX12" fmla="*/ 2499054 w 9311978"/>
                <a:gd name="connsiteY12" fmla="*/ 935869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2009657 w 9311978"/>
                <a:gd name="connsiteY10" fmla="*/ 974506 h 1717668"/>
                <a:gd name="connsiteX11" fmla="*/ 2215719 w 9311978"/>
                <a:gd name="connsiteY11" fmla="*/ 1270718 h 1717668"/>
                <a:gd name="connsiteX12" fmla="*/ 2499054 w 9311978"/>
                <a:gd name="connsiteY12" fmla="*/ 935869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829353 w 9311978"/>
                <a:gd name="connsiteY9" fmla="*/ 1283598 h 1717668"/>
                <a:gd name="connsiteX10" fmla="*/ 2009657 w 9311978"/>
                <a:gd name="connsiteY10" fmla="*/ 974506 h 1717668"/>
                <a:gd name="connsiteX11" fmla="*/ 2215719 w 9311978"/>
                <a:gd name="connsiteY11" fmla="*/ 1270718 h 1717668"/>
                <a:gd name="connsiteX12" fmla="*/ 2499054 w 9311978"/>
                <a:gd name="connsiteY12" fmla="*/ 935869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096046 h 1710420"/>
                <a:gd name="connsiteX1" fmla="*/ 631617 w 9311978"/>
                <a:gd name="connsiteY1" fmla="*/ 1083166 h 1710420"/>
                <a:gd name="connsiteX2" fmla="*/ 477071 w 9311978"/>
                <a:gd name="connsiteY2" fmla="*/ 1508170 h 1710420"/>
                <a:gd name="connsiteX3" fmla="*/ 552 w 9311978"/>
                <a:gd name="connsiteY3" fmla="*/ 683922 h 1710420"/>
                <a:gd name="connsiteX4" fmla="*/ 580102 w 9311978"/>
                <a:gd name="connsiteY4" fmla="*/ 1675595 h 1710420"/>
                <a:gd name="connsiteX5" fmla="*/ 979346 w 9311978"/>
                <a:gd name="connsiteY5" fmla="*/ 1418018 h 1710420"/>
                <a:gd name="connsiteX6" fmla="*/ 824800 w 9311978"/>
                <a:gd name="connsiteY6" fmla="*/ 761195 h 1710420"/>
                <a:gd name="connsiteX7" fmla="*/ 1056620 w 9311978"/>
                <a:gd name="connsiteY7" fmla="*/ 1342 h 1710420"/>
                <a:gd name="connsiteX8" fmla="*/ 1661927 w 9311978"/>
                <a:gd name="connsiteY8" fmla="*/ 954378 h 1710420"/>
                <a:gd name="connsiteX9" fmla="*/ 1829353 w 9311978"/>
                <a:gd name="connsiteY9" fmla="*/ 1276350 h 1710420"/>
                <a:gd name="connsiteX10" fmla="*/ 2009657 w 9311978"/>
                <a:gd name="connsiteY10" fmla="*/ 967258 h 1710420"/>
                <a:gd name="connsiteX11" fmla="*/ 2215719 w 9311978"/>
                <a:gd name="connsiteY11" fmla="*/ 1263470 h 1710420"/>
                <a:gd name="connsiteX12" fmla="*/ 2499054 w 9311978"/>
                <a:gd name="connsiteY12" fmla="*/ 928621 h 1710420"/>
                <a:gd name="connsiteX13" fmla="*/ 2730874 w 9311978"/>
                <a:gd name="connsiteY13" fmla="*/ 1289229 h 1710420"/>
                <a:gd name="connsiteX14" fmla="*/ 3001330 w 9311978"/>
                <a:gd name="connsiteY14" fmla="*/ 954379 h 1710420"/>
                <a:gd name="connsiteX15" fmla="*/ 3246028 w 9311978"/>
                <a:gd name="connsiteY15" fmla="*/ 1276350 h 1710420"/>
                <a:gd name="connsiteX16" fmla="*/ 3529364 w 9311978"/>
                <a:gd name="connsiteY16" fmla="*/ 967257 h 1710420"/>
                <a:gd name="connsiteX17" fmla="*/ 3761183 w 9311978"/>
                <a:gd name="connsiteY17" fmla="*/ 1250592 h 1710420"/>
                <a:gd name="connsiteX18" fmla="*/ 3993003 w 9311978"/>
                <a:gd name="connsiteY18" fmla="*/ 980136 h 1710420"/>
                <a:gd name="connsiteX19" fmla="*/ 4289217 w 9311978"/>
                <a:gd name="connsiteY19" fmla="*/ 1224835 h 1710420"/>
                <a:gd name="connsiteX20" fmla="*/ 4559673 w 9311978"/>
                <a:gd name="connsiteY20" fmla="*/ 954379 h 1710420"/>
                <a:gd name="connsiteX21" fmla="*/ 4830129 w 9311978"/>
                <a:gd name="connsiteY21" fmla="*/ 1250593 h 1710420"/>
                <a:gd name="connsiteX22" fmla="*/ 5087708 w 9311978"/>
                <a:gd name="connsiteY22" fmla="*/ 954379 h 1710420"/>
                <a:gd name="connsiteX23" fmla="*/ 5332406 w 9311978"/>
                <a:gd name="connsiteY23" fmla="*/ 1211956 h 1710420"/>
                <a:gd name="connsiteX24" fmla="*/ 5577104 w 9311978"/>
                <a:gd name="connsiteY24" fmla="*/ 980136 h 1710420"/>
                <a:gd name="connsiteX25" fmla="*/ 5796046 w 9311978"/>
                <a:gd name="connsiteY25" fmla="*/ 1186198 h 1710420"/>
                <a:gd name="connsiteX26" fmla="*/ 6027865 w 9311978"/>
                <a:gd name="connsiteY26" fmla="*/ 954378 h 1710420"/>
                <a:gd name="connsiteX27" fmla="*/ 6324079 w 9311978"/>
                <a:gd name="connsiteY27" fmla="*/ 1186199 h 1710420"/>
                <a:gd name="connsiteX28" fmla="*/ 6517262 w 9311978"/>
                <a:gd name="connsiteY28" fmla="*/ 980136 h 1710420"/>
                <a:gd name="connsiteX29" fmla="*/ 6774840 w 9311978"/>
                <a:gd name="connsiteY29" fmla="*/ 1186198 h 1710420"/>
                <a:gd name="connsiteX30" fmla="*/ 6968023 w 9311978"/>
                <a:gd name="connsiteY30" fmla="*/ 967257 h 1710420"/>
                <a:gd name="connsiteX31" fmla="*/ 7238479 w 9311978"/>
                <a:gd name="connsiteY31" fmla="*/ 1224835 h 1710420"/>
                <a:gd name="connsiteX32" fmla="*/ 7431662 w 9311978"/>
                <a:gd name="connsiteY32" fmla="*/ 980136 h 1710420"/>
                <a:gd name="connsiteX33" fmla="*/ 7663482 w 9311978"/>
                <a:gd name="connsiteY33" fmla="*/ 1160440 h 1710420"/>
                <a:gd name="connsiteX34" fmla="*/ 7843786 w 9311978"/>
                <a:gd name="connsiteY34" fmla="*/ 980136 h 1710420"/>
                <a:gd name="connsiteX35" fmla="*/ 8140000 w 9311978"/>
                <a:gd name="connsiteY35" fmla="*/ 1186198 h 1710420"/>
                <a:gd name="connsiteX36" fmla="*/ 8333183 w 9311978"/>
                <a:gd name="connsiteY36" fmla="*/ 980136 h 1710420"/>
                <a:gd name="connsiteX37" fmla="*/ 8616519 w 9311978"/>
                <a:gd name="connsiteY37" fmla="*/ 1199077 h 1710420"/>
                <a:gd name="connsiteX38" fmla="*/ 8771065 w 9311978"/>
                <a:gd name="connsiteY38" fmla="*/ 1005894 h 1710420"/>
                <a:gd name="connsiteX39" fmla="*/ 8990006 w 9311978"/>
                <a:gd name="connsiteY39" fmla="*/ 1186198 h 1710420"/>
                <a:gd name="connsiteX40" fmla="*/ 9170310 w 9311978"/>
                <a:gd name="connsiteY40" fmla="*/ 967257 h 1710420"/>
                <a:gd name="connsiteX41" fmla="*/ 9311978 w 9311978"/>
                <a:gd name="connsiteY41" fmla="*/ 1018773 h 1710420"/>
                <a:gd name="connsiteX0" fmla="*/ 245251 w 9311978"/>
                <a:gd name="connsiteY0" fmla="*/ 412850 h 1027224"/>
                <a:gd name="connsiteX1" fmla="*/ 631617 w 9311978"/>
                <a:gd name="connsiteY1" fmla="*/ 399970 h 1027224"/>
                <a:gd name="connsiteX2" fmla="*/ 477071 w 9311978"/>
                <a:gd name="connsiteY2" fmla="*/ 824974 h 1027224"/>
                <a:gd name="connsiteX3" fmla="*/ 552 w 9311978"/>
                <a:gd name="connsiteY3" fmla="*/ 726 h 1027224"/>
                <a:gd name="connsiteX4" fmla="*/ 580102 w 9311978"/>
                <a:gd name="connsiteY4" fmla="*/ 992399 h 1027224"/>
                <a:gd name="connsiteX5" fmla="*/ 979346 w 9311978"/>
                <a:gd name="connsiteY5" fmla="*/ 734822 h 1027224"/>
                <a:gd name="connsiteX6" fmla="*/ 824800 w 9311978"/>
                <a:gd name="connsiteY6" fmla="*/ 77999 h 1027224"/>
                <a:gd name="connsiteX7" fmla="*/ 1442986 w 9311978"/>
                <a:gd name="connsiteY7" fmla="*/ 618913 h 1027224"/>
                <a:gd name="connsiteX8" fmla="*/ 1661927 w 9311978"/>
                <a:gd name="connsiteY8" fmla="*/ 271182 h 1027224"/>
                <a:gd name="connsiteX9" fmla="*/ 1829353 w 9311978"/>
                <a:gd name="connsiteY9" fmla="*/ 593154 h 1027224"/>
                <a:gd name="connsiteX10" fmla="*/ 2009657 w 9311978"/>
                <a:gd name="connsiteY10" fmla="*/ 284062 h 1027224"/>
                <a:gd name="connsiteX11" fmla="*/ 2215719 w 9311978"/>
                <a:gd name="connsiteY11" fmla="*/ 580274 h 1027224"/>
                <a:gd name="connsiteX12" fmla="*/ 2499054 w 9311978"/>
                <a:gd name="connsiteY12" fmla="*/ 245425 h 1027224"/>
                <a:gd name="connsiteX13" fmla="*/ 2730874 w 9311978"/>
                <a:gd name="connsiteY13" fmla="*/ 606033 h 1027224"/>
                <a:gd name="connsiteX14" fmla="*/ 3001330 w 9311978"/>
                <a:gd name="connsiteY14" fmla="*/ 271183 h 1027224"/>
                <a:gd name="connsiteX15" fmla="*/ 3246028 w 9311978"/>
                <a:gd name="connsiteY15" fmla="*/ 593154 h 1027224"/>
                <a:gd name="connsiteX16" fmla="*/ 3529364 w 9311978"/>
                <a:gd name="connsiteY16" fmla="*/ 284061 h 1027224"/>
                <a:gd name="connsiteX17" fmla="*/ 3761183 w 9311978"/>
                <a:gd name="connsiteY17" fmla="*/ 567396 h 1027224"/>
                <a:gd name="connsiteX18" fmla="*/ 3993003 w 9311978"/>
                <a:gd name="connsiteY18" fmla="*/ 296940 h 1027224"/>
                <a:gd name="connsiteX19" fmla="*/ 4289217 w 9311978"/>
                <a:gd name="connsiteY19" fmla="*/ 541639 h 1027224"/>
                <a:gd name="connsiteX20" fmla="*/ 4559673 w 9311978"/>
                <a:gd name="connsiteY20" fmla="*/ 271183 h 1027224"/>
                <a:gd name="connsiteX21" fmla="*/ 4830129 w 9311978"/>
                <a:gd name="connsiteY21" fmla="*/ 567397 h 1027224"/>
                <a:gd name="connsiteX22" fmla="*/ 5087708 w 9311978"/>
                <a:gd name="connsiteY22" fmla="*/ 271183 h 1027224"/>
                <a:gd name="connsiteX23" fmla="*/ 5332406 w 9311978"/>
                <a:gd name="connsiteY23" fmla="*/ 528760 h 1027224"/>
                <a:gd name="connsiteX24" fmla="*/ 5577104 w 9311978"/>
                <a:gd name="connsiteY24" fmla="*/ 296940 h 1027224"/>
                <a:gd name="connsiteX25" fmla="*/ 5796046 w 9311978"/>
                <a:gd name="connsiteY25" fmla="*/ 503002 h 1027224"/>
                <a:gd name="connsiteX26" fmla="*/ 6027865 w 9311978"/>
                <a:gd name="connsiteY26" fmla="*/ 271182 h 1027224"/>
                <a:gd name="connsiteX27" fmla="*/ 6324079 w 9311978"/>
                <a:gd name="connsiteY27" fmla="*/ 503003 h 1027224"/>
                <a:gd name="connsiteX28" fmla="*/ 6517262 w 9311978"/>
                <a:gd name="connsiteY28" fmla="*/ 296940 h 1027224"/>
                <a:gd name="connsiteX29" fmla="*/ 6774840 w 9311978"/>
                <a:gd name="connsiteY29" fmla="*/ 503002 h 1027224"/>
                <a:gd name="connsiteX30" fmla="*/ 6968023 w 9311978"/>
                <a:gd name="connsiteY30" fmla="*/ 284061 h 1027224"/>
                <a:gd name="connsiteX31" fmla="*/ 7238479 w 9311978"/>
                <a:gd name="connsiteY31" fmla="*/ 541639 h 1027224"/>
                <a:gd name="connsiteX32" fmla="*/ 7431662 w 9311978"/>
                <a:gd name="connsiteY32" fmla="*/ 296940 h 1027224"/>
                <a:gd name="connsiteX33" fmla="*/ 7663482 w 9311978"/>
                <a:gd name="connsiteY33" fmla="*/ 477244 h 1027224"/>
                <a:gd name="connsiteX34" fmla="*/ 7843786 w 9311978"/>
                <a:gd name="connsiteY34" fmla="*/ 296940 h 1027224"/>
                <a:gd name="connsiteX35" fmla="*/ 8140000 w 9311978"/>
                <a:gd name="connsiteY35" fmla="*/ 503002 h 1027224"/>
                <a:gd name="connsiteX36" fmla="*/ 8333183 w 9311978"/>
                <a:gd name="connsiteY36" fmla="*/ 296940 h 1027224"/>
                <a:gd name="connsiteX37" fmla="*/ 8616519 w 9311978"/>
                <a:gd name="connsiteY37" fmla="*/ 515881 h 1027224"/>
                <a:gd name="connsiteX38" fmla="*/ 8771065 w 9311978"/>
                <a:gd name="connsiteY38" fmla="*/ 322698 h 1027224"/>
                <a:gd name="connsiteX39" fmla="*/ 8990006 w 9311978"/>
                <a:gd name="connsiteY39" fmla="*/ 503002 h 1027224"/>
                <a:gd name="connsiteX40" fmla="*/ 9170310 w 9311978"/>
                <a:gd name="connsiteY40" fmla="*/ 284061 h 1027224"/>
                <a:gd name="connsiteX41" fmla="*/ 9311978 w 9311978"/>
                <a:gd name="connsiteY41" fmla="*/ 335577 h 1027224"/>
                <a:gd name="connsiteX0" fmla="*/ 245251 w 9311978"/>
                <a:gd name="connsiteY0" fmla="*/ 412850 h 1021917"/>
                <a:gd name="connsiteX1" fmla="*/ 631617 w 9311978"/>
                <a:gd name="connsiteY1" fmla="*/ 399970 h 1021917"/>
                <a:gd name="connsiteX2" fmla="*/ 477071 w 9311978"/>
                <a:gd name="connsiteY2" fmla="*/ 824974 h 1021917"/>
                <a:gd name="connsiteX3" fmla="*/ 552 w 9311978"/>
                <a:gd name="connsiteY3" fmla="*/ 726 h 1021917"/>
                <a:gd name="connsiteX4" fmla="*/ 580102 w 9311978"/>
                <a:gd name="connsiteY4" fmla="*/ 992399 h 1021917"/>
                <a:gd name="connsiteX5" fmla="*/ 979346 w 9311978"/>
                <a:gd name="connsiteY5" fmla="*/ 734822 h 1021917"/>
                <a:gd name="connsiteX6" fmla="*/ 1339955 w 9311978"/>
                <a:gd name="connsiteY6" fmla="*/ 464365 h 1021917"/>
                <a:gd name="connsiteX7" fmla="*/ 1442986 w 9311978"/>
                <a:gd name="connsiteY7" fmla="*/ 618913 h 1021917"/>
                <a:gd name="connsiteX8" fmla="*/ 1661927 w 9311978"/>
                <a:gd name="connsiteY8" fmla="*/ 271182 h 1021917"/>
                <a:gd name="connsiteX9" fmla="*/ 1829353 w 9311978"/>
                <a:gd name="connsiteY9" fmla="*/ 593154 h 1021917"/>
                <a:gd name="connsiteX10" fmla="*/ 2009657 w 9311978"/>
                <a:gd name="connsiteY10" fmla="*/ 284062 h 1021917"/>
                <a:gd name="connsiteX11" fmla="*/ 2215719 w 9311978"/>
                <a:gd name="connsiteY11" fmla="*/ 580274 h 1021917"/>
                <a:gd name="connsiteX12" fmla="*/ 2499054 w 9311978"/>
                <a:gd name="connsiteY12" fmla="*/ 245425 h 1021917"/>
                <a:gd name="connsiteX13" fmla="*/ 2730874 w 9311978"/>
                <a:gd name="connsiteY13" fmla="*/ 606033 h 1021917"/>
                <a:gd name="connsiteX14" fmla="*/ 3001330 w 9311978"/>
                <a:gd name="connsiteY14" fmla="*/ 271183 h 1021917"/>
                <a:gd name="connsiteX15" fmla="*/ 3246028 w 9311978"/>
                <a:gd name="connsiteY15" fmla="*/ 593154 h 1021917"/>
                <a:gd name="connsiteX16" fmla="*/ 3529364 w 9311978"/>
                <a:gd name="connsiteY16" fmla="*/ 284061 h 1021917"/>
                <a:gd name="connsiteX17" fmla="*/ 3761183 w 9311978"/>
                <a:gd name="connsiteY17" fmla="*/ 567396 h 1021917"/>
                <a:gd name="connsiteX18" fmla="*/ 3993003 w 9311978"/>
                <a:gd name="connsiteY18" fmla="*/ 296940 h 1021917"/>
                <a:gd name="connsiteX19" fmla="*/ 4289217 w 9311978"/>
                <a:gd name="connsiteY19" fmla="*/ 541639 h 1021917"/>
                <a:gd name="connsiteX20" fmla="*/ 4559673 w 9311978"/>
                <a:gd name="connsiteY20" fmla="*/ 271183 h 1021917"/>
                <a:gd name="connsiteX21" fmla="*/ 4830129 w 9311978"/>
                <a:gd name="connsiteY21" fmla="*/ 567397 h 1021917"/>
                <a:gd name="connsiteX22" fmla="*/ 5087708 w 9311978"/>
                <a:gd name="connsiteY22" fmla="*/ 271183 h 1021917"/>
                <a:gd name="connsiteX23" fmla="*/ 5332406 w 9311978"/>
                <a:gd name="connsiteY23" fmla="*/ 528760 h 1021917"/>
                <a:gd name="connsiteX24" fmla="*/ 5577104 w 9311978"/>
                <a:gd name="connsiteY24" fmla="*/ 296940 h 1021917"/>
                <a:gd name="connsiteX25" fmla="*/ 5796046 w 9311978"/>
                <a:gd name="connsiteY25" fmla="*/ 503002 h 1021917"/>
                <a:gd name="connsiteX26" fmla="*/ 6027865 w 9311978"/>
                <a:gd name="connsiteY26" fmla="*/ 271182 h 1021917"/>
                <a:gd name="connsiteX27" fmla="*/ 6324079 w 9311978"/>
                <a:gd name="connsiteY27" fmla="*/ 503003 h 1021917"/>
                <a:gd name="connsiteX28" fmla="*/ 6517262 w 9311978"/>
                <a:gd name="connsiteY28" fmla="*/ 296940 h 1021917"/>
                <a:gd name="connsiteX29" fmla="*/ 6774840 w 9311978"/>
                <a:gd name="connsiteY29" fmla="*/ 503002 h 1021917"/>
                <a:gd name="connsiteX30" fmla="*/ 6968023 w 9311978"/>
                <a:gd name="connsiteY30" fmla="*/ 284061 h 1021917"/>
                <a:gd name="connsiteX31" fmla="*/ 7238479 w 9311978"/>
                <a:gd name="connsiteY31" fmla="*/ 541639 h 1021917"/>
                <a:gd name="connsiteX32" fmla="*/ 7431662 w 9311978"/>
                <a:gd name="connsiteY32" fmla="*/ 296940 h 1021917"/>
                <a:gd name="connsiteX33" fmla="*/ 7663482 w 9311978"/>
                <a:gd name="connsiteY33" fmla="*/ 477244 h 1021917"/>
                <a:gd name="connsiteX34" fmla="*/ 7843786 w 9311978"/>
                <a:gd name="connsiteY34" fmla="*/ 296940 h 1021917"/>
                <a:gd name="connsiteX35" fmla="*/ 8140000 w 9311978"/>
                <a:gd name="connsiteY35" fmla="*/ 503002 h 1021917"/>
                <a:gd name="connsiteX36" fmla="*/ 8333183 w 9311978"/>
                <a:gd name="connsiteY36" fmla="*/ 296940 h 1021917"/>
                <a:gd name="connsiteX37" fmla="*/ 8616519 w 9311978"/>
                <a:gd name="connsiteY37" fmla="*/ 515881 h 1021917"/>
                <a:gd name="connsiteX38" fmla="*/ 8771065 w 9311978"/>
                <a:gd name="connsiteY38" fmla="*/ 322698 h 1021917"/>
                <a:gd name="connsiteX39" fmla="*/ 8990006 w 9311978"/>
                <a:gd name="connsiteY39" fmla="*/ 503002 h 1021917"/>
                <a:gd name="connsiteX40" fmla="*/ 9170310 w 9311978"/>
                <a:gd name="connsiteY40" fmla="*/ 284061 h 1021917"/>
                <a:gd name="connsiteX41" fmla="*/ 9311978 w 9311978"/>
                <a:gd name="connsiteY41" fmla="*/ 335577 h 1021917"/>
                <a:gd name="connsiteX0" fmla="*/ 245251 w 9311978"/>
                <a:gd name="connsiteY0" fmla="*/ 412850 h 999909"/>
                <a:gd name="connsiteX1" fmla="*/ 631617 w 9311978"/>
                <a:gd name="connsiteY1" fmla="*/ 399970 h 999909"/>
                <a:gd name="connsiteX2" fmla="*/ 477071 w 9311978"/>
                <a:gd name="connsiteY2" fmla="*/ 824974 h 999909"/>
                <a:gd name="connsiteX3" fmla="*/ 552 w 9311978"/>
                <a:gd name="connsiteY3" fmla="*/ 726 h 999909"/>
                <a:gd name="connsiteX4" fmla="*/ 580102 w 9311978"/>
                <a:gd name="connsiteY4" fmla="*/ 992399 h 999909"/>
                <a:gd name="connsiteX5" fmla="*/ 1339955 w 9311978"/>
                <a:gd name="connsiteY5" fmla="*/ 464365 h 999909"/>
                <a:gd name="connsiteX6" fmla="*/ 1442986 w 9311978"/>
                <a:gd name="connsiteY6" fmla="*/ 618913 h 999909"/>
                <a:gd name="connsiteX7" fmla="*/ 1661927 w 9311978"/>
                <a:gd name="connsiteY7" fmla="*/ 271182 h 999909"/>
                <a:gd name="connsiteX8" fmla="*/ 1829353 w 9311978"/>
                <a:gd name="connsiteY8" fmla="*/ 593154 h 999909"/>
                <a:gd name="connsiteX9" fmla="*/ 2009657 w 9311978"/>
                <a:gd name="connsiteY9" fmla="*/ 284062 h 999909"/>
                <a:gd name="connsiteX10" fmla="*/ 2215719 w 9311978"/>
                <a:gd name="connsiteY10" fmla="*/ 580274 h 999909"/>
                <a:gd name="connsiteX11" fmla="*/ 2499054 w 9311978"/>
                <a:gd name="connsiteY11" fmla="*/ 245425 h 999909"/>
                <a:gd name="connsiteX12" fmla="*/ 2730874 w 9311978"/>
                <a:gd name="connsiteY12" fmla="*/ 606033 h 999909"/>
                <a:gd name="connsiteX13" fmla="*/ 3001330 w 9311978"/>
                <a:gd name="connsiteY13" fmla="*/ 271183 h 999909"/>
                <a:gd name="connsiteX14" fmla="*/ 3246028 w 9311978"/>
                <a:gd name="connsiteY14" fmla="*/ 593154 h 999909"/>
                <a:gd name="connsiteX15" fmla="*/ 3529364 w 9311978"/>
                <a:gd name="connsiteY15" fmla="*/ 284061 h 999909"/>
                <a:gd name="connsiteX16" fmla="*/ 3761183 w 9311978"/>
                <a:gd name="connsiteY16" fmla="*/ 567396 h 999909"/>
                <a:gd name="connsiteX17" fmla="*/ 3993003 w 9311978"/>
                <a:gd name="connsiteY17" fmla="*/ 296940 h 999909"/>
                <a:gd name="connsiteX18" fmla="*/ 4289217 w 9311978"/>
                <a:gd name="connsiteY18" fmla="*/ 541639 h 999909"/>
                <a:gd name="connsiteX19" fmla="*/ 4559673 w 9311978"/>
                <a:gd name="connsiteY19" fmla="*/ 271183 h 999909"/>
                <a:gd name="connsiteX20" fmla="*/ 4830129 w 9311978"/>
                <a:gd name="connsiteY20" fmla="*/ 567397 h 999909"/>
                <a:gd name="connsiteX21" fmla="*/ 5087708 w 9311978"/>
                <a:gd name="connsiteY21" fmla="*/ 271183 h 999909"/>
                <a:gd name="connsiteX22" fmla="*/ 5332406 w 9311978"/>
                <a:gd name="connsiteY22" fmla="*/ 528760 h 999909"/>
                <a:gd name="connsiteX23" fmla="*/ 5577104 w 9311978"/>
                <a:gd name="connsiteY23" fmla="*/ 296940 h 999909"/>
                <a:gd name="connsiteX24" fmla="*/ 5796046 w 9311978"/>
                <a:gd name="connsiteY24" fmla="*/ 503002 h 999909"/>
                <a:gd name="connsiteX25" fmla="*/ 6027865 w 9311978"/>
                <a:gd name="connsiteY25" fmla="*/ 271182 h 999909"/>
                <a:gd name="connsiteX26" fmla="*/ 6324079 w 9311978"/>
                <a:gd name="connsiteY26" fmla="*/ 503003 h 999909"/>
                <a:gd name="connsiteX27" fmla="*/ 6517262 w 9311978"/>
                <a:gd name="connsiteY27" fmla="*/ 296940 h 999909"/>
                <a:gd name="connsiteX28" fmla="*/ 6774840 w 9311978"/>
                <a:gd name="connsiteY28" fmla="*/ 503002 h 999909"/>
                <a:gd name="connsiteX29" fmla="*/ 6968023 w 9311978"/>
                <a:gd name="connsiteY29" fmla="*/ 284061 h 999909"/>
                <a:gd name="connsiteX30" fmla="*/ 7238479 w 9311978"/>
                <a:gd name="connsiteY30" fmla="*/ 541639 h 999909"/>
                <a:gd name="connsiteX31" fmla="*/ 7431662 w 9311978"/>
                <a:gd name="connsiteY31" fmla="*/ 296940 h 999909"/>
                <a:gd name="connsiteX32" fmla="*/ 7663482 w 9311978"/>
                <a:gd name="connsiteY32" fmla="*/ 477244 h 999909"/>
                <a:gd name="connsiteX33" fmla="*/ 7843786 w 9311978"/>
                <a:gd name="connsiteY33" fmla="*/ 296940 h 999909"/>
                <a:gd name="connsiteX34" fmla="*/ 8140000 w 9311978"/>
                <a:gd name="connsiteY34" fmla="*/ 503002 h 999909"/>
                <a:gd name="connsiteX35" fmla="*/ 8333183 w 9311978"/>
                <a:gd name="connsiteY35" fmla="*/ 296940 h 999909"/>
                <a:gd name="connsiteX36" fmla="*/ 8616519 w 9311978"/>
                <a:gd name="connsiteY36" fmla="*/ 515881 h 999909"/>
                <a:gd name="connsiteX37" fmla="*/ 8771065 w 9311978"/>
                <a:gd name="connsiteY37" fmla="*/ 322698 h 999909"/>
                <a:gd name="connsiteX38" fmla="*/ 8990006 w 9311978"/>
                <a:gd name="connsiteY38" fmla="*/ 503002 h 999909"/>
                <a:gd name="connsiteX39" fmla="*/ 9170310 w 9311978"/>
                <a:gd name="connsiteY39" fmla="*/ 284061 h 999909"/>
                <a:gd name="connsiteX40" fmla="*/ 9311978 w 9311978"/>
                <a:gd name="connsiteY40" fmla="*/ 335577 h 999909"/>
                <a:gd name="connsiteX0" fmla="*/ 0 w 9066727"/>
                <a:gd name="connsiteY0" fmla="*/ 167467 h 762390"/>
                <a:gd name="connsiteX1" fmla="*/ 386366 w 9066727"/>
                <a:gd name="connsiteY1" fmla="*/ 154587 h 762390"/>
                <a:gd name="connsiteX2" fmla="*/ 231820 w 9066727"/>
                <a:gd name="connsiteY2" fmla="*/ 579591 h 762390"/>
                <a:gd name="connsiteX3" fmla="*/ 334851 w 9066727"/>
                <a:gd name="connsiteY3" fmla="*/ 747016 h 762390"/>
                <a:gd name="connsiteX4" fmla="*/ 1094704 w 9066727"/>
                <a:gd name="connsiteY4" fmla="*/ 218982 h 762390"/>
                <a:gd name="connsiteX5" fmla="*/ 1197735 w 9066727"/>
                <a:gd name="connsiteY5" fmla="*/ 373530 h 762390"/>
                <a:gd name="connsiteX6" fmla="*/ 1416676 w 9066727"/>
                <a:gd name="connsiteY6" fmla="*/ 25799 h 762390"/>
                <a:gd name="connsiteX7" fmla="*/ 1584102 w 9066727"/>
                <a:gd name="connsiteY7" fmla="*/ 347771 h 762390"/>
                <a:gd name="connsiteX8" fmla="*/ 1764406 w 9066727"/>
                <a:gd name="connsiteY8" fmla="*/ 38679 h 762390"/>
                <a:gd name="connsiteX9" fmla="*/ 1970468 w 9066727"/>
                <a:gd name="connsiteY9" fmla="*/ 334891 h 762390"/>
                <a:gd name="connsiteX10" fmla="*/ 2253803 w 9066727"/>
                <a:gd name="connsiteY10" fmla="*/ 42 h 762390"/>
                <a:gd name="connsiteX11" fmla="*/ 2485623 w 9066727"/>
                <a:gd name="connsiteY11" fmla="*/ 360650 h 762390"/>
                <a:gd name="connsiteX12" fmla="*/ 2756079 w 9066727"/>
                <a:gd name="connsiteY12" fmla="*/ 25800 h 762390"/>
                <a:gd name="connsiteX13" fmla="*/ 3000777 w 9066727"/>
                <a:gd name="connsiteY13" fmla="*/ 347771 h 762390"/>
                <a:gd name="connsiteX14" fmla="*/ 3284113 w 9066727"/>
                <a:gd name="connsiteY14" fmla="*/ 38678 h 762390"/>
                <a:gd name="connsiteX15" fmla="*/ 3515932 w 9066727"/>
                <a:gd name="connsiteY15" fmla="*/ 322013 h 762390"/>
                <a:gd name="connsiteX16" fmla="*/ 3747752 w 9066727"/>
                <a:gd name="connsiteY16" fmla="*/ 51557 h 762390"/>
                <a:gd name="connsiteX17" fmla="*/ 4043966 w 9066727"/>
                <a:gd name="connsiteY17" fmla="*/ 296256 h 762390"/>
                <a:gd name="connsiteX18" fmla="*/ 4314422 w 9066727"/>
                <a:gd name="connsiteY18" fmla="*/ 25800 h 762390"/>
                <a:gd name="connsiteX19" fmla="*/ 4584878 w 9066727"/>
                <a:gd name="connsiteY19" fmla="*/ 322014 h 762390"/>
                <a:gd name="connsiteX20" fmla="*/ 4842457 w 9066727"/>
                <a:gd name="connsiteY20" fmla="*/ 25800 h 762390"/>
                <a:gd name="connsiteX21" fmla="*/ 5087155 w 9066727"/>
                <a:gd name="connsiteY21" fmla="*/ 283377 h 762390"/>
                <a:gd name="connsiteX22" fmla="*/ 5331853 w 9066727"/>
                <a:gd name="connsiteY22" fmla="*/ 51557 h 762390"/>
                <a:gd name="connsiteX23" fmla="*/ 5550795 w 9066727"/>
                <a:gd name="connsiteY23" fmla="*/ 257619 h 762390"/>
                <a:gd name="connsiteX24" fmla="*/ 5782614 w 9066727"/>
                <a:gd name="connsiteY24" fmla="*/ 25799 h 762390"/>
                <a:gd name="connsiteX25" fmla="*/ 6078828 w 9066727"/>
                <a:gd name="connsiteY25" fmla="*/ 257620 h 762390"/>
                <a:gd name="connsiteX26" fmla="*/ 6272011 w 9066727"/>
                <a:gd name="connsiteY26" fmla="*/ 51557 h 762390"/>
                <a:gd name="connsiteX27" fmla="*/ 6529589 w 9066727"/>
                <a:gd name="connsiteY27" fmla="*/ 257619 h 762390"/>
                <a:gd name="connsiteX28" fmla="*/ 6722772 w 9066727"/>
                <a:gd name="connsiteY28" fmla="*/ 38678 h 762390"/>
                <a:gd name="connsiteX29" fmla="*/ 6993228 w 9066727"/>
                <a:gd name="connsiteY29" fmla="*/ 296256 h 762390"/>
                <a:gd name="connsiteX30" fmla="*/ 7186411 w 9066727"/>
                <a:gd name="connsiteY30" fmla="*/ 51557 h 762390"/>
                <a:gd name="connsiteX31" fmla="*/ 7418231 w 9066727"/>
                <a:gd name="connsiteY31" fmla="*/ 231861 h 762390"/>
                <a:gd name="connsiteX32" fmla="*/ 7598535 w 9066727"/>
                <a:gd name="connsiteY32" fmla="*/ 51557 h 762390"/>
                <a:gd name="connsiteX33" fmla="*/ 7894749 w 9066727"/>
                <a:gd name="connsiteY33" fmla="*/ 257619 h 762390"/>
                <a:gd name="connsiteX34" fmla="*/ 8087932 w 9066727"/>
                <a:gd name="connsiteY34" fmla="*/ 51557 h 762390"/>
                <a:gd name="connsiteX35" fmla="*/ 8371268 w 9066727"/>
                <a:gd name="connsiteY35" fmla="*/ 270498 h 762390"/>
                <a:gd name="connsiteX36" fmla="*/ 8525814 w 9066727"/>
                <a:gd name="connsiteY36" fmla="*/ 77315 h 762390"/>
                <a:gd name="connsiteX37" fmla="*/ 8744755 w 9066727"/>
                <a:gd name="connsiteY37" fmla="*/ 257619 h 762390"/>
                <a:gd name="connsiteX38" fmla="*/ 8925059 w 9066727"/>
                <a:gd name="connsiteY38" fmla="*/ 38678 h 762390"/>
                <a:gd name="connsiteX39" fmla="*/ 9066727 w 9066727"/>
                <a:gd name="connsiteY39" fmla="*/ 90194 h 762390"/>
                <a:gd name="connsiteX0" fmla="*/ 0 w 9066727"/>
                <a:gd name="connsiteY0" fmla="*/ 167467 h 762225"/>
                <a:gd name="connsiteX1" fmla="*/ 231820 w 9066727"/>
                <a:gd name="connsiteY1" fmla="*/ 579591 h 762225"/>
                <a:gd name="connsiteX2" fmla="*/ 334851 w 9066727"/>
                <a:gd name="connsiteY2" fmla="*/ 747016 h 762225"/>
                <a:gd name="connsiteX3" fmla="*/ 1094704 w 9066727"/>
                <a:gd name="connsiteY3" fmla="*/ 218982 h 762225"/>
                <a:gd name="connsiteX4" fmla="*/ 1197735 w 9066727"/>
                <a:gd name="connsiteY4" fmla="*/ 373530 h 762225"/>
                <a:gd name="connsiteX5" fmla="*/ 1416676 w 9066727"/>
                <a:gd name="connsiteY5" fmla="*/ 25799 h 762225"/>
                <a:gd name="connsiteX6" fmla="*/ 1584102 w 9066727"/>
                <a:gd name="connsiteY6" fmla="*/ 347771 h 762225"/>
                <a:gd name="connsiteX7" fmla="*/ 1764406 w 9066727"/>
                <a:gd name="connsiteY7" fmla="*/ 38679 h 762225"/>
                <a:gd name="connsiteX8" fmla="*/ 1970468 w 9066727"/>
                <a:gd name="connsiteY8" fmla="*/ 334891 h 762225"/>
                <a:gd name="connsiteX9" fmla="*/ 2253803 w 9066727"/>
                <a:gd name="connsiteY9" fmla="*/ 42 h 762225"/>
                <a:gd name="connsiteX10" fmla="*/ 2485623 w 9066727"/>
                <a:gd name="connsiteY10" fmla="*/ 360650 h 762225"/>
                <a:gd name="connsiteX11" fmla="*/ 2756079 w 9066727"/>
                <a:gd name="connsiteY11" fmla="*/ 25800 h 762225"/>
                <a:gd name="connsiteX12" fmla="*/ 3000777 w 9066727"/>
                <a:gd name="connsiteY12" fmla="*/ 347771 h 762225"/>
                <a:gd name="connsiteX13" fmla="*/ 3284113 w 9066727"/>
                <a:gd name="connsiteY13" fmla="*/ 38678 h 762225"/>
                <a:gd name="connsiteX14" fmla="*/ 3515932 w 9066727"/>
                <a:gd name="connsiteY14" fmla="*/ 322013 h 762225"/>
                <a:gd name="connsiteX15" fmla="*/ 3747752 w 9066727"/>
                <a:gd name="connsiteY15" fmla="*/ 51557 h 762225"/>
                <a:gd name="connsiteX16" fmla="*/ 4043966 w 9066727"/>
                <a:gd name="connsiteY16" fmla="*/ 296256 h 762225"/>
                <a:gd name="connsiteX17" fmla="*/ 4314422 w 9066727"/>
                <a:gd name="connsiteY17" fmla="*/ 25800 h 762225"/>
                <a:gd name="connsiteX18" fmla="*/ 4584878 w 9066727"/>
                <a:gd name="connsiteY18" fmla="*/ 322014 h 762225"/>
                <a:gd name="connsiteX19" fmla="*/ 4842457 w 9066727"/>
                <a:gd name="connsiteY19" fmla="*/ 25800 h 762225"/>
                <a:gd name="connsiteX20" fmla="*/ 5087155 w 9066727"/>
                <a:gd name="connsiteY20" fmla="*/ 283377 h 762225"/>
                <a:gd name="connsiteX21" fmla="*/ 5331853 w 9066727"/>
                <a:gd name="connsiteY21" fmla="*/ 51557 h 762225"/>
                <a:gd name="connsiteX22" fmla="*/ 5550795 w 9066727"/>
                <a:gd name="connsiteY22" fmla="*/ 257619 h 762225"/>
                <a:gd name="connsiteX23" fmla="*/ 5782614 w 9066727"/>
                <a:gd name="connsiteY23" fmla="*/ 25799 h 762225"/>
                <a:gd name="connsiteX24" fmla="*/ 6078828 w 9066727"/>
                <a:gd name="connsiteY24" fmla="*/ 257620 h 762225"/>
                <a:gd name="connsiteX25" fmla="*/ 6272011 w 9066727"/>
                <a:gd name="connsiteY25" fmla="*/ 51557 h 762225"/>
                <a:gd name="connsiteX26" fmla="*/ 6529589 w 9066727"/>
                <a:gd name="connsiteY26" fmla="*/ 257619 h 762225"/>
                <a:gd name="connsiteX27" fmla="*/ 6722772 w 9066727"/>
                <a:gd name="connsiteY27" fmla="*/ 38678 h 762225"/>
                <a:gd name="connsiteX28" fmla="*/ 6993228 w 9066727"/>
                <a:gd name="connsiteY28" fmla="*/ 296256 h 762225"/>
                <a:gd name="connsiteX29" fmla="*/ 7186411 w 9066727"/>
                <a:gd name="connsiteY29" fmla="*/ 51557 h 762225"/>
                <a:gd name="connsiteX30" fmla="*/ 7418231 w 9066727"/>
                <a:gd name="connsiteY30" fmla="*/ 231861 h 762225"/>
                <a:gd name="connsiteX31" fmla="*/ 7598535 w 9066727"/>
                <a:gd name="connsiteY31" fmla="*/ 51557 h 762225"/>
                <a:gd name="connsiteX32" fmla="*/ 7894749 w 9066727"/>
                <a:gd name="connsiteY32" fmla="*/ 257619 h 762225"/>
                <a:gd name="connsiteX33" fmla="*/ 8087932 w 9066727"/>
                <a:gd name="connsiteY33" fmla="*/ 51557 h 762225"/>
                <a:gd name="connsiteX34" fmla="*/ 8371268 w 9066727"/>
                <a:gd name="connsiteY34" fmla="*/ 270498 h 762225"/>
                <a:gd name="connsiteX35" fmla="*/ 8525814 w 9066727"/>
                <a:gd name="connsiteY35" fmla="*/ 77315 h 762225"/>
                <a:gd name="connsiteX36" fmla="*/ 8744755 w 9066727"/>
                <a:gd name="connsiteY36" fmla="*/ 257619 h 762225"/>
                <a:gd name="connsiteX37" fmla="*/ 8925059 w 9066727"/>
                <a:gd name="connsiteY37" fmla="*/ 38678 h 762225"/>
                <a:gd name="connsiteX38" fmla="*/ 9066727 w 9066727"/>
                <a:gd name="connsiteY38" fmla="*/ 90194 h 762225"/>
                <a:gd name="connsiteX0" fmla="*/ 0 w 9066727"/>
                <a:gd name="connsiteY0" fmla="*/ 167467 h 579753"/>
                <a:gd name="connsiteX1" fmla="*/ 231820 w 9066727"/>
                <a:gd name="connsiteY1" fmla="*/ 579591 h 579753"/>
                <a:gd name="connsiteX2" fmla="*/ 1094704 w 9066727"/>
                <a:gd name="connsiteY2" fmla="*/ 218982 h 579753"/>
                <a:gd name="connsiteX3" fmla="*/ 1197735 w 9066727"/>
                <a:gd name="connsiteY3" fmla="*/ 373530 h 579753"/>
                <a:gd name="connsiteX4" fmla="*/ 1416676 w 9066727"/>
                <a:gd name="connsiteY4" fmla="*/ 25799 h 579753"/>
                <a:gd name="connsiteX5" fmla="*/ 1584102 w 9066727"/>
                <a:gd name="connsiteY5" fmla="*/ 347771 h 579753"/>
                <a:gd name="connsiteX6" fmla="*/ 1764406 w 9066727"/>
                <a:gd name="connsiteY6" fmla="*/ 38679 h 579753"/>
                <a:gd name="connsiteX7" fmla="*/ 1970468 w 9066727"/>
                <a:gd name="connsiteY7" fmla="*/ 334891 h 579753"/>
                <a:gd name="connsiteX8" fmla="*/ 2253803 w 9066727"/>
                <a:gd name="connsiteY8" fmla="*/ 42 h 579753"/>
                <a:gd name="connsiteX9" fmla="*/ 2485623 w 9066727"/>
                <a:gd name="connsiteY9" fmla="*/ 360650 h 579753"/>
                <a:gd name="connsiteX10" fmla="*/ 2756079 w 9066727"/>
                <a:gd name="connsiteY10" fmla="*/ 25800 h 579753"/>
                <a:gd name="connsiteX11" fmla="*/ 3000777 w 9066727"/>
                <a:gd name="connsiteY11" fmla="*/ 347771 h 579753"/>
                <a:gd name="connsiteX12" fmla="*/ 3284113 w 9066727"/>
                <a:gd name="connsiteY12" fmla="*/ 38678 h 579753"/>
                <a:gd name="connsiteX13" fmla="*/ 3515932 w 9066727"/>
                <a:gd name="connsiteY13" fmla="*/ 322013 h 579753"/>
                <a:gd name="connsiteX14" fmla="*/ 3747752 w 9066727"/>
                <a:gd name="connsiteY14" fmla="*/ 51557 h 579753"/>
                <a:gd name="connsiteX15" fmla="*/ 4043966 w 9066727"/>
                <a:gd name="connsiteY15" fmla="*/ 296256 h 579753"/>
                <a:gd name="connsiteX16" fmla="*/ 4314422 w 9066727"/>
                <a:gd name="connsiteY16" fmla="*/ 25800 h 579753"/>
                <a:gd name="connsiteX17" fmla="*/ 4584878 w 9066727"/>
                <a:gd name="connsiteY17" fmla="*/ 322014 h 579753"/>
                <a:gd name="connsiteX18" fmla="*/ 4842457 w 9066727"/>
                <a:gd name="connsiteY18" fmla="*/ 25800 h 579753"/>
                <a:gd name="connsiteX19" fmla="*/ 5087155 w 9066727"/>
                <a:gd name="connsiteY19" fmla="*/ 283377 h 579753"/>
                <a:gd name="connsiteX20" fmla="*/ 5331853 w 9066727"/>
                <a:gd name="connsiteY20" fmla="*/ 51557 h 579753"/>
                <a:gd name="connsiteX21" fmla="*/ 5550795 w 9066727"/>
                <a:gd name="connsiteY21" fmla="*/ 257619 h 579753"/>
                <a:gd name="connsiteX22" fmla="*/ 5782614 w 9066727"/>
                <a:gd name="connsiteY22" fmla="*/ 25799 h 579753"/>
                <a:gd name="connsiteX23" fmla="*/ 6078828 w 9066727"/>
                <a:gd name="connsiteY23" fmla="*/ 257620 h 579753"/>
                <a:gd name="connsiteX24" fmla="*/ 6272011 w 9066727"/>
                <a:gd name="connsiteY24" fmla="*/ 51557 h 579753"/>
                <a:gd name="connsiteX25" fmla="*/ 6529589 w 9066727"/>
                <a:gd name="connsiteY25" fmla="*/ 257619 h 579753"/>
                <a:gd name="connsiteX26" fmla="*/ 6722772 w 9066727"/>
                <a:gd name="connsiteY26" fmla="*/ 38678 h 579753"/>
                <a:gd name="connsiteX27" fmla="*/ 6993228 w 9066727"/>
                <a:gd name="connsiteY27" fmla="*/ 296256 h 579753"/>
                <a:gd name="connsiteX28" fmla="*/ 7186411 w 9066727"/>
                <a:gd name="connsiteY28" fmla="*/ 51557 h 579753"/>
                <a:gd name="connsiteX29" fmla="*/ 7418231 w 9066727"/>
                <a:gd name="connsiteY29" fmla="*/ 231861 h 579753"/>
                <a:gd name="connsiteX30" fmla="*/ 7598535 w 9066727"/>
                <a:gd name="connsiteY30" fmla="*/ 51557 h 579753"/>
                <a:gd name="connsiteX31" fmla="*/ 7894749 w 9066727"/>
                <a:gd name="connsiteY31" fmla="*/ 257619 h 579753"/>
                <a:gd name="connsiteX32" fmla="*/ 8087932 w 9066727"/>
                <a:gd name="connsiteY32" fmla="*/ 51557 h 579753"/>
                <a:gd name="connsiteX33" fmla="*/ 8371268 w 9066727"/>
                <a:gd name="connsiteY33" fmla="*/ 270498 h 579753"/>
                <a:gd name="connsiteX34" fmla="*/ 8525814 w 9066727"/>
                <a:gd name="connsiteY34" fmla="*/ 77315 h 579753"/>
                <a:gd name="connsiteX35" fmla="*/ 8744755 w 9066727"/>
                <a:gd name="connsiteY35" fmla="*/ 257619 h 579753"/>
                <a:gd name="connsiteX36" fmla="*/ 8925059 w 9066727"/>
                <a:gd name="connsiteY36" fmla="*/ 38678 h 579753"/>
                <a:gd name="connsiteX37" fmla="*/ 9066727 w 9066727"/>
                <a:gd name="connsiteY37" fmla="*/ 90194 h 579753"/>
                <a:gd name="connsiteX0" fmla="*/ 0 w 9066727"/>
                <a:gd name="connsiteY0" fmla="*/ 167467 h 377967"/>
                <a:gd name="connsiteX1" fmla="*/ 1094704 w 9066727"/>
                <a:gd name="connsiteY1" fmla="*/ 218982 h 377967"/>
                <a:gd name="connsiteX2" fmla="*/ 1197735 w 9066727"/>
                <a:gd name="connsiteY2" fmla="*/ 373530 h 377967"/>
                <a:gd name="connsiteX3" fmla="*/ 1416676 w 9066727"/>
                <a:gd name="connsiteY3" fmla="*/ 25799 h 377967"/>
                <a:gd name="connsiteX4" fmla="*/ 1584102 w 9066727"/>
                <a:gd name="connsiteY4" fmla="*/ 347771 h 377967"/>
                <a:gd name="connsiteX5" fmla="*/ 1764406 w 9066727"/>
                <a:gd name="connsiteY5" fmla="*/ 38679 h 377967"/>
                <a:gd name="connsiteX6" fmla="*/ 1970468 w 9066727"/>
                <a:gd name="connsiteY6" fmla="*/ 334891 h 377967"/>
                <a:gd name="connsiteX7" fmla="*/ 2253803 w 9066727"/>
                <a:gd name="connsiteY7" fmla="*/ 42 h 377967"/>
                <a:gd name="connsiteX8" fmla="*/ 2485623 w 9066727"/>
                <a:gd name="connsiteY8" fmla="*/ 360650 h 377967"/>
                <a:gd name="connsiteX9" fmla="*/ 2756079 w 9066727"/>
                <a:gd name="connsiteY9" fmla="*/ 25800 h 377967"/>
                <a:gd name="connsiteX10" fmla="*/ 3000777 w 9066727"/>
                <a:gd name="connsiteY10" fmla="*/ 347771 h 377967"/>
                <a:gd name="connsiteX11" fmla="*/ 3284113 w 9066727"/>
                <a:gd name="connsiteY11" fmla="*/ 38678 h 377967"/>
                <a:gd name="connsiteX12" fmla="*/ 3515932 w 9066727"/>
                <a:gd name="connsiteY12" fmla="*/ 322013 h 377967"/>
                <a:gd name="connsiteX13" fmla="*/ 3747752 w 9066727"/>
                <a:gd name="connsiteY13" fmla="*/ 51557 h 377967"/>
                <a:gd name="connsiteX14" fmla="*/ 4043966 w 9066727"/>
                <a:gd name="connsiteY14" fmla="*/ 296256 h 377967"/>
                <a:gd name="connsiteX15" fmla="*/ 4314422 w 9066727"/>
                <a:gd name="connsiteY15" fmla="*/ 25800 h 377967"/>
                <a:gd name="connsiteX16" fmla="*/ 4584878 w 9066727"/>
                <a:gd name="connsiteY16" fmla="*/ 322014 h 377967"/>
                <a:gd name="connsiteX17" fmla="*/ 4842457 w 9066727"/>
                <a:gd name="connsiteY17" fmla="*/ 25800 h 377967"/>
                <a:gd name="connsiteX18" fmla="*/ 5087155 w 9066727"/>
                <a:gd name="connsiteY18" fmla="*/ 283377 h 377967"/>
                <a:gd name="connsiteX19" fmla="*/ 5331853 w 9066727"/>
                <a:gd name="connsiteY19" fmla="*/ 51557 h 377967"/>
                <a:gd name="connsiteX20" fmla="*/ 5550795 w 9066727"/>
                <a:gd name="connsiteY20" fmla="*/ 257619 h 377967"/>
                <a:gd name="connsiteX21" fmla="*/ 5782614 w 9066727"/>
                <a:gd name="connsiteY21" fmla="*/ 25799 h 377967"/>
                <a:gd name="connsiteX22" fmla="*/ 6078828 w 9066727"/>
                <a:gd name="connsiteY22" fmla="*/ 257620 h 377967"/>
                <a:gd name="connsiteX23" fmla="*/ 6272011 w 9066727"/>
                <a:gd name="connsiteY23" fmla="*/ 51557 h 377967"/>
                <a:gd name="connsiteX24" fmla="*/ 6529589 w 9066727"/>
                <a:gd name="connsiteY24" fmla="*/ 257619 h 377967"/>
                <a:gd name="connsiteX25" fmla="*/ 6722772 w 9066727"/>
                <a:gd name="connsiteY25" fmla="*/ 38678 h 377967"/>
                <a:gd name="connsiteX26" fmla="*/ 6993228 w 9066727"/>
                <a:gd name="connsiteY26" fmla="*/ 296256 h 377967"/>
                <a:gd name="connsiteX27" fmla="*/ 7186411 w 9066727"/>
                <a:gd name="connsiteY27" fmla="*/ 51557 h 377967"/>
                <a:gd name="connsiteX28" fmla="*/ 7418231 w 9066727"/>
                <a:gd name="connsiteY28" fmla="*/ 231861 h 377967"/>
                <a:gd name="connsiteX29" fmla="*/ 7598535 w 9066727"/>
                <a:gd name="connsiteY29" fmla="*/ 51557 h 377967"/>
                <a:gd name="connsiteX30" fmla="*/ 7894749 w 9066727"/>
                <a:gd name="connsiteY30" fmla="*/ 257619 h 377967"/>
                <a:gd name="connsiteX31" fmla="*/ 8087932 w 9066727"/>
                <a:gd name="connsiteY31" fmla="*/ 51557 h 377967"/>
                <a:gd name="connsiteX32" fmla="*/ 8371268 w 9066727"/>
                <a:gd name="connsiteY32" fmla="*/ 270498 h 377967"/>
                <a:gd name="connsiteX33" fmla="*/ 8525814 w 9066727"/>
                <a:gd name="connsiteY33" fmla="*/ 77315 h 377967"/>
                <a:gd name="connsiteX34" fmla="*/ 8744755 w 9066727"/>
                <a:gd name="connsiteY34" fmla="*/ 257619 h 377967"/>
                <a:gd name="connsiteX35" fmla="*/ 8925059 w 9066727"/>
                <a:gd name="connsiteY35" fmla="*/ 38678 h 377967"/>
                <a:gd name="connsiteX36" fmla="*/ 9066727 w 9066727"/>
                <a:gd name="connsiteY36" fmla="*/ 90194 h 377967"/>
                <a:gd name="connsiteX0" fmla="*/ 0 w 7972023"/>
                <a:gd name="connsiteY0" fmla="*/ 218982 h 377967"/>
                <a:gd name="connsiteX1" fmla="*/ 103031 w 7972023"/>
                <a:gd name="connsiteY1" fmla="*/ 373530 h 377967"/>
                <a:gd name="connsiteX2" fmla="*/ 321972 w 7972023"/>
                <a:gd name="connsiteY2" fmla="*/ 25799 h 377967"/>
                <a:gd name="connsiteX3" fmla="*/ 489398 w 7972023"/>
                <a:gd name="connsiteY3" fmla="*/ 347771 h 377967"/>
                <a:gd name="connsiteX4" fmla="*/ 669702 w 7972023"/>
                <a:gd name="connsiteY4" fmla="*/ 38679 h 377967"/>
                <a:gd name="connsiteX5" fmla="*/ 875764 w 7972023"/>
                <a:gd name="connsiteY5" fmla="*/ 334891 h 377967"/>
                <a:gd name="connsiteX6" fmla="*/ 1159099 w 7972023"/>
                <a:gd name="connsiteY6" fmla="*/ 42 h 377967"/>
                <a:gd name="connsiteX7" fmla="*/ 1390919 w 7972023"/>
                <a:gd name="connsiteY7" fmla="*/ 360650 h 377967"/>
                <a:gd name="connsiteX8" fmla="*/ 1661375 w 7972023"/>
                <a:gd name="connsiteY8" fmla="*/ 25800 h 377967"/>
                <a:gd name="connsiteX9" fmla="*/ 1906073 w 7972023"/>
                <a:gd name="connsiteY9" fmla="*/ 347771 h 377967"/>
                <a:gd name="connsiteX10" fmla="*/ 2189409 w 7972023"/>
                <a:gd name="connsiteY10" fmla="*/ 38678 h 377967"/>
                <a:gd name="connsiteX11" fmla="*/ 2421228 w 7972023"/>
                <a:gd name="connsiteY11" fmla="*/ 322013 h 377967"/>
                <a:gd name="connsiteX12" fmla="*/ 2653048 w 7972023"/>
                <a:gd name="connsiteY12" fmla="*/ 51557 h 377967"/>
                <a:gd name="connsiteX13" fmla="*/ 2949262 w 7972023"/>
                <a:gd name="connsiteY13" fmla="*/ 296256 h 377967"/>
                <a:gd name="connsiteX14" fmla="*/ 3219718 w 7972023"/>
                <a:gd name="connsiteY14" fmla="*/ 25800 h 377967"/>
                <a:gd name="connsiteX15" fmla="*/ 3490174 w 7972023"/>
                <a:gd name="connsiteY15" fmla="*/ 322014 h 377967"/>
                <a:gd name="connsiteX16" fmla="*/ 3747753 w 7972023"/>
                <a:gd name="connsiteY16" fmla="*/ 25800 h 377967"/>
                <a:gd name="connsiteX17" fmla="*/ 3992451 w 7972023"/>
                <a:gd name="connsiteY17" fmla="*/ 283377 h 377967"/>
                <a:gd name="connsiteX18" fmla="*/ 4237149 w 7972023"/>
                <a:gd name="connsiteY18" fmla="*/ 51557 h 377967"/>
                <a:gd name="connsiteX19" fmla="*/ 4456091 w 7972023"/>
                <a:gd name="connsiteY19" fmla="*/ 257619 h 377967"/>
                <a:gd name="connsiteX20" fmla="*/ 4687910 w 7972023"/>
                <a:gd name="connsiteY20" fmla="*/ 25799 h 377967"/>
                <a:gd name="connsiteX21" fmla="*/ 4984124 w 7972023"/>
                <a:gd name="connsiteY21" fmla="*/ 257620 h 377967"/>
                <a:gd name="connsiteX22" fmla="*/ 5177307 w 7972023"/>
                <a:gd name="connsiteY22" fmla="*/ 51557 h 377967"/>
                <a:gd name="connsiteX23" fmla="*/ 5434885 w 7972023"/>
                <a:gd name="connsiteY23" fmla="*/ 257619 h 377967"/>
                <a:gd name="connsiteX24" fmla="*/ 5628068 w 7972023"/>
                <a:gd name="connsiteY24" fmla="*/ 38678 h 377967"/>
                <a:gd name="connsiteX25" fmla="*/ 5898524 w 7972023"/>
                <a:gd name="connsiteY25" fmla="*/ 296256 h 377967"/>
                <a:gd name="connsiteX26" fmla="*/ 6091707 w 7972023"/>
                <a:gd name="connsiteY26" fmla="*/ 51557 h 377967"/>
                <a:gd name="connsiteX27" fmla="*/ 6323527 w 7972023"/>
                <a:gd name="connsiteY27" fmla="*/ 231861 h 377967"/>
                <a:gd name="connsiteX28" fmla="*/ 6503831 w 7972023"/>
                <a:gd name="connsiteY28" fmla="*/ 51557 h 377967"/>
                <a:gd name="connsiteX29" fmla="*/ 6800045 w 7972023"/>
                <a:gd name="connsiteY29" fmla="*/ 257619 h 377967"/>
                <a:gd name="connsiteX30" fmla="*/ 6993228 w 7972023"/>
                <a:gd name="connsiteY30" fmla="*/ 51557 h 377967"/>
                <a:gd name="connsiteX31" fmla="*/ 7276564 w 7972023"/>
                <a:gd name="connsiteY31" fmla="*/ 270498 h 377967"/>
                <a:gd name="connsiteX32" fmla="*/ 7431110 w 7972023"/>
                <a:gd name="connsiteY32" fmla="*/ 77315 h 377967"/>
                <a:gd name="connsiteX33" fmla="*/ 7650051 w 7972023"/>
                <a:gd name="connsiteY33" fmla="*/ 257619 h 377967"/>
                <a:gd name="connsiteX34" fmla="*/ 7830355 w 7972023"/>
                <a:gd name="connsiteY34" fmla="*/ 38678 h 377967"/>
                <a:gd name="connsiteX35" fmla="*/ 7972023 w 7972023"/>
                <a:gd name="connsiteY35" fmla="*/ 90194 h 377967"/>
                <a:gd name="connsiteX0" fmla="*/ 0 w 7984902"/>
                <a:gd name="connsiteY0" fmla="*/ 231861 h 378856"/>
                <a:gd name="connsiteX1" fmla="*/ 115910 w 7984902"/>
                <a:gd name="connsiteY1" fmla="*/ 373530 h 378856"/>
                <a:gd name="connsiteX2" fmla="*/ 334851 w 7984902"/>
                <a:gd name="connsiteY2" fmla="*/ 25799 h 378856"/>
                <a:gd name="connsiteX3" fmla="*/ 502277 w 7984902"/>
                <a:gd name="connsiteY3" fmla="*/ 347771 h 378856"/>
                <a:gd name="connsiteX4" fmla="*/ 682581 w 7984902"/>
                <a:gd name="connsiteY4" fmla="*/ 38679 h 378856"/>
                <a:gd name="connsiteX5" fmla="*/ 888643 w 7984902"/>
                <a:gd name="connsiteY5" fmla="*/ 334891 h 378856"/>
                <a:gd name="connsiteX6" fmla="*/ 1171978 w 7984902"/>
                <a:gd name="connsiteY6" fmla="*/ 42 h 378856"/>
                <a:gd name="connsiteX7" fmla="*/ 1403798 w 7984902"/>
                <a:gd name="connsiteY7" fmla="*/ 360650 h 378856"/>
                <a:gd name="connsiteX8" fmla="*/ 1674254 w 7984902"/>
                <a:gd name="connsiteY8" fmla="*/ 25800 h 378856"/>
                <a:gd name="connsiteX9" fmla="*/ 1918952 w 7984902"/>
                <a:gd name="connsiteY9" fmla="*/ 347771 h 378856"/>
                <a:gd name="connsiteX10" fmla="*/ 2202288 w 7984902"/>
                <a:gd name="connsiteY10" fmla="*/ 38678 h 378856"/>
                <a:gd name="connsiteX11" fmla="*/ 2434107 w 7984902"/>
                <a:gd name="connsiteY11" fmla="*/ 322013 h 378856"/>
                <a:gd name="connsiteX12" fmla="*/ 2665927 w 7984902"/>
                <a:gd name="connsiteY12" fmla="*/ 51557 h 378856"/>
                <a:gd name="connsiteX13" fmla="*/ 2962141 w 7984902"/>
                <a:gd name="connsiteY13" fmla="*/ 296256 h 378856"/>
                <a:gd name="connsiteX14" fmla="*/ 3232597 w 7984902"/>
                <a:gd name="connsiteY14" fmla="*/ 25800 h 378856"/>
                <a:gd name="connsiteX15" fmla="*/ 3503053 w 7984902"/>
                <a:gd name="connsiteY15" fmla="*/ 322014 h 378856"/>
                <a:gd name="connsiteX16" fmla="*/ 3760632 w 7984902"/>
                <a:gd name="connsiteY16" fmla="*/ 25800 h 378856"/>
                <a:gd name="connsiteX17" fmla="*/ 4005330 w 7984902"/>
                <a:gd name="connsiteY17" fmla="*/ 283377 h 378856"/>
                <a:gd name="connsiteX18" fmla="*/ 4250028 w 7984902"/>
                <a:gd name="connsiteY18" fmla="*/ 51557 h 378856"/>
                <a:gd name="connsiteX19" fmla="*/ 4468970 w 7984902"/>
                <a:gd name="connsiteY19" fmla="*/ 257619 h 378856"/>
                <a:gd name="connsiteX20" fmla="*/ 4700789 w 7984902"/>
                <a:gd name="connsiteY20" fmla="*/ 25799 h 378856"/>
                <a:gd name="connsiteX21" fmla="*/ 4997003 w 7984902"/>
                <a:gd name="connsiteY21" fmla="*/ 257620 h 378856"/>
                <a:gd name="connsiteX22" fmla="*/ 5190186 w 7984902"/>
                <a:gd name="connsiteY22" fmla="*/ 51557 h 378856"/>
                <a:gd name="connsiteX23" fmla="*/ 5447764 w 7984902"/>
                <a:gd name="connsiteY23" fmla="*/ 257619 h 378856"/>
                <a:gd name="connsiteX24" fmla="*/ 5640947 w 7984902"/>
                <a:gd name="connsiteY24" fmla="*/ 38678 h 378856"/>
                <a:gd name="connsiteX25" fmla="*/ 5911403 w 7984902"/>
                <a:gd name="connsiteY25" fmla="*/ 296256 h 378856"/>
                <a:gd name="connsiteX26" fmla="*/ 6104586 w 7984902"/>
                <a:gd name="connsiteY26" fmla="*/ 51557 h 378856"/>
                <a:gd name="connsiteX27" fmla="*/ 6336406 w 7984902"/>
                <a:gd name="connsiteY27" fmla="*/ 231861 h 378856"/>
                <a:gd name="connsiteX28" fmla="*/ 6516710 w 7984902"/>
                <a:gd name="connsiteY28" fmla="*/ 51557 h 378856"/>
                <a:gd name="connsiteX29" fmla="*/ 6812924 w 7984902"/>
                <a:gd name="connsiteY29" fmla="*/ 257619 h 378856"/>
                <a:gd name="connsiteX30" fmla="*/ 7006107 w 7984902"/>
                <a:gd name="connsiteY30" fmla="*/ 51557 h 378856"/>
                <a:gd name="connsiteX31" fmla="*/ 7289443 w 7984902"/>
                <a:gd name="connsiteY31" fmla="*/ 270498 h 378856"/>
                <a:gd name="connsiteX32" fmla="*/ 7443989 w 7984902"/>
                <a:gd name="connsiteY32" fmla="*/ 77315 h 378856"/>
                <a:gd name="connsiteX33" fmla="*/ 7662930 w 7984902"/>
                <a:gd name="connsiteY33" fmla="*/ 257619 h 378856"/>
                <a:gd name="connsiteX34" fmla="*/ 7843234 w 7984902"/>
                <a:gd name="connsiteY34" fmla="*/ 38678 h 378856"/>
                <a:gd name="connsiteX35" fmla="*/ 7984902 w 7984902"/>
                <a:gd name="connsiteY35" fmla="*/ 90194 h 378856"/>
                <a:gd name="connsiteX0" fmla="*/ 0 w 7984902"/>
                <a:gd name="connsiteY0" fmla="*/ 231861 h 429118"/>
                <a:gd name="connsiteX1" fmla="*/ 218941 w 7984902"/>
                <a:gd name="connsiteY1" fmla="*/ 425046 h 429118"/>
                <a:gd name="connsiteX2" fmla="*/ 334851 w 7984902"/>
                <a:gd name="connsiteY2" fmla="*/ 25799 h 429118"/>
                <a:gd name="connsiteX3" fmla="*/ 502277 w 7984902"/>
                <a:gd name="connsiteY3" fmla="*/ 347771 h 429118"/>
                <a:gd name="connsiteX4" fmla="*/ 682581 w 7984902"/>
                <a:gd name="connsiteY4" fmla="*/ 38679 h 429118"/>
                <a:gd name="connsiteX5" fmla="*/ 888643 w 7984902"/>
                <a:gd name="connsiteY5" fmla="*/ 334891 h 429118"/>
                <a:gd name="connsiteX6" fmla="*/ 1171978 w 7984902"/>
                <a:gd name="connsiteY6" fmla="*/ 42 h 429118"/>
                <a:gd name="connsiteX7" fmla="*/ 1403798 w 7984902"/>
                <a:gd name="connsiteY7" fmla="*/ 360650 h 429118"/>
                <a:gd name="connsiteX8" fmla="*/ 1674254 w 7984902"/>
                <a:gd name="connsiteY8" fmla="*/ 25800 h 429118"/>
                <a:gd name="connsiteX9" fmla="*/ 1918952 w 7984902"/>
                <a:gd name="connsiteY9" fmla="*/ 347771 h 429118"/>
                <a:gd name="connsiteX10" fmla="*/ 2202288 w 7984902"/>
                <a:gd name="connsiteY10" fmla="*/ 38678 h 429118"/>
                <a:gd name="connsiteX11" fmla="*/ 2434107 w 7984902"/>
                <a:gd name="connsiteY11" fmla="*/ 322013 h 429118"/>
                <a:gd name="connsiteX12" fmla="*/ 2665927 w 7984902"/>
                <a:gd name="connsiteY12" fmla="*/ 51557 h 429118"/>
                <a:gd name="connsiteX13" fmla="*/ 2962141 w 7984902"/>
                <a:gd name="connsiteY13" fmla="*/ 296256 h 429118"/>
                <a:gd name="connsiteX14" fmla="*/ 3232597 w 7984902"/>
                <a:gd name="connsiteY14" fmla="*/ 25800 h 429118"/>
                <a:gd name="connsiteX15" fmla="*/ 3503053 w 7984902"/>
                <a:gd name="connsiteY15" fmla="*/ 322014 h 429118"/>
                <a:gd name="connsiteX16" fmla="*/ 3760632 w 7984902"/>
                <a:gd name="connsiteY16" fmla="*/ 25800 h 429118"/>
                <a:gd name="connsiteX17" fmla="*/ 4005330 w 7984902"/>
                <a:gd name="connsiteY17" fmla="*/ 283377 h 429118"/>
                <a:gd name="connsiteX18" fmla="*/ 4250028 w 7984902"/>
                <a:gd name="connsiteY18" fmla="*/ 51557 h 429118"/>
                <a:gd name="connsiteX19" fmla="*/ 4468970 w 7984902"/>
                <a:gd name="connsiteY19" fmla="*/ 257619 h 429118"/>
                <a:gd name="connsiteX20" fmla="*/ 4700789 w 7984902"/>
                <a:gd name="connsiteY20" fmla="*/ 25799 h 429118"/>
                <a:gd name="connsiteX21" fmla="*/ 4997003 w 7984902"/>
                <a:gd name="connsiteY21" fmla="*/ 257620 h 429118"/>
                <a:gd name="connsiteX22" fmla="*/ 5190186 w 7984902"/>
                <a:gd name="connsiteY22" fmla="*/ 51557 h 429118"/>
                <a:gd name="connsiteX23" fmla="*/ 5447764 w 7984902"/>
                <a:gd name="connsiteY23" fmla="*/ 257619 h 429118"/>
                <a:gd name="connsiteX24" fmla="*/ 5640947 w 7984902"/>
                <a:gd name="connsiteY24" fmla="*/ 38678 h 429118"/>
                <a:gd name="connsiteX25" fmla="*/ 5911403 w 7984902"/>
                <a:gd name="connsiteY25" fmla="*/ 296256 h 429118"/>
                <a:gd name="connsiteX26" fmla="*/ 6104586 w 7984902"/>
                <a:gd name="connsiteY26" fmla="*/ 51557 h 429118"/>
                <a:gd name="connsiteX27" fmla="*/ 6336406 w 7984902"/>
                <a:gd name="connsiteY27" fmla="*/ 231861 h 429118"/>
                <a:gd name="connsiteX28" fmla="*/ 6516710 w 7984902"/>
                <a:gd name="connsiteY28" fmla="*/ 51557 h 429118"/>
                <a:gd name="connsiteX29" fmla="*/ 6812924 w 7984902"/>
                <a:gd name="connsiteY29" fmla="*/ 257619 h 429118"/>
                <a:gd name="connsiteX30" fmla="*/ 7006107 w 7984902"/>
                <a:gd name="connsiteY30" fmla="*/ 51557 h 429118"/>
                <a:gd name="connsiteX31" fmla="*/ 7289443 w 7984902"/>
                <a:gd name="connsiteY31" fmla="*/ 270498 h 429118"/>
                <a:gd name="connsiteX32" fmla="*/ 7443989 w 7984902"/>
                <a:gd name="connsiteY32" fmla="*/ 77315 h 429118"/>
                <a:gd name="connsiteX33" fmla="*/ 7662930 w 7984902"/>
                <a:gd name="connsiteY33" fmla="*/ 257619 h 429118"/>
                <a:gd name="connsiteX34" fmla="*/ 7843234 w 7984902"/>
                <a:gd name="connsiteY34" fmla="*/ 38678 h 429118"/>
                <a:gd name="connsiteX35" fmla="*/ 7984902 w 7984902"/>
                <a:gd name="connsiteY35" fmla="*/ 90194 h 429118"/>
                <a:gd name="connsiteX0" fmla="*/ 0 w 7984902"/>
                <a:gd name="connsiteY0" fmla="*/ 231861 h 428686"/>
                <a:gd name="connsiteX1" fmla="*/ 218941 w 7984902"/>
                <a:gd name="connsiteY1" fmla="*/ 425046 h 428686"/>
                <a:gd name="connsiteX2" fmla="*/ 399245 w 7984902"/>
                <a:gd name="connsiteY2" fmla="*/ 38678 h 428686"/>
                <a:gd name="connsiteX3" fmla="*/ 502277 w 7984902"/>
                <a:gd name="connsiteY3" fmla="*/ 347771 h 428686"/>
                <a:gd name="connsiteX4" fmla="*/ 682581 w 7984902"/>
                <a:gd name="connsiteY4" fmla="*/ 38679 h 428686"/>
                <a:gd name="connsiteX5" fmla="*/ 888643 w 7984902"/>
                <a:gd name="connsiteY5" fmla="*/ 334891 h 428686"/>
                <a:gd name="connsiteX6" fmla="*/ 1171978 w 7984902"/>
                <a:gd name="connsiteY6" fmla="*/ 42 h 428686"/>
                <a:gd name="connsiteX7" fmla="*/ 1403798 w 7984902"/>
                <a:gd name="connsiteY7" fmla="*/ 360650 h 428686"/>
                <a:gd name="connsiteX8" fmla="*/ 1674254 w 7984902"/>
                <a:gd name="connsiteY8" fmla="*/ 25800 h 428686"/>
                <a:gd name="connsiteX9" fmla="*/ 1918952 w 7984902"/>
                <a:gd name="connsiteY9" fmla="*/ 347771 h 428686"/>
                <a:gd name="connsiteX10" fmla="*/ 2202288 w 7984902"/>
                <a:gd name="connsiteY10" fmla="*/ 38678 h 428686"/>
                <a:gd name="connsiteX11" fmla="*/ 2434107 w 7984902"/>
                <a:gd name="connsiteY11" fmla="*/ 322013 h 428686"/>
                <a:gd name="connsiteX12" fmla="*/ 2665927 w 7984902"/>
                <a:gd name="connsiteY12" fmla="*/ 51557 h 428686"/>
                <a:gd name="connsiteX13" fmla="*/ 2962141 w 7984902"/>
                <a:gd name="connsiteY13" fmla="*/ 296256 h 428686"/>
                <a:gd name="connsiteX14" fmla="*/ 3232597 w 7984902"/>
                <a:gd name="connsiteY14" fmla="*/ 25800 h 428686"/>
                <a:gd name="connsiteX15" fmla="*/ 3503053 w 7984902"/>
                <a:gd name="connsiteY15" fmla="*/ 322014 h 428686"/>
                <a:gd name="connsiteX16" fmla="*/ 3760632 w 7984902"/>
                <a:gd name="connsiteY16" fmla="*/ 25800 h 428686"/>
                <a:gd name="connsiteX17" fmla="*/ 4005330 w 7984902"/>
                <a:gd name="connsiteY17" fmla="*/ 283377 h 428686"/>
                <a:gd name="connsiteX18" fmla="*/ 4250028 w 7984902"/>
                <a:gd name="connsiteY18" fmla="*/ 51557 h 428686"/>
                <a:gd name="connsiteX19" fmla="*/ 4468970 w 7984902"/>
                <a:gd name="connsiteY19" fmla="*/ 257619 h 428686"/>
                <a:gd name="connsiteX20" fmla="*/ 4700789 w 7984902"/>
                <a:gd name="connsiteY20" fmla="*/ 25799 h 428686"/>
                <a:gd name="connsiteX21" fmla="*/ 4997003 w 7984902"/>
                <a:gd name="connsiteY21" fmla="*/ 257620 h 428686"/>
                <a:gd name="connsiteX22" fmla="*/ 5190186 w 7984902"/>
                <a:gd name="connsiteY22" fmla="*/ 51557 h 428686"/>
                <a:gd name="connsiteX23" fmla="*/ 5447764 w 7984902"/>
                <a:gd name="connsiteY23" fmla="*/ 257619 h 428686"/>
                <a:gd name="connsiteX24" fmla="*/ 5640947 w 7984902"/>
                <a:gd name="connsiteY24" fmla="*/ 38678 h 428686"/>
                <a:gd name="connsiteX25" fmla="*/ 5911403 w 7984902"/>
                <a:gd name="connsiteY25" fmla="*/ 296256 h 428686"/>
                <a:gd name="connsiteX26" fmla="*/ 6104586 w 7984902"/>
                <a:gd name="connsiteY26" fmla="*/ 51557 h 428686"/>
                <a:gd name="connsiteX27" fmla="*/ 6336406 w 7984902"/>
                <a:gd name="connsiteY27" fmla="*/ 231861 h 428686"/>
                <a:gd name="connsiteX28" fmla="*/ 6516710 w 7984902"/>
                <a:gd name="connsiteY28" fmla="*/ 51557 h 428686"/>
                <a:gd name="connsiteX29" fmla="*/ 6812924 w 7984902"/>
                <a:gd name="connsiteY29" fmla="*/ 257619 h 428686"/>
                <a:gd name="connsiteX30" fmla="*/ 7006107 w 7984902"/>
                <a:gd name="connsiteY30" fmla="*/ 51557 h 428686"/>
                <a:gd name="connsiteX31" fmla="*/ 7289443 w 7984902"/>
                <a:gd name="connsiteY31" fmla="*/ 270498 h 428686"/>
                <a:gd name="connsiteX32" fmla="*/ 7443989 w 7984902"/>
                <a:gd name="connsiteY32" fmla="*/ 77315 h 428686"/>
                <a:gd name="connsiteX33" fmla="*/ 7662930 w 7984902"/>
                <a:gd name="connsiteY33" fmla="*/ 257619 h 428686"/>
                <a:gd name="connsiteX34" fmla="*/ 7843234 w 7984902"/>
                <a:gd name="connsiteY34" fmla="*/ 38678 h 428686"/>
                <a:gd name="connsiteX35" fmla="*/ 7984902 w 7984902"/>
                <a:gd name="connsiteY35" fmla="*/ 90194 h 428686"/>
                <a:gd name="connsiteX0" fmla="*/ 0 w 7984902"/>
                <a:gd name="connsiteY0" fmla="*/ 231861 h 428686"/>
                <a:gd name="connsiteX1" fmla="*/ 218941 w 7984902"/>
                <a:gd name="connsiteY1" fmla="*/ 425046 h 428686"/>
                <a:gd name="connsiteX2" fmla="*/ 399245 w 7984902"/>
                <a:gd name="connsiteY2" fmla="*/ 38678 h 428686"/>
                <a:gd name="connsiteX3" fmla="*/ 579550 w 7984902"/>
                <a:gd name="connsiteY3" fmla="*/ 347771 h 428686"/>
                <a:gd name="connsiteX4" fmla="*/ 682581 w 7984902"/>
                <a:gd name="connsiteY4" fmla="*/ 38679 h 428686"/>
                <a:gd name="connsiteX5" fmla="*/ 888643 w 7984902"/>
                <a:gd name="connsiteY5" fmla="*/ 334891 h 428686"/>
                <a:gd name="connsiteX6" fmla="*/ 1171978 w 7984902"/>
                <a:gd name="connsiteY6" fmla="*/ 42 h 428686"/>
                <a:gd name="connsiteX7" fmla="*/ 1403798 w 7984902"/>
                <a:gd name="connsiteY7" fmla="*/ 360650 h 428686"/>
                <a:gd name="connsiteX8" fmla="*/ 1674254 w 7984902"/>
                <a:gd name="connsiteY8" fmla="*/ 25800 h 428686"/>
                <a:gd name="connsiteX9" fmla="*/ 1918952 w 7984902"/>
                <a:gd name="connsiteY9" fmla="*/ 347771 h 428686"/>
                <a:gd name="connsiteX10" fmla="*/ 2202288 w 7984902"/>
                <a:gd name="connsiteY10" fmla="*/ 38678 h 428686"/>
                <a:gd name="connsiteX11" fmla="*/ 2434107 w 7984902"/>
                <a:gd name="connsiteY11" fmla="*/ 322013 h 428686"/>
                <a:gd name="connsiteX12" fmla="*/ 2665927 w 7984902"/>
                <a:gd name="connsiteY12" fmla="*/ 51557 h 428686"/>
                <a:gd name="connsiteX13" fmla="*/ 2962141 w 7984902"/>
                <a:gd name="connsiteY13" fmla="*/ 296256 h 428686"/>
                <a:gd name="connsiteX14" fmla="*/ 3232597 w 7984902"/>
                <a:gd name="connsiteY14" fmla="*/ 25800 h 428686"/>
                <a:gd name="connsiteX15" fmla="*/ 3503053 w 7984902"/>
                <a:gd name="connsiteY15" fmla="*/ 322014 h 428686"/>
                <a:gd name="connsiteX16" fmla="*/ 3760632 w 7984902"/>
                <a:gd name="connsiteY16" fmla="*/ 25800 h 428686"/>
                <a:gd name="connsiteX17" fmla="*/ 4005330 w 7984902"/>
                <a:gd name="connsiteY17" fmla="*/ 283377 h 428686"/>
                <a:gd name="connsiteX18" fmla="*/ 4250028 w 7984902"/>
                <a:gd name="connsiteY18" fmla="*/ 51557 h 428686"/>
                <a:gd name="connsiteX19" fmla="*/ 4468970 w 7984902"/>
                <a:gd name="connsiteY19" fmla="*/ 257619 h 428686"/>
                <a:gd name="connsiteX20" fmla="*/ 4700789 w 7984902"/>
                <a:gd name="connsiteY20" fmla="*/ 25799 h 428686"/>
                <a:gd name="connsiteX21" fmla="*/ 4997003 w 7984902"/>
                <a:gd name="connsiteY21" fmla="*/ 257620 h 428686"/>
                <a:gd name="connsiteX22" fmla="*/ 5190186 w 7984902"/>
                <a:gd name="connsiteY22" fmla="*/ 51557 h 428686"/>
                <a:gd name="connsiteX23" fmla="*/ 5447764 w 7984902"/>
                <a:gd name="connsiteY23" fmla="*/ 257619 h 428686"/>
                <a:gd name="connsiteX24" fmla="*/ 5640947 w 7984902"/>
                <a:gd name="connsiteY24" fmla="*/ 38678 h 428686"/>
                <a:gd name="connsiteX25" fmla="*/ 5911403 w 7984902"/>
                <a:gd name="connsiteY25" fmla="*/ 296256 h 428686"/>
                <a:gd name="connsiteX26" fmla="*/ 6104586 w 7984902"/>
                <a:gd name="connsiteY26" fmla="*/ 51557 h 428686"/>
                <a:gd name="connsiteX27" fmla="*/ 6336406 w 7984902"/>
                <a:gd name="connsiteY27" fmla="*/ 231861 h 428686"/>
                <a:gd name="connsiteX28" fmla="*/ 6516710 w 7984902"/>
                <a:gd name="connsiteY28" fmla="*/ 51557 h 428686"/>
                <a:gd name="connsiteX29" fmla="*/ 6812924 w 7984902"/>
                <a:gd name="connsiteY29" fmla="*/ 257619 h 428686"/>
                <a:gd name="connsiteX30" fmla="*/ 7006107 w 7984902"/>
                <a:gd name="connsiteY30" fmla="*/ 51557 h 428686"/>
                <a:gd name="connsiteX31" fmla="*/ 7289443 w 7984902"/>
                <a:gd name="connsiteY31" fmla="*/ 270498 h 428686"/>
                <a:gd name="connsiteX32" fmla="*/ 7443989 w 7984902"/>
                <a:gd name="connsiteY32" fmla="*/ 77315 h 428686"/>
                <a:gd name="connsiteX33" fmla="*/ 7662930 w 7984902"/>
                <a:gd name="connsiteY33" fmla="*/ 257619 h 428686"/>
                <a:gd name="connsiteX34" fmla="*/ 7843234 w 7984902"/>
                <a:gd name="connsiteY34" fmla="*/ 38678 h 428686"/>
                <a:gd name="connsiteX35" fmla="*/ 7984902 w 7984902"/>
                <a:gd name="connsiteY35" fmla="*/ 90194 h 428686"/>
                <a:gd name="connsiteX0" fmla="*/ 0 w 7984902"/>
                <a:gd name="connsiteY0" fmla="*/ 231861 h 428686"/>
                <a:gd name="connsiteX1" fmla="*/ 218941 w 7984902"/>
                <a:gd name="connsiteY1" fmla="*/ 425046 h 428686"/>
                <a:gd name="connsiteX2" fmla="*/ 399245 w 7984902"/>
                <a:gd name="connsiteY2" fmla="*/ 38678 h 428686"/>
                <a:gd name="connsiteX3" fmla="*/ 579550 w 7984902"/>
                <a:gd name="connsiteY3" fmla="*/ 347771 h 428686"/>
                <a:gd name="connsiteX4" fmla="*/ 746976 w 7984902"/>
                <a:gd name="connsiteY4" fmla="*/ 38679 h 428686"/>
                <a:gd name="connsiteX5" fmla="*/ 888643 w 7984902"/>
                <a:gd name="connsiteY5" fmla="*/ 334891 h 428686"/>
                <a:gd name="connsiteX6" fmla="*/ 1171978 w 7984902"/>
                <a:gd name="connsiteY6" fmla="*/ 42 h 428686"/>
                <a:gd name="connsiteX7" fmla="*/ 1403798 w 7984902"/>
                <a:gd name="connsiteY7" fmla="*/ 360650 h 428686"/>
                <a:gd name="connsiteX8" fmla="*/ 1674254 w 7984902"/>
                <a:gd name="connsiteY8" fmla="*/ 25800 h 428686"/>
                <a:gd name="connsiteX9" fmla="*/ 1918952 w 7984902"/>
                <a:gd name="connsiteY9" fmla="*/ 347771 h 428686"/>
                <a:gd name="connsiteX10" fmla="*/ 2202288 w 7984902"/>
                <a:gd name="connsiteY10" fmla="*/ 38678 h 428686"/>
                <a:gd name="connsiteX11" fmla="*/ 2434107 w 7984902"/>
                <a:gd name="connsiteY11" fmla="*/ 322013 h 428686"/>
                <a:gd name="connsiteX12" fmla="*/ 2665927 w 7984902"/>
                <a:gd name="connsiteY12" fmla="*/ 51557 h 428686"/>
                <a:gd name="connsiteX13" fmla="*/ 2962141 w 7984902"/>
                <a:gd name="connsiteY13" fmla="*/ 296256 h 428686"/>
                <a:gd name="connsiteX14" fmla="*/ 3232597 w 7984902"/>
                <a:gd name="connsiteY14" fmla="*/ 25800 h 428686"/>
                <a:gd name="connsiteX15" fmla="*/ 3503053 w 7984902"/>
                <a:gd name="connsiteY15" fmla="*/ 322014 h 428686"/>
                <a:gd name="connsiteX16" fmla="*/ 3760632 w 7984902"/>
                <a:gd name="connsiteY16" fmla="*/ 25800 h 428686"/>
                <a:gd name="connsiteX17" fmla="*/ 4005330 w 7984902"/>
                <a:gd name="connsiteY17" fmla="*/ 283377 h 428686"/>
                <a:gd name="connsiteX18" fmla="*/ 4250028 w 7984902"/>
                <a:gd name="connsiteY18" fmla="*/ 51557 h 428686"/>
                <a:gd name="connsiteX19" fmla="*/ 4468970 w 7984902"/>
                <a:gd name="connsiteY19" fmla="*/ 257619 h 428686"/>
                <a:gd name="connsiteX20" fmla="*/ 4700789 w 7984902"/>
                <a:gd name="connsiteY20" fmla="*/ 25799 h 428686"/>
                <a:gd name="connsiteX21" fmla="*/ 4997003 w 7984902"/>
                <a:gd name="connsiteY21" fmla="*/ 257620 h 428686"/>
                <a:gd name="connsiteX22" fmla="*/ 5190186 w 7984902"/>
                <a:gd name="connsiteY22" fmla="*/ 51557 h 428686"/>
                <a:gd name="connsiteX23" fmla="*/ 5447764 w 7984902"/>
                <a:gd name="connsiteY23" fmla="*/ 257619 h 428686"/>
                <a:gd name="connsiteX24" fmla="*/ 5640947 w 7984902"/>
                <a:gd name="connsiteY24" fmla="*/ 38678 h 428686"/>
                <a:gd name="connsiteX25" fmla="*/ 5911403 w 7984902"/>
                <a:gd name="connsiteY25" fmla="*/ 296256 h 428686"/>
                <a:gd name="connsiteX26" fmla="*/ 6104586 w 7984902"/>
                <a:gd name="connsiteY26" fmla="*/ 51557 h 428686"/>
                <a:gd name="connsiteX27" fmla="*/ 6336406 w 7984902"/>
                <a:gd name="connsiteY27" fmla="*/ 231861 h 428686"/>
                <a:gd name="connsiteX28" fmla="*/ 6516710 w 7984902"/>
                <a:gd name="connsiteY28" fmla="*/ 51557 h 428686"/>
                <a:gd name="connsiteX29" fmla="*/ 6812924 w 7984902"/>
                <a:gd name="connsiteY29" fmla="*/ 257619 h 428686"/>
                <a:gd name="connsiteX30" fmla="*/ 7006107 w 7984902"/>
                <a:gd name="connsiteY30" fmla="*/ 51557 h 428686"/>
                <a:gd name="connsiteX31" fmla="*/ 7289443 w 7984902"/>
                <a:gd name="connsiteY31" fmla="*/ 270498 h 428686"/>
                <a:gd name="connsiteX32" fmla="*/ 7443989 w 7984902"/>
                <a:gd name="connsiteY32" fmla="*/ 77315 h 428686"/>
                <a:gd name="connsiteX33" fmla="*/ 7662930 w 7984902"/>
                <a:gd name="connsiteY33" fmla="*/ 257619 h 428686"/>
                <a:gd name="connsiteX34" fmla="*/ 7843234 w 7984902"/>
                <a:gd name="connsiteY34" fmla="*/ 38678 h 428686"/>
                <a:gd name="connsiteX35" fmla="*/ 7984902 w 7984902"/>
                <a:gd name="connsiteY35" fmla="*/ 90194 h 428686"/>
                <a:gd name="connsiteX0" fmla="*/ 0 w 7984902"/>
                <a:gd name="connsiteY0" fmla="*/ 231819 h 428644"/>
                <a:gd name="connsiteX1" fmla="*/ 218941 w 7984902"/>
                <a:gd name="connsiteY1" fmla="*/ 425004 h 428644"/>
                <a:gd name="connsiteX2" fmla="*/ 399245 w 7984902"/>
                <a:gd name="connsiteY2" fmla="*/ 38636 h 428644"/>
                <a:gd name="connsiteX3" fmla="*/ 579550 w 7984902"/>
                <a:gd name="connsiteY3" fmla="*/ 347729 h 428644"/>
                <a:gd name="connsiteX4" fmla="*/ 746976 w 7984902"/>
                <a:gd name="connsiteY4" fmla="*/ 38637 h 428644"/>
                <a:gd name="connsiteX5" fmla="*/ 978795 w 7984902"/>
                <a:gd name="connsiteY5" fmla="*/ 360607 h 428644"/>
                <a:gd name="connsiteX6" fmla="*/ 1171978 w 7984902"/>
                <a:gd name="connsiteY6" fmla="*/ 0 h 428644"/>
                <a:gd name="connsiteX7" fmla="*/ 1403798 w 7984902"/>
                <a:gd name="connsiteY7" fmla="*/ 360608 h 428644"/>
                <a:gd name="connsiteX8" fmla="*/ 1674254 w 7984902"/>
                <a:gd name="connsiteY8" fmla="*/ 25758 h 428644"/>
                <a:gd name="connsiteX9" fmla="*/ 1918952 w 7984902"/>
                <a:gd name="connsiteY9" fmla="*/ 347729 h 428644"/>
                <a:gd name="connsiteX10" fmla="*/ 2202288 w 7984902"/>
                <a:gd name="connsiteY10" fmla="*/ 38636 h 428644"/>
                <a:gd name="connsiteX11" fmla="*/ 2434107 w 7984902"/>
                <a:gd name="connsiteY11" fmla="*/ 321971 h 428644"/>
                <a:gd name="connsiteX12" fmla="*/ 2665927 w 7984902"/>
                <a:gd name="connsiteY12" fmla="*/ 51515 h 428644"/>
                <a:gd name="connsiteX13" fmla="*/ 2962141 w 7984902"/>
                <a:gd name="connsiteY13" fmla="*/ 296214 h 428644"/>
                <a:gd name="connsiteX14" fmla="*/ 3232597 w 7984902"/>
                <a:gd name="connsiteY14" fmla="*/ 25758 h 428644"/>
                <a:gd name="connsiteX15" fmla="*/ 3503053 w 7984902"/>
                <a:gd name="connsiteY15" fmla="*/ 321972 h 428644"/>
                <a:gd name="connsiteX16" fmla="*/ 3760632 w 7984902"/>
                <a:gd name="connsiteY16" fmla="*/ 25758 h 428644"/>
                <a:gd name="connsiteX17" fmla="*/ 4005330 w 7984902"/>
                <a:gd name="connsiteY17" fmla="*/ 283335 h 428644"/>
                <a:gd name="connsiteX18" fmla="*/ 4250028 w 7984902"/>
                <a:gd name="connsiteY18" fmla="*/ 51515 h 428644"/>
                <a:gd name="connsiteX19" fmla="*/ 4468970 w 7984902"/>
                <a:gd name="connsiteY19" fmla="*/ 257577 h 428644"/>
                <a:gd name="connsiteX20" fmla="*/ 4700789 w 7984902"/>
                <a:gd name="connsiteY20" fmla="*/ 25757 h 428644"/>
                <a:gd name="connsiteX21" fmla="*/ 4997003 w 7984902"/>
                <a:gd name="connsiteY21" fmla="*/ 257578 h 428644"/>
                <a:gd name="connsiteX22" fmla="*/ 5190186 w 7984902"/>
                <a:gd name="connsiteY22" fmla="*/ 51515 h 428644"/>
                <a:gd name="connsiteX23" fmla="*/ 5447764 w 7984902"/>
                <a:gd name="connsiteY23" fmla="*/ 257577 h 428644"/>
                <a:gd name="connsiteX24" fmla="*/ 5640947 w 7984902"/>
                <a:gd name="connsiteY24" fmla="*/ 38636 h 428644"/>
                <a:gd name="connsiteX25" fmla="*/ 5911403 w 7984902"/>
                <a:gd name="connsiteY25" fmla="*/ 296214 h 428644"/>
                <a:gd name="connsiteX26" fmla="*/ 6104586 w 7984902"/>
                <a:gd name="connsiteY26" fmla="*/ 51515 h 428644"/>
                <a:gd name="connsiteX27" fmla="*/ 6336406 w 7984902"/>
                <a:gd name="connsiteY27" fmla="*/ 231819 h 428644"/>
                <a:gd name="connsiteX28" fmla="*/ 6516710 w 7984902"/>
                <a:gd name="connsiteY28" fmla="*/ 51515 h 428644"/>
                <a:gd name="connsiteX29" fmla="*/ 6812924 w 7984902"/>
                <a:gd name="connsiteY29" fmla="*/ 257577 h 428644"/>
                <a:gd name="connsiteX30" fmla="*/ 7006107 w 7984902"/>
                <a:gd name="connsiteY30" fmla="*/ 51515 h 428644"/>
                <a:gd name="connsiteX31" fmla="*/ 7289443 w 7984902"/>
                <a:gd name="connsiteY31" fmla="*/ 270456 h 428644"/>
                <a:gd name="connsiteX32" fmla="*/ 7443989 w 7984902"/>
                <a:gd name="connsiteY32" fmla="*/ 77273 h 428644"/>
                <a:gd name="connsiteX33" fmla="*/ 7662930 w 7984902"/>
                <a:gd name="connsiteY33" fmla="*/ 257577 h 428644"/>
                <a:gd name="connsiteX34" fmla="*/ 7843234 w 7984902"/>
                <a:gd name="connsiteY34" fmla="*/ 38636 h 428644"/>
                <a:gd name="connsiteX35" fmla="*/ 7984902 w 7984902"/>
                <a:gd name="connsiteY35" fmla="*/ 90152 h 428644"/>
                <a:gd name="connsiteX0" fmla="*/ 0 w 7984902"/>
                <a:gd name="connsiteY0" fmla="*/ 206179 h 403004"/>
                <a:gd name="connsiteX1" fmla="*/ 218941 w 7984902"/>
                <a:gd name="connsiteY1" fmla="*/ 399364 h 403004"/>
                <a:gd name="connsiteX2" fmla="*/ 399245 w 7984902"/>
                <a:gd name="connsiteY2" fmla="*/ 12996 h 403004"/>
                <a:gd name="connsiteX3" fmla="*/ 579550 w 7984902"/>
                <a:gd name="connsiteY3" fmla="*/ 322089 h 403004"/>
                <a:gd name="connsiteX4" fmla="*/ 746976 w 7984902"/>
                <a:gd name="connsiteY4" fmla="*/ 12997 h 403004"/>
                <a:gd name="connsiteX5" fmla="*/ 978795 w 7984902"/>
                <a:gd name="connsiteY5" fmla="*/ 334967 h 403004"/>
                <a:gd name="connsiteX6" fmla="*/ 1236372 w 7984902"/>
                <a:gd name="connsiteY6" fmla="*/ 12996 h 403004"/>
                <a:gd name="connsiteX7" fmla="*/ 1403798 w 7984902"/>
                <a:gd name="connsiteY7" fmla="*/ 334968 h 403004"/>
                <a:gd name="connsiteX8" fmla="*/ 1674254 w 7984902"/>
                <a:gd name="connsiteY8" fmla="*/ 118 h 403004"/>
                <a:gd name="connsiteX9" fmla="*/ 1918952 w 7984902"/>
                <a:gd name="connsiteY9" fmla="*/ 322089 h 403004"/>
                <a:gd name="connsiteX10" fmla="*/ 2202288 w 7984902"/>
                <a:gd name="connsiteY10" fmla="*/ 12996 h 403004"/>
                <a:gd name="connsiteX11" fmla="*/ 2434107 w 7984902"/>
                <a:gd name="connsiteY11" fmla="*/ 296331 h 403004"/>
                <a:gd name="connsiteX12" fmla="*/ 2665927 w 7984902"/>
                <a:gd name="connsiteY12" fmla="*/ 25875 h 403004"/>
                <a:gd name="connsiteX13" fmla="*/ 2962141 w 7984902"/>
                <a:gd name="connsiteY13" fmla="*/ 270574 h 403004"/>
                <a:gd name="connsiteX14" fmla="*/ 3232597 w 7984902"/>
                <a:gd name="connsiteY14" fmla="*/ 118 h 403004"/>
                <a:gd name="connsiteX15" fmla="*/ 3503053 w 7984902"/>
                <a:gd name="connsiteY15" fmla="*/ 296332 h 403004"/>
                <a:gd name="connsiteX16" fmla="*/ 3760632 w 7984902"/>
                <a:gd name="connsiteY16" fmla="*/ 118 h 403004"/>
                <a:gd name="connsiteX17" fmla="*/ 4005330 w 7984902"/>
                <a:gd name="connsiteY17" fmla="*/ 257695 h 403004"/>
                <a:gd name="connsiteX18" fmla="*/ 4250028 w 7984902"/>
                <a:gd name="connsiteY18" fmla="*/ 25875 h 403004"/>
                <a:gd name="connsiteX19" fmla="*/ 4468970 w 7984902"/>
                <a:gd name="connsiteY19" fmla="*/ 231937 h 403004"/>
                <a:gd name="connsiteX20" fmla="*/ 4700789 w 7984902"/>
                <a:gd name="connsiteY20" fmla="*/ 117 h 403004"/>
                <a:gd name="connsiteX21" fmla="*/ 4997003 w 7984902"/>
                <a:gd name="connsiteY21" fmla="*/ 231938 h 403004"/>
                <a:gd name="connsiteX22" fmla="*/ 5190186 w 7984902"/>
                <a:gd name="connsiteY22" fmla="*/ 25875 h 403004"/>
                <a:gd name="connsiteX23" fmla="*/ 5447764 w 7984902"/>
                <a:gd name="connsiteY23" fmla="*/ 231937 h 403004"/>
                <a:gd name="connsiteX24" fmla="*/ 5640947 w 7984902"/>
                <a:gd name="connsiteY24" fmla="*/ 12996 h 403004"/>
                <a:gd name="connsiteX25" fmla="*/ 5911403 w 7984902"/>
                <a:gd name="connsiteY25" fmla="*/ 270574 h 403004"/>
                <a:gd name="connsiteX26" fmla="*/ 6104586 w 7984902"/>
                <a:gd name="connsiteY26" fmla="*/ 25875 h 403004"/>
                <a:gd name="connsiteX27" fmla="*/ 6336406 w 7984902"/>
                <a:gd name="connsiteY27" fmla="*/ 206179 h 403004"/>
                <a:gd name="connsiteX28" fmla="*/ 6516710 w 7984902"/>
                <a:gd name="connsiteY28" fmla="*/ 25875 h 403004"/>
                <a:gd name="connsiteX29" fmla="*/ 6812924 w 7984902"/>
                <a:gd name="connsiteY29" fmla="*/ 231937 h 403004"/>
                <a:gd name="connsiteX30" fmla="*/ 7006107 w 7984902"/>
                <a:gd name="connsiteY30" fmla="*/ 25875 h 403004"/>
                <a:gd name="connsiteX31" fmla="*/ 7289443 w 7984902"/>
                <a:gd name="connsiteY31" fmla="*/ 244816 h 403004"/>
                <a:gd name="connsiteX32" fmla="*/ 7443989 w 7984902"/>
                <a:gd name="connsiteY32" fmla="*/ 51633 h 403004"/>
                <a:gd name="connsiteX33" fmla="*/ 7662930 w 7984902"/>
                <a:gd name="connsiteY33" fmla="*/ 231937 h 403004"/>
                <a:gd name="connsiteX34" fmla="*/ 7843234 w 7984902"/>
                <a:gd name="connsiteY34" fmla="*/ 12996 h 403004"/>
                <a:gd name="connsiteX35" fmla="*/ 7984902 w 7984902"/>
                <a:gd name="connsiteY35" fmla="*/ 64512 h 403004"/>
                <a:gd name="connsiteX0" fmla="*/ 0 w 7984902"/>
                <a:gd name="connsiteY0" fmla="*/ 206179 h 403004"/>
                <a:gd name="connsiteX1" fmla="*/ 218941 w 7984902"/>
                <a:gd name="connsiteY1" fmla="*/ 399364 h 403004"/>
                <a:gd name="connsiteX2" fmla="*/ 399245 w 7984902"/>
                <a:gd name="connsiteY2" fmla="*/ 12996 h 403004"/>
                <a:gd name="connsiteX3" fmla="*/ 579550 w 7984902"/>
                <a:gd name="connsiteY3" fmla="*/ 322089 h 403004"/>
                <a:gd name="connsiteX4" fmla="*/ 746976 w 7984902"/>
                <a:gd name="connsiteY4" fmla="*/ 12997 h 403004"/>
                <a:gd name="connsiteX5" fmla="*/ 978795 w 7984902"/>
                <a:gd name="connsiteY5" fmla="*/ 334967 h 403004"/>
                <a:gd name="connsiteX6" fmla="*/ 1236372 w 7984902"/>
                <a:gd name="connsiteY6" fmla="*/ 12996 h 403004"/>
                <a:gd name="connsiteX7" fmla="*/ 1468193 w 7984902"/>
                <a:gd name="connsiteY7" fmla="*/ 309210 h 403004"/>
                <a:gd name="connsiteX8" fmla="*/ 1674254 w 7984902"/>
                <a:gd name="connsiteY8" fmla="*/ 118 h 403004"/>
                <a:gd name="connsiteX9" fmla="*/ 1918952 w 7984902"/>
                <a:gd name="connsiteY9" fmla="*/ 322089 h 403004"/>
                <a:gd name="connsiteX10" fmla="*/ 2202288 w 7984902"/>
                <a:gd name="connsiteY10" fmla="*/ 12996 h 403004"/>
                <a:gd name="connsiteX11" fmla="*/ 2434107 w 7984902"/>
                <a:gd name="connsiteY11" fmla="*/ 296331 h 403004"/>
                <a:gd name="connsiteX12" fmla="*/ 2665927 w 7984902"/>
                <a:gd name="connsiteY12" fmla="*/ 25875 h 403004"/>
                <a:gd name="connsiteX13" fmla="*/ 2962141 w 7984902"/>
                <a:gd name="connsiteY13" fmla="*/ 270574 h 403004"/>
                <a:gd name="connsiteX14" fmla="*/ 3232597 w 7984902"/>
                <a:gd name="connsiteY14" fmla="*/ 118 h 403004"/>
                <a:gd name="connsiteX15" fmla="*/ 3503053 w 7984902"/>
                <a:gd name="connsiteY15" fmla="*/ 296332 h 403004"/>
                <a:gd name="connsiteX16" fmla="*/ 3760632 w 7984902"/>
                <a:gd name="connsiteY16" fmla="*/ 118 h 403004"/>
                <a:gd name="connsiteX17" fmla="*/ 4005330 w 7984902"/>
                <a:gd name="connsiteY17" fmla="*/ 257695 h 403004"/>
                <a:gd name="connsiteX18" fmla="*/ 4250028 w 7984902"/>
                <a:gd name="connsiteY18" fmla="*/ 25875 h 403004"/>
                <a:gd name="connsiteX19" fmla="*/ 4468970 w 7984902"/>
                <a:gd name="connsiteY19" fmla="*/ 231937 h 403004"/>
                <a:gd name="connsiteX20" fmla="*/ 4700789 w 7984902"/>
                <a:gd name="connsiteY20" fmla="*/ 117 h 403004"/>
                <a:gd name="connsiteX21" fmla="*/ 4997003 w 7984902"/>
                <a:gd name="connsiteY21" fmla="*/ 231938 h 403004"/>
                <a:gd name="connsiteX22" fmla="*/ 5190186 w 7984902"/>
                <a:gd name="connsiteY22" fmla="*/ 25875 h 403004"/>
                <a:gd name="connsiteX23" fmla="*/ 5447764 w 7984902"/>
                <a:gd name="connsiteY23" fmla="*/ 231937 h 403004"/>
                <a:gd name="connsiteX24" fmla="*/ 5640947 w 7984902"/>
                <a:gd name="connsiteY24" fmla="*/ 12996 h 403004"/>
                <a:gd name="connsiteX25" fmla="*/ 5911403 w 7984902"/>
                <a:gd name="connsiteY25" fmla="*/ 270574 h 403004"/>
                <a:gd name="connsiteX26" fmla="*/ 6104586 w 7984902"/>
                <a:gd name="connsiteY26" fmla="*/ 25875 h 403004"/>
                <a:gd name="connsiteX27" fmla="*/ 6336406 w 7984902"/>
                <a:gd name="connsiteY27" fmla="*/ 206179 h 403004"/>
                <a:gd name="connsiteX28" fmla="*/ 6516710 w 7984902"/>
                <a:gd name="connsiteY28" fmla="*/ 25875 h 403004"/>
                <a:gd name="connsiteX29" fmla="*/ 6812924 w 7984902"/>
                <a:gd name="connsiteY29" fmla="*/ 231937 h 403004"/>
                <a:gd name="connsiteX30" fmla="*/ 7006107 w 7984902"/>
                <a:gd name="connsiteY30" fmla="*/ 25875 h 403004"/>
                <a:gd name="connsiteX31" fmla="*/ 7289443 w 7984902"/>
                <a:gd name="connsiteY31" fmla="*/ 244816 h 403004"/>
                <a:gd name="connsiteX32" fmla="*/ 7443989 w 7984902"/>
                <a:gd name="connsiteY32" fmla="*/ 51633 h 403004"/>
                <a:gd name="connsiteX33" fmla="*/ 7662930 w 7984902"/>
                <a:gd name="connsiteY33" fmla="*/ 231937 h 403004"/>
                <a:gd name="connsiteX34" fmla="*/ 7843234 w 7984902"/>
                <a:gd name="connsiteY34" fmla="*/ 12996 h 403004"/>
                <a:gd name="connsiteX35" fmla="*/ 7984902 w 7984902"/>
                <a:gd name="connsiteY35" fmla="*/ 64512 h 403004"/>
                <a:gd name="connsiteX0" fmla="*/ 0 w 7984902"/>
                <a:gd name="connsiteY0" fmla="*/ 206179 h 403004"/>
                <a:gd name="connsiteX1" fmla="*/ 218941 w 7984902"/>
                <a:gd name="connsiteY1" fmla="*/ 399364 h 403004"/>
                <a:gd name="connsiteX2" fmla="*/ 399245 w 7984902"/>
                <a:gd name="connsiteY2" fmla="*/ 12996 h 403004"/>
                <a:gd name="connsiteX3" fmla="*/ 579550 w 7984902"/>
                <a:gd name="connsiteY3" fmla="*/ 322089 h 403004"/>
                <a:gd name="connsiteX4" fmla="*/ 746976 w 7984902"/>
                <a:gd name="connsiteY4" fmla="*/ 12997 h 403004"/>
                <a:gd name="connsiteX5" fmla="*/ 978795 w 7984902"/>
                <a:gd name="connsiteY5" fmla="*/ 334967 h 403004"/>
                <a:gd name="connsiteX6" fmla="*/ 1236372 w 7984902"/>
                <a:gd name="connsiteY6" fmla="*/ 12996 h 403004"/>
                <a:gd name="connsiteX7" fmla="*/ 1468193 w 7984902"/>
                <a:gd name="connsiteY7" fmla="*/ 309210 h 403004"/>
                <a:gd name="connsiteX8" fmla="*/ 1712890 w 7984902"/>
                <a:gd name="connsiteY8" fmla="*/ 12997 h 403004"/>
                <a:gd name="connsiteX9" fmla="*/ 1918952 w 7984902"/>
                <a:gd name="connsiteY9" fmla="*/ 322089 h 403004"/>
                <a:gd name="connsiteX10" fmla="*/ 2202288 w 7984902"/>
                <a:gd name="connsiteY10" fmla="*/ 12996 h 403004"/>
                <a:gd name="connsiteX11" fmla="*/ 2434107 w 7984902"/>
                <a:gd name="connsiteY11" fmla="*/ 296331 h 403004"/>
                <a:gd name="connsiteX12" fmla="*/ 2665927 w 7984902"/>
                <a:gd name="connsiteY12" fmla="*/ 25875 h 403004"/>
                <a:gd name="connsiteX13" fmla="*/ 2962141 w 7984902"/>
                <a:gd name="connsiteY13" fmla="*/ 270574 h 403004"/>
                <a:gd name="connsiteX14" fmla="*/ 3232597 w 7984902"/>
                <a:gd name="connsiteY14" fmla="*/ 118 h 403004"/>
                <a:gd name="connsiteX15" fmla="*/ 3503053 w 7984902"/>
                <a:gd name="connsiteY15" fmla="*/ 296332 h 403004"/>
                <a:gd name="connsiteX16" fmla="*/ 3760632 w 7984902"/>
                <a:gd name="connsiteY16" fmla="*/ 118 h 403004"/>
                <a:gd name="connsiteX17" fmla="*/ 4005330 w 7984902"/>
                <a:gd name="connsiteY17" fmla="*/ 257695 h 403004"/>
                <a:gd name="connsiteX18" fmla="*/ 4250028 w 7984902"/>
                <a:gd name="connsiteY18" fmla="*/ 25875 h 403004"/>
                <a:gd name="connsiteX19" fmla="*/ 4468970 w 7984902"/>
                <a:gd name="connsiteY19" fmla="*/ 231937 h 403004"/>
                <a:gd name="connsiteX20" fmla="*/ 4700789 w 7984902"/>
                <a:gd name="connsiteY20" fmla="*/ 117 h 403004"/>
                <a:gd name="connsiteX21" fmla="*/ 4997003 w 7984902"/>
                <a:gd name="connsiteY21" fmla="*/ 231938 h 403004"/>
                <a:gd name="connsiteX22" fmla="*/ 5190186 w 7984902"/>
                <a:gd name="connsiteY22" fmla="*/ 25875 h 403004"/>
                <a:gd name="connsiteX23" fmla="*/ 5447764 w 7984902"/>
                <a:gd name="connsiteY23" fmla="*/ 231937 h 403004"/>
                <a:gd name="connsiteX24" fmla="*/ 5640947 w 7984902"/>
                <a:gd name="connsiteY24" fmla="*/ 12996 h 403004"/>
                <a:gd name="connsiteX25" fmla="*/ 5911403 w 7984902"/>
                <a:gd name="connsiteY25" fmla="*/ 270574 h 403004"/>
                <a:gd name="connsiteX26" fmla="*/ 6104586 w 7984902"/>
                <a:gd name="connsiteY26" fmla="*/ 25875 h 403004"/>
                <a:gd name="connsiteX27" fmla="*/ 6336406 w 7984902"/>
                <a:gd name="connsiteY27" fmla="*/ 206179 h 403004"/>
                <a:gd name="connsiteX28" fmla="*/ 6516710 w 7984902"/>
                <a:gd name="connsiteY28" fmla="*/ 25875 h 403004"/>
                <a:gd name="connsiteX29" fmla="*/ 6812924 w 7984902"/>
                <a:gd name="connsiteY29" fmla="*/ 231937 h 403004"/>
                <a:gd name="connsiteX30" fmla="*/ 7006107 w 7984902"/>
                <a:gd name="connsiteY30" fmla="*/ 25875 h 403004"/>
                <a:gd name="connsiteX31" fmla="*/ 7289443 w 7984902"/>
                <a:gd name="connsiteY31" fmla="*/ 244816 h 403004"/>
                <a:gd name="connsiteX32" fmla="*/ 7443989 w 7984902"/>
                <a:gd name="connsiteY32" fmla="*/ 51633 h 403004"/>
                <a:gd name="connsiteX33" fmla="*/ 7662930 w 7984902"/>
                <a:gd name="connsiteY33" fmla="*/ 231937 h 403004"/>
                <a:gd name="connsiteX34" fmla="*/ 7843234 w 7984902"/>
                <a:gd name="connsiteY34" fmla="*/ 12996 h 403004"/>
                <a:gd name="connsiteX35" fmla="*/ 7984902 w 7984902"/>
                <a:gd name="connsiteY35" fmla="*/ 64512 h 403004"/>
                <a:gd name="connsiteX0" fmla="*/ 0 w 7984902"/>
                <a:gd name="connsiteY0" fmla="*/ 206179 h 403004"/>
                <a:gd name="connsiteX1" fmla="*/ 218941 w 7984902"/>
                <a:gd name="connsiteY1" fmla="*/ 399364 h 403004"/>
                <a:gd name="connsiteX2" fmla="*/ 399245 w 7984902"/>
                <a:gd name="connsiteY2" fmla="*/ 12996 h 403004"/>
                <a:gd name="connsiteX3" fmla="*/ 579550 w 7984902"/>
                <a:gd name="connsiteY3" fmla="*/ 322089 h 403004"/>
                <a:gd name="connsiteX4" fmla="*/ 746976 w 7984902"/>
                <a:gd name="connsiteY4" fmla="*/ 12997 h 403004"/>
                <a:gd name="connsiteX5" fmla="*/ 978795 w 7984902"/>
                <a:gd name="connsiteY5" fmla="*/ 334967 h 403004"/>
                <a:gd name="connsiteX6" fmla="*/ 1236372 w 7984902"/>
                <a:gd name="connsiteY6" fmla="*/ 12996 h 403004"/>
                <a:gd name="connsiteX7" fmla="*/ 1468193 w 7984902"/>
                <a:gd name="connsiteY7" fmla="*/ 309210 h 403004"/>
                <a:gd name="connsiteX8" fmla="*/ 1712890 w 7984902"/>
                <a:gd name="connsiteY8" fmla="*/ 12997 h 403004"/>
                <a:gd name="connsiteX9" fmla="*/ 1970468 w 7984902"/>
                <a:gd name="connsiteY9" fmla="*/ 296332 h 403004"/>
                <a:gd name="connsiteX10" fmla="*/ 2202288 w 7984902"/>
                <a:gd name="connsiteY10" fmla="*/ 12996 h 403004"/>
                <a:gd name="connsiteX11" fmla="*/ 2434107 w 7984902"/>
                <a:gd name="connsiteY11" fmla="*/ 296331 h 403004"/>
                <a:gd name="connsiteX12" fmla="*/ 2665927 w 7984902"/>
                <a:gd name="connsiteY12" fmla="*/ 25875 h 403004"/>
                <a:gd name="connsiteX13" fmla="*/ 2962141 w 7984902"/>
                <a:gd name="connsiteY13" fmla="*/ 270574 h 403004"/>
                <a:gd name="connsiteX14" fmla="*/ 3232597 w 7984902"/>
                <a:gd name="connsiteY14" fmla="*/ 118 h 403004"/>
                <a:gd name="connsiteX15" fmla="*/ 3503053 w 7984902"/>
                <a:gd name="connsiteY15" fmla="*/ 296332 h 403004"/>
                <a:gd name="connsiteX16" fmla="*/ 3760632 w 7984902"/>
                <a:gd name="connsiteY16" fmla="*/ 118 h 403004"/>
                <a:gd name="connsiteX17" fmla="*/ 4005330 w 7984902"/>
                <a:gd name="connsiteY17" fmla="*/ 257695 h 403004"/>
                <a:gd name="connsiteX18" fmla="*/ 4250028 w 7984902"/>
                <a:gd name="connsiteY18" fmla="*/ 25875 h 403004"/>
                <a:gd name="connsiteX19" fmla="*/ 4468970 w 7984902"/>
                <a:gd name="connsiteY19" fmla="*/ 231937 h 403004"/>
                <a:gd name="connsiteX20" fmla="*/ 4700789 w 7984902"/>
                <a:gd name="connsiteY20" fmla="*/ 117 h 403004"/>
                <a:gd name="connsiteX21" fmla="*/ 4997003 w 7984902"/>
                <a:gd name="connsiteY21" fmla="*/ 231938 h 403004"/>
                <a:gd name="connsiteX22" fmla="*/ 5190186 w 7984902"/>
                <a:gd name="connsiteY22" fmla="*/ 25875 h 403004"/>
                <a:gd name="connsiteX23" fmla="*/ 5447764 w 7984902"/>
                <a:gd name="connsiteY23" fmla="*/ 231937 h 403004"/>
                <a:gd name="connsiteX24" fmla="*/ 5640947 w 7984902"/>
                <a:gd name="connsiteY24" fmla="*/ 12996 h 403004"/>
                <a:gd name="connsiteX25" fmla="*/ 5911403 w 7984902"/>
                <a:gd name="connsiteY25" fmla="*/ 270574 h 403004"/>
                <a:gd name="connsiteX26" fmla="*/ 6104586 w 7984902"/>
                <a:gd name="connsiteY26" fmla="*/ 25875 h 403004"/>
                <a:gd name="connsiteX27" fmla="*/ 6336406 w 7984902"/>
                <a:gd name="connsiteY27" fmla="*/ 206179 h 403004"/>
                <a:gd name="connsiteX28" fmla="*/ 6516710 w 7984902"/>
                <a:gd name="connsiteY28" fmla="*/ 25875 h 403004"/>
                <a:gd name="connsiteX29" fmla="*/ 6812924 w 7984902"/>
                <a:gd name="connsiteY29" fmla="*/ 231937 h 403004"/>
                <a:gd name="connsiteX30" fmla="*/ 7006107 w 7984902"/>
                <a:gd name="connsiteY30" fmla="*/ 25875 h 403004"/>
                <a:gd name="connsiteX31" fmla="*/ 7289443 w 7984902"/>
                <a:gd name="connsiteY31" fmla="*/ 244816 h 403004"/>
                <a:gd name="connsiteX32" fmla="*/ 7443989 w 7984902"/>
                <a:gd name="connsiteY32" fmla="*/ 51633 h 403004"/>
                <a:gd name="connsiteX33" fmla="*/ 7662930 w 7984902"/>
                <a:gd name="connsiteY33" fmla="*/ 231937 h 403004"/>
                <a:gd name="connsiteX34" fmla="*/ 7843234 w 7984902"/>
                <a:gd name="connsiteY34" fmla="*/ 12996 h 403004"/>
                <a:gd name="connsiteX35" fmla="*/ 7984902 w 7984902"/>
                <a:gd name="connsiteY35" fmla="*/ 64512 h 403004"/>
                <a:gd name="connsiteX0" fmla="*/ 0 w 7984902"/>
                <a:gd name="connsiteY0" fmla="*/ 206179 h 403004"/>
                <a:gd name="connsiteX1" fmla="*/ 218941 w 7984902"/>
                <a:gd name="connsiteY1" fmla="*/ 399364 h 403004"/>
                <a:gd name="connsiteX2" fmla="*/ 399245 w 7984902"/>
                <a:gd name="connsiteY2" fmla="*/ 12996 h 403004"/>
                <a:gd name="connsiteX3" fmla="*/ 579550 w 7984902"/>
                <a:gd name="connsiteY3" fmla="*/ 322089 h 403004"/>
                <a:gd name="connsiteX4" fmla="*/ 746976 w 7984902"/>
                <a:gd name="connsiteY4" fmla="*/ 12997 h 403004"/>
                <a:gd name="connsiteX5" fmla="*/ 978795 w 7984902"/>
                <a:gd name="connsiteY5" fmla="*/ 334967 h 403004"/>
                <a:gd name="connsiteX6" fmla="*/ 1236372 w 7984902"/>
                <a:gd name="connsiteY6" fmla="*/ 12996 h 403004"/>
                <a:gd name="connsiteX7" fmla="*/ 1468193 w 7984902"/>
                <a:gd name="connsiteY7" fmla="*/ 309210 h 403004"/>
                <a:gd name="connsiteX8" fmla="*/ 1712890 w 7984902"/>
                <a:gd name="connsiteY8" fmla="*/ 12997 h 403004"/>
                <a:gd name="connsiteX9" fmla="*/ 1970468 w 7984902"/>
                <a:gd name="connsiteY9" fmla="*/ 296332 h 403004"/>
                <a:gd name="connsiteX10" fmla="*/ 2202288 w 7984902"/>
                <a:gd name="connsiteY10" fmla="*/ 12996 h 403004"/>
                <a:gd name="connsiteX11" fmla="*/ 2434107 w 7984902"/>
                <a:gd name="connsiteY11" fmla="*/ 296331 h 403004"/>
                <a:gd name="connsiteX12" fmla="*/ 2665927 w 7984902"/>
                <a:gd name="connsiteY12" fmla="*/ 25875 h 403004"/>
                <a:gd name="connsiteX13" fmla="*/ 2962141 w 7984902"/>
                <a:gd name="connsiteY13" fmla="*/ 270574 h 403004"/>
                <a:gd name="connsiteX14" fmla="*/ 3232597 w 7984902"/>
                <a:gd name="connsiteY14" fmla="*/ 118 h 403004"/>
                <a:gd name="connsiteX15" fmla="*/ 3503053 w 7984902"/>
                <a:gd name="connsiteY15" fmla="*/ 296332 h 403004"/>
                <a:gd name="connsiteX16" fmla="*/ 3760632 w 7984902"/>
                <a:gd name="connsiteY16" fmla="*/ 118 h 403004"/>
                <a:gd name="connsiteX17" fmla="*/ 4005330 w 7984902"/>
                <a:gd name="connsiteY17" fmla="*/ 257695 h 403004"/>
                <a:gd name="connsiteX18" fmla="*/ 4250028 w 7984902"/>
                <a:gd name="connsiteY18" fmla="*/ 25875 h 403004"/>
                <a:gd name="connsiteX19" fmla="*/ 4468970 w 7984902"/>
                <a:gd name="connsiteY19" fmla="*/ 231937 h 403004"/>
                <a:gd name="connsiteX20" fmla="*/ 4700789 w 7984902"/>
                <a:gd name="connsiteY20" fmla="*/ 117 h 403004"/>
                <a:gd name="connsiteX21" fmla="*/ 4997003 w 7984902"/>
                <a:gd name="connsiteY21" fmla="*/ 231938 h 403004"/>
                <a:gd name="connsiteX22" fmla="*/ 5190186 w 7984902"/>
                <a:gd name="connsiteY22" fmla="*/ 25875 h 403004"/>
                <a:gd name="connsiteX23" fmla="*/ 5447764 w 7984902"/>
                <a:gd name="connsiteY23" fmla="*/ 231937 h 403004"/>
                <a:gd name="connsiteX24" fmla="*/ 5640947 w 7984902"/>
                <a:gd name="connsiteY24" fmla="*/ 12996 h 403004"/>
                <a:gd name="connsiteX25" fmla="*/ 5911403 w 7984902"/>
                <a:gd name="connsiteY25" fmla="*/ 270574 h 403004"/>
                <a:gd name="connsiteX26" fmla="*/ 6104586 w 7984902"/>
                <a:gd name="connsiteY26" fmla="*/ 25875 h 403004"/>
                <a:gd name="connsiteX27" fmla="*/ 6336406 w 7984902"/>
                <a:gd name="connsiteY27" fmla="*/ 206179 h 403004"/>
                <a:gd name="connsiteX28" fmla="*/ 6516710 w 7984902"/>
                <a:gd name="connsiteY28" fmla="*/ 25875 h 403004"/>
                <a:gd name="connsiteX29" fmla="*/ 6812924 w 7984902"/>
                <a:gd name="connsiteY29" fmla="*/ 231937 h 403004"/>
                <a:gd name="connsiteX30" fmla="*/ 7006107 w 7984902"/>
                <a:gd name="connsiteY30" fmla="*/ 25875 h 403004"/>
                <a:gd name="connsiteX31" fmla="*/ 7289443 w 7984902"/>
                <a:gd name="connsiteY31" fmla="*/ 244816 h 403004"/>
                <a:gd name="connsiteX32" fmla="*/ 7443989 w 7984902"/>
                <a:gd name="connsiteY32" fmla="*/ 51633 h 403004"/>
                <a:gd name="connsiteX33" fmla="*/ 7662930 w 7984902"/>
                <a:gd name="connsiteY33" fmla="*/ 231937 h 403004"/>
                <a:gd name="connsiteX34" fmla="*/ 7843234 w 7984902"/>
                <a:gd name="connsiteY34" fmla="*/ 12996 h 403004"/>
                <a:gd name="connsiteX35" fmla="*/ 7984902 w 7984902"/>
                <a:gd name="connsiteY35" fmla="*/ 64512 h 40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84902" h="403004">
                  <a:moveTo>
                    <a:pt x="0" y="206179"/>
                  </a:moveTo>
                  <a:cubicBezTo>
                    <a:pt x="199622" y="240523"/>
                    <a:pt x="152400" y="431561"/>
                    <a:pt x="218941" y="399364"/>
                  </a:cubicBezTo>
                  <a:cubicBezTo>
                    <a:pt x="285482" y="367167"/>
                    <a:pt x="339144" y="25875"/>
                    <a:pt x="399245" y="12996"/>
                  </a:cubicBezTo>
                  <a:cubicBezTo>
                    <a:pt x="459347" y="117"/>
                    <a:pt x="521595" y="322089"/>
                    <a:pt x="579550" y="322089"/>
                  </a:cubicBezTo>
                  <a:cubicBezTo>
                    <a:pt x="637505" y="322089"/>
                    <a:pt x="680435" y="10851"/>
                    <a:pt x="746976" y="12997"/>
                  </a:cubicBezTo>
                  <a:cubicBezTo>
                    <a:pt x="813517" y="15143"/>
                    <a:pt x="897229" y="334967"/>
                    <a:pt x="978795" y="334967"/>
                  </a:cubicBezTo>
                  <a:cubicBezTo>
                    <a:pt x="1060361" y="334967"/>
                    <a:pt x="1154806" y="17289"/>
                    <a:pt x="1236372" y="12996"/>
                  </a:cubicBezTo>
                  <a:cubicBezTo>
                    <a:pt x="1317938" y="8703"/>
                    <a:pt x="1388773" y="309210"/>
                    <a:pt x="1468193" y="309210"/>
                  </a:cubicBezTo>
                  <a:cubicBezTo>
                    <a:pt x="1547613" y="309210"/>
                    <a:pt x="1629178" y="15143"/>
                    <a:pt x="1712890" y="12997"/>
                  </a:cubicBezTo>
                  <a:cubicBezTo>
                    <a:pt x="1796602" y="10851"/>
                    <a:pt x="1888902" y="296332"/>
                    <a:pt x="1970468" y="296332"/>
                  </a:cubicBezTo>
                  <a:cubicBezTo>
                    <a:pt x="2052034" y="296332"/>
                    <a:pt x="2125015" y="12996"/>
                    <a:pt x="2202288" y="12996"/>
                  </a:cubicBezTo>
                  <a:cubicBezTo>
                    <a:pt x="2279561" y="12996"/>
                    <a:pt x="2356834" y="294185"/>
                    <a:pt x="2434107" y="296331"/>
                  </a:cubicBezTo>
                  <a:cubicBezTo>
                    <a:pt x="2511380" y="298477"/>
                    <a:pt x="2577921" y="30168"/>
                    <a:pt x="2665927" y="25875"/>
                  </a:cubicBezTo>
                  <a:cubicBezTo>
                    <a:pt x="2753933" y="21582"/>
                    <a:pt x="2867696" y="274867"/>
                    <a:pt x="2962141" y="270574"/>
                  </a:cubicBezTo>
                  <a:cubicBezTo>
                    <a:pt x="3056586" y="266281"/>
                    <a:pt x="3142445" y="-4175"/>
                    <a:pt x="3232597" y="118"/>
                  </a:cubicBezTo>
                  <a:cubicBezTo>
                    <a:pt x="3322749" y="4411"/>
                    <a:pt x="3415047" y="296332"/>
                    <a:pt x="3503053" y="296332"/>
                  </a:cubicBezTo>
                  <a:cubicBezTo>
                    <a:pt x="3591059" y="296332"/>
                    <a:pt x="3676919" y="6557"/>
                    <a:pt x="3760632" y="118"/>
                  </a:cubicBezTo>
                  <a:cubicBezTo>
                    <a:pt x="3844345" y="-6321"/>
                    <a:pt x="3923764" y="253402"/>
                    <a:pt x="4005330" y="257695"/>
                  </a:cubicBezTo>
                  <a:cubicBezTo>
                    <a:pt x="4086896" y="261988"/>
                    <a:pt x="4172755" y="30168"/>
                    <a:pt x="4250028" y="25875"/>
                  </a:cubicBezTo>
                  <a:cubicBezTo>
                    <a:pt x="4327301" y="21582"/>
                    <a:pt x="4393843" y="236230"/>
                    <a:pt x="4468970" y="231937"/>
                  </a:cubicBezTo>
                  <a:cubicBezTo>
                    <a:pt x="4544097" y="227644"/>
                    <a:pt x="4612784" y="117"/>
                    <a:pt x="4700789" y="117"/>
                  </a:cubicBezTo>
                  <a:cubicBezTo>
                    <a:pt x="4788794" y="117"/>
                    <a:pt x="4915437" y="227645"/>
                    <a:pt x="4997003" y="231938"/>
                  </a:cubicBezTo>
                  <a:cubicBezTo>
                    <a:pt x="5078569" y="236231"/>
                    <a:pt x="5115059" y="25875"/>
                    <a:pt x="5190186" y="25875"/>
                  </a:cubicBezTo>
                  <a:cubicBezTo>
                    <a:pt x="5265313" y="25875"/>
                    <a:pt x="5372637" y="234083"/>
                    <a:pt x="5447764" y="231937"/>
                  </a:cubicBezTo>
                  <a:cubicBezTo>
                    <a:pt x="5522891" y="229791"/>
                    <a:pt x="5563674" y="6556"/>
                    <a:pt x="5640947" y="12996"/>
                  </a:cubicBezTo>
                  <a:cubicBezTo>
                    <a:pt x="5718220" y="19436"/>
                    <a:pt x="5834130" y="268428"/>
                    <a:pt x="5911403" y="270574"/>
                  </a:cubicBezTo>
                  <a:cubicBezTo>
                    <a:pt x="5988676" y="272720"/>
                    <a:pt x="6033752" y="36607"/>
                    <a:pt x="6104586" y="25875"/>
                  </a:cubicBezTo>
                  <a:cubicBezTo>
                    <a:pt x="6175420" y="15143"/>
                    <a:pt x="6267719" y="206179"/>
                    <a:pt x="6336406" y="206179"/>
                  </a:cubicBezTo>
                  <a:cubicBezTo>
                    <a:pt x="6405093" y="206179"/>
                    <a:pt x="6437290" y="21582"/>
                    <a:pt x="6516710" y="25875"/>
                  </a:cubicBezTo>
                  <a:cubicBezTo>
                    <a:pt x="6596130" y="30168"/>
                    <a:pt x="6731358" y="231937"/>
                    <a:pt x="6812924" y="231937"/>
                  </a:cubicBezTo>
                  <a:cubicBezTo>
                    <a:pt x="6894490" y="231937"/>
                    <a:pt x="6926687" y="23729"/>
                    <a:pt x="7006107" y="25875"/>
                  </a:cubicBezTo>
                  <a:cubicBezTo>
                    <a:pt x="7085527" y="28021"/>
                    <a:pt x="7216463" y="240523"/>
                    <a:pt x="7289443" y="244816"/>
                  </a:cubicBezTo>
                  <a:cubicBezTo>
                    <a:pt x="7362423" y="249109"/>
                    <a:pt x="7381741" y="53779"/>
                    <a:pt x="7443989" y="51633"/>
                  </a:cubicBezTo>
                  <a:cubicBezTo>
                    <a:pt x="7506237" y="49487"/>
                    <a:pt x="7596389" y="238377"/>
                    <a:pt x="7662930" y="231937"/>
                  </a:cubicBezTo>
                  <a:cubicBezTo>
                    <a:pt x="7729471" y="225497"/>
                    <a:pt x="7789572" y="40900"/>
                    <a:pt x="7843234" y="12996"/>
                  </a:cubicBezTo>
                  <a:cubicBezTo>
                    <a:pt x="7896896" y="-14908"/>
                    <a:pt x="7940899" y="24802"/>
                    <a:pt x="7984902" y="6451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V="1">
              <a:off x="1944710" y="1558225"/>
              <a:ext cx="8023537" cy="278891"/>
            </a:xfrm>
            <a:custGeom>
              <a:avLst/>
              <a:gdLst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567448 w 7817476"/>
                <a:gd name="connsiteY23" fmla="*/ 322725 h 507438"/>
                <a:gd name="connsiteX24" fmla="*/ 3812146 w 7817476"/>
                <a:gd name="connsiteY24" fmla="*/ 90905 h 507438"/>
                <a:gd name="connsiteX25" fmla="*/ 4082603 w 7817476"/>
                <a:gd name="connsiteY25" fmla="*/ 296967 h 507438"/>
                <a:gd name="connsiteX26" fmla="*/ 4340180 w 7817476"/>
                <a:gd name="connsiteY26" fmla="*/ 78026 h 507438"/>
                <a:gd name="connsiteX27" fmla="*/ 4752304 w 7817476"/>
                <a:gd name="connsiteY27" fmla="*/ 258331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567448 w 7817476"/>
                <a:gd name="connsiteY23" fmla="*/ 322725 h 507438"/>
                <a:gd name="connsiteX24" fmla="*/ 3812146 w 7817476"/>
                <a:gd name="connsiteY24" fmla="*/ 90905 h 507438"/>
                <a:gd name="connsiteX25" fmla="*/ 4082603 w 7817476"/>
                <a:gd name="connsiteY25" fmla="*/ 296967 h 507438"/>
                <a:gd name="connsiteX26" fmla="*/ 4340180 w 7817476"/>
                <a:gd name="connsiteY26" fmla="*/ 78026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567448 w 7817476"/>
                <a:gd name="connsiteY23" fmla="*/ 322725 h 507438"/>
                <a:gd name="connsiteX24" fmla="*/ 3812146 w 7817476"/>
                <a:gd name="connsiteY24" fmla="*/ 90905 h 507438"/>
                <a:gd name="connsiteX25" fmla="*/ 4082603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567448 w 7817476"/>
                <a:gd name="connsiteY23" fmla="*/ 322725 h 507438"/>
                <a:gd name="connsiteX24" fmla="*/ 3812146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567448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232597 w 7817476"/>
                <a:gd name="connsiteY22" fmla="*/ 116663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2949262 w 7817476"/>
                <a:gd name="connsiteY21" fmla="*/ 348483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524259 w 7817476"/>
                <a:gd name="connsiteY20" fmla="*/ 155300 h 507438"/>
                <a:gd name="connsiteX21" fmla="*/ 3258355 w 7817476"/>
                <a:gd name="connsiteY21" fmla="*/ 322726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163650 w 7817476"/>
                <a:gd name="connsiteY19" fmla="*/ 271209 h 507438"/>
                <a:gd name="connsiteX20" fmla="*/ 2923504 w 7817476"/>
                <a:gd name="connsiteY20" fmla="*/ 52269 h 507438"/>
                <a:gd name="connsiteX21" fmla="*/ 3258355 w 7817476"/>
                <a:gd name="connsiteY21" fmla="*/ 322726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665926 w 7817476"/>
                <a:gd name="connsiteY19" fmla="*/ 374240 h 507438"/>
                <a:gd name="connsiteX20" fmla="*/ 2923504 w 7817476"/>
                <a:gd name="connsiteY20" fmla="*/ 52269 h 507438"/>
                <a:gd name="connsiteX21" fmla="*/ 3258355 w 7817476"/>
                <a:gd name="connsiteY21" fmla="*/ 322726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665926 w 7817476"/>
                <a:gd name="connsiteY19" fmla="*/ 374240 h 507438"/>
                <a:gd name="connsiteX20" fmla="*/ 3013656 w 7817476"/>
                <a:gd name="connsiteY20" fmla="*/ 52269 h 507438"/>
                <a:gd name="connsiteX21" fmla="*/ 3258355 w 7817476"/>
                <a:gd name="connsiteY21" fmla="*/ 322726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1893194 w 7817476"/>
                <a:gd name="connsiteY18" fmla="*/ 78026 h 507438"/>
                <a:gd name="connsiteX19" fmla="*/ 2665926 w 7817476"/>
                <a:gd name="connsiteY19" fmla="*/ 374240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2498501 w 7817476"/>
                <a:gd name="connsiteY18" fmla="*/ 90905 h 507438"/>
                <a:gd name="connsiteX19" fmla="*/ 2665926 w 7817476"/>
                <a:gd name="connsiteY19" fmla="*/ 374240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2498501 w 7817476"/>
                <a:gd name="connsiteY18" fmla="*/ 90905 h 507438"/>
                <a:gd name="connsiteX19" fmla="*/ 2743200 w 7817476"/>
                <a:gd name="connsiteY19" fmla="*/ 335604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1751526 w 7817476"/>
                <a:gd name="connsiteY17" fmla="*/ 361361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163650 w 7817476"/>
                <a:gd name="connsiteY17" fmla="*/ 412876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53802 w 7817476"/>
                <a:gd name="connsiteY17" fmla="*/ 399997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13656 w 7817476"/>
                <a:gd name="connsiteY20" fmla="*/ 52269 h 507438"/>
                <a:gd name="connsiteX21" fmla="*/ 3296991 w 7817476"/>
                <a:gd name="connsiteY21" fmla="*/ 309847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53802 w 7817476"/>
                <a:gd name="connsiteY17" fmla="*/ 399997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13656 w 7817476"/>
                <a:gd name="connsiteY20" fmla="*/ 52269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53802 w 7817476"/>
                <a:gd name="connsiteY17" fmla="*/ 399997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65171 w 7817476"/>
                <a:gd name="connsiteY20" fmla="*/ 39390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53802 w 7817476"/>
                <a:gd name="connsiteY17" fmla="*/ 399997 h 507438"/>
                <a:gd name="connsiteX18" fmla="*/ 2498501 w 7817476"/>
                <a:gd name="connsiteY18" fmla="*/ 90905 h 507438"/>
                <a:gd name="connsiteX19" fmla="*/ 2794715 w 7817476"/>
                <a:gd name="connsiteY19" fmla="*/ 374240 h 507438"/>
                <a:gd name="connsiteX20" fmla="*/ 3065171 w 7817476"/>
                <a:gd name="connsiteY20" fmla="*/ 65148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53802 w 7817476"/>
                <a:gd name="connsiteY17" fmla="*/ 399997 h 507438"/>
                <a:gd name="connsiteX18" fmla="*/ 2498501 w 7817476"/>
                <a:gd name="connsiteY18" fmla="*/ 90905 h 507438"/>
                <a:gd name="connsiteX19" fmla="*/ 2794715 w 7817476"/>
                <a:gd name="connsiteY19" fmla="*/ 335604 h 507438"/>
                <a:gd name="connsiteX20" fmla="*/ 3065171 w 7817476"/>
                <a:gd name="connsiteY20" fmla="*/ 65148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725769 w 7817476"/>
                <a:gd name="connsiteY16" fmla="*/ 90905 h 507438"/>
                <a:gd name="connsiteX17" fmla="*/ 2266681 w 7817476"/>
                <a:gd name="connsiteY17" fmla="*/ 361361 h 507438"/>
                <a:gd name="connsiteX18" fmla="*/ 2498501 w 7817476"/>
                <a:gd name="connsiteY18" fmla="*/ 90905 h 507438"/>
                <a:gd name="connsiteX19" fmla="*/ 2794715 w 7817476"/>
                <a:gd name="connsiteY19" fmla="*/ 335604 h 507438"/>
                <a:gd name="connsiteX20" fmla="*/ 3065171 w 7817476"/>
                <a:gd name="connsiteY20" fmla="*/ 65148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545465 w 7817476"/>
                <a:gd name="connsiteY15" fmla="*/ 361361 h 507438"/>
                <a:gd name="connsiteX16" fmla="*/ 1944710 w 7817476"/>
                <a:gd name="connsiteY16" fmla="*/ 78026 h 507438"/>
                <a:gd name="connsiteX17" fmla="*/ 2266681 w 7817476"/>
                <a:gd name="connsiteY17" fmla="*/ 361361 h 507438"/>
                <a:gd name="connsiteX18" fmla="*/ 2498501 w 7817476"/>
                <a:gd name="connsiteY18" fmla="*/ 90905 h 507438"/>
                <a:gd name="connsiteX19" fmla="*/ 2794715 w 7817476"/>
                <a:gd name="connsiteY19" fmla="*/ 335604 h 507438"/>
                <a:gd name="connsiteX20" fmla="*/ 3065171 w 7817476"/>
                <a:gd name="connsiteY20" fmla="*/ 65148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52 h 507438"/>
                <a:gd name="connsiteX1" fmla="*/ 141667 w 7817476"/>
                <a:gd name="connsiteY1" fmla="*/ 168178 h 507438"/>
                <a:gd name="connsiteX2" fmla="*/ 270456 w 7817476"/>
                <a:gd name="connsiteY2" fmla="*/ 335604 h 507438"/>
                <a:gd name="connsiteX3" fmla="*/ 334850 w 7817476"/>
                <a:gd name="connsiteY3" fmla="*/ 39390 h 507438"/>
                <a:gd name="connsiteX4" fmla="*/ 489397 w 7817476"/>
                <a:gd name="connsiteY4" fmla="*/ 309846 h 507438"/>
                <a:gd name="connsiteX5" fmla="*/ 515155 w 7817476"/>
                <a:gd name="connsiteY5" fmla="*/ 490150 h 507438"/>
                <a:gd name="connsiteX6" fmla="*/ 618186 w 7817476"/>
                <a:gd name="connsiteY6" fmla="*/ 258331 h 507438"/>
                <a:gd name="connsiteX7" fmla="*/ 682580 w 7817476"/>
                <a:gd name="connsiteY7" fmla="*/ 13632 h 507438"/>
                <a:gd name="connsiteX8" fmla="*/ 785611 w 7817476"/>
                <a:gd name="connsiteY8" fmla="*/ 258331 h 507438"/>
                <a:gd name="connsiteX9" fmla="*/ 850005 w 7817476"/>
                <a:gd name="connsiteY9" fmla="*/ 503029 h 507438"/>
                <a:gd name="connsiteX10" fmla="*/ 901521 w 7817476"/>
                <a:gd name="connsiteY10" fmla="*/ 39390 h 507438"/>
                <a:gd name="connsiteX11" fmla="*/ 1068946 w 7817476"/>
                <a:gd name="connsiteY11" fmla="*/ 464392 h 507438"/>
                <a:gd name="connsiteX12" fmla="*/ 1094704 w 7817476"/>
                <a:gd name="connsiteY12" fmla="*/ 753 h 507438"/>
                <a:gd name="connsiteX13" fmla="*/ 1313645 w 7817476"/>
                <a:gd name="connsiteY13" fmla="*/ 348483 h 507438"/>
                <a:gd name="connsiteX14" fmla="*/ 1429555 w 7817476"/>
                <a:gd name="connsiteY14" fmla="*/ 52269 h 507438"/>
                <a:gd name="connsiteX15" fmla="*/ 1648495 w 7817476"/>
                <a:gd name="connsiteY15" fmla="*/ 399998 h 507438"/>
                <a:gd name="connsiteX16" fmla="*/ 1944710 w 7817476"/>
                <a:gd name="connsiteY16" fmla="*/ 78026 h 507438"/>
                <a:gd name="connsiteX17" fmla="*/ 2266681 w 7817476"/>
                <a:gd name="connsiteY17" fmla="*/ 361361 h 507438"/>
                <a:gd name="connsiteX18" fmla="*/ 2498501 w 7817476"/>
                <a:gd name="connsiteY18" fmla="*/ 90905 h 507438"/>
                <a:gd name="connsiteX19" fmla="*/ 2794715 w 7817476"/>
                <a:gd name="connsiteY19" fmla="*/ 335604 h 507438"/>
                <a:gd name="connsiteX20" fmla="*/ 3065171 w 7817476"/>
                <a:gd name="connsiteY20" fmla="*/ 65148 h 507438"/>
                <a:gd name="connsiteX21" fmla="*/ 3335627 w 7817476"/>
                <a:gd name="connsiteY21" fmla="*/ 361362 h 507438"/>
                <a:gd name="connsiteX22" fmla="*/ 3593206 w 7817476"/>
                <a:gd name="connsiteY22" fmla="*/ 65148 h 507438"/>
                <a:gd name="connsiteX23" fmla="*/ 3837904 w 7817476"/>
                <a:gd name="connsiteY23" fmla="*/ 322725 h 507438"/>
                <a:gd name="connsiteX24" fmla="*/ 4082602 w 7817476"/>
                <a:gd name="connsiteY24" fmla="*/ 90905 h 507438"/>
                <a:gd name="connsiteX25" fmla="*/ 4301544 w 7817476"/>
                <a:gd name="connsiteY25" fmla="*/ 296967 h 507438"/>
                <a:gd name="connsiteX26" fmla="*/ 4533363 w 7817476"/>
                <a:gd name="connsiteY26" fmla="*/ 65147 h 507438"/>
                <a:gd name="connsiteX27" fmla="*/ 4829577 w 7817476"/>
                <a:gd name="connsiteY27" fmla="*/ 296968 h 507438"/>
                <a:gd name="connsiteX28" fmla="*/ 5022760 w 7817476"/>
                <a:gd name="connsiteY28" fmla="*/ 90905 h 507438"/>
                <a:gd name="connsiteX29" fmla="*/ 5280338 w 7817476"/>
                <a:gd name="connsiteY29" fmla="*/ 296967 h 507438"/>
                <a:gd name="connsiteX30" fmla="*/ 5473521 w 7817476"/>
                <a:gd name="connsiteY30" fmla="*/ 78026 h 507438"/>
                <a:gd name="connsiteX31" fmla="*/ 5743977 w 7817476"/>
                <a:gd name="connsiteY31" fmla="*/ 335604 h 507438"/>
                <a:gd name="connsiteX32" fmla="*/ 5937160 w 7817476"/>
                <a:gd name="connsiteY32" fmla="*/ 90905 h 507438"/>
                <a:gd name="connsiteX33" fmla="*/ 6168980 w 7817476"/>
                <a:gd name="connsiteY33" fmla="*/ 271209 h 507438"/>
                <a:gd name="connsiteX34" fmla="*/ 6349284 w 7817476"/>
                <a:gd name="connsiteY34" fmla="*/ 90905 h 507438"/>
                <a:gd name="connsiteX35" fmla="*/ 6645498 w 7817476"/>
                <a:gd name="connsiteY35" fmla="*/ 296967 h 507438"/>
                <a:gd name="connsiteX36" fmla="*/ 6838681 w 7817476"/>
                <a:gd name="connsiteY36" fmla="*/ 90905 h 507438"/>
                <a:gd name="connsiteX37" fmla="*/ 7122017 w 7817476"/>
                <a:gd name="connsiteY37" fmla="*/ 309846 h 507438"/>
                <a:gd name="connsiteX38" fmla="*/ 7276563 w 7817476"/>
                <a:gd name="connsiteY38" fmla="*/ 116663 h 507438"/>
                <a:gd name="connsiteX39" fmla="*/ 7495504 w 7817476"/>
                <a:gd name="connsiteY39" fmla="*/ 296967 h 507438"/>
                <a:gd name="connsiteX40" fmla="*/ 7675808 w 7817476"/>
                <a:gd name="connsiteY40" fmla="*/ 78026 h 507438"/>
                <a:gd name="connsiteX41" fmla="*/ 7817476 w 7817476"/>
                <a:gd name="connsiteY41" fmla="*/ 129542 h 507438"/>
                <a:gd name="connsiteX0" fmla="*/ 0 w 7817476"/>
                <a:gd name="connsiteY0" fmla="*/ 245461 h 507447"/>
                <a:gd name="connsiteX1" fmla="*/ 141667 w 7817476"/>
                <a:gd name="connsiteY1" fmla="*/ 168187 h 507447"/>
                <a:gd name="connsiteX2" fmla="*/ 270456 w 7817476"/>
                <a:gd name="connsiteY2" fmla="*/ 335613 h 507447"/>
                <a:gd name="connsiteX3" fmla="*/ 334850 w 7817476"/>
                <a:gd name="connsiteY3" fmla="*/ 39399 h 507447"/>
                <a:gd name="connsiteX4" fmla="*/ 489397 w 7817476"/>
                <a:gd name="connsiteY4" fmla="*/ 309855 h 507447"/>
                <a:gd name="connsiteX5" fmla="*/ 515155 w 7817476"/>
                <a:gd name="connsiteY5" fmla="*/ 490159 h 507447"/>
                <a:gd name="connsiteX6" fmla="*/ 618186 w 7817476"/>
                <a:gd name="connsiteY6" fmla="*/ 258340 h 507447"/>
                <a:gd name="connsiteX7" fmla="*/ 682580 w 7817476"/>
                <a:gd name="connsiteY7" fmla="*/ 13641 h 507447"/>
                <a:gd name="connsiteX8" fmla="*/ 785611 w 7817476"/>
                <a:gd name="connsiteY8" fmla="*/ 258340 h 507447"/>
                <a:gd name="connsiteX9" fmla="*/ 850005 w 7817476"/>
                <a:gd name="connsiteY9" fmla="*/ 503038 h 507447"/>
                <a:gd name="connsiteX10" fmla="*/ 901521 w 7817476"/>
                <a:gd name="connsiteY10" fmla="*/ 39399 h 507447"/>
                <a:gd name="connsiteX11" fmla="*/ 1068946 w 7817476"/>
                <a:gd name="connsiteY11" fmla="*/ 464401 h 507447"/>
                <a:gd name="connsiteX12" fmla="*/ 1094704 w 7817476"/>
                <a:gd name="connsiteY12" fmla="*/ 762 h 507447"/>
                <a:gd name="connsiteX13" fmla="*/ 1313645 w 7817476"/>
                <a:gd name="connsiteY13" fmla="*/ 348492 h 507447"/>
                <a:gd name="connsiteX14" fmla="*/ 1416676 w 7817476"/>
                <a:gd name="connsiteY14" fmla="*/ 78036 h 507447"/>
                <a:gd name="connsiteX15" fmla="*/ 1648495 w 7817476"/>
                <a:gd name="connsiteY15" fmla="*/ 400007 h 507447"/>
                <a:gd name="connsiteX16" fmla="*/ 1944710 w 7817476"/>
                <a:gd name="connsiteY16" fmla="*/ 78035 h 507447"/>
                <a:gd name="connsiteX17" fmla="*/ 2266681 w 7817476"/>
                <a:gd name="connsiteY17" fmla="*/ 361370 h 507447"/>
                <a:gd name="connsiteX18" fmla="*/ 2498501 w 7817476"/>
                <a:gd name="connsiteY18" fmla="*/ 90914 h 507447"/>
                <a:gd name="connsiteX19" fmla="*/ 2794715 w 7817476"/>
                <a:gd name="connsiteY19" fmla="*/ 335613 h 507447"/>
                <a:gd name="connsiteX20" fmla="*/ 3065171 w 7817476"/>
                <a:gd name="connsiteY20" fmla="*/ 65157 h 507447"/>
                <a:gd name="connsiteX21" fmla="*/ 3335627 w 7817476"/>
                <a:gd name="connsiteY21" fmla="*/ 361371 h 507447"/>
                <a:gd name="connsiteX22" fmla="*/ 3593206 w 7817476"/>
                <a:gd name="connsiteY22" fmla="*/ 65157 h 507447"/>
                <a:gd name="connsiteX23" fmla="*/ 3837904 w 7817476"/>
                <a:gd name="connsiteY23" fmla="*/ 322734 h 507447"/>
                <a:gd name="connsiteX24" fmla="*/ 4082602 w 7817476"/>
                <a:gd name="connsiteY24" fmla="*/ 90914 h 507447"/>
                <a:gd name="connsiteX25" fmla="*/ 4301544 w 7817476"/>
                <a:gd name="connsiteY25" fmla="*/ 296976 h 507447"/>
                <a:gd name="connsiteX26" fmla="*/ 4533363 w 7817476"/>
                <a:gd name="connsiteY26" fmla="*/ 65156 h 507447"/>
                <a:gd name="connsiteX27" fmla="*/ 4829577 w 7817476"/>
                <a:gd name="connsiteY27" fmla="*/ 296977 h 507447"/>
                <a:gd name="connsiteX28" fmla="*/ 5022760 w 7817476"/>
                <a:gd name="connsiteY28" fmla="*/ 90914 h 507447"/>
                <a:gd name="connsiteX29" fmla="*/ 5280338 w 7817476"/>
                <a:gd name="connsiteY29" fmla="*/ 296976 h 507447"/>
                <a:gd name="connsiteX30" fmla="*/ 5473521 w 7817476"/>
                <a:gd name="connsiteY30" fmla="*/ 78035 h 507447"/>
                <a:gd name="connsiteX31" fmla="*/ 5743977 w 7817476"/>
                <a:gd name="connsiteY31" fmla="*/ 335613 h 507447"/>
                <a:gd name="connsiteX32" fmla="*/ 5937160 w 7817476"/>
                <a:gd name="connsiteY32" fmla="*/ 90914 h 507447"/>
                <a:gd name="connsiteX33" fmla="*/ 6168980 w 7817476"/>
                <a:gd name="connsiteY33" fmla="*/ 271218 h 507447"/>
                <a:gd name="connsiteX34" fmla="*/ 6349284 w 7817476"/>
                <a:gd name="connsiteY34" fmla="*/ 90914 h 507447"/>
                <a:gd name="connsiteX35" fmla="*/ 6645498 w 7817476"/>
                <a:gd name="connsiteY35" fmla="*/ 296976 h 507447"/>
                <a:gd name="connsiteX36" fmla="*/ 6838681 w 7817476"/>
                <a:gd name="connsiteY36" fmla="*/ 90914 h 507447"/>
                <a:gd name="connsiteX37" fmla="*/ 7122017 w 7817476"/>
                <a:gd name="connsiteY37" fmla="*/ 309855 h 507447"/>
                <a:gd name="connsiteX38" fmla="*/ 7276563 w 7817476"/>
                <a:gd name="connsiteY38" fmla="*/ 116672 h 507447"/>
                <a:gd name="connsiteX39" fmla="*/ 7495504 w 7817476"/>
                <a:gd name="connsiteY39" fmla="*/ 296976 h 507447"/>
                <a:gd name="connsiteX40" fmla="*/ 7675808 w 7817476"/>
                <a:gd name="connsiteY40" fmla="*/ 78035 h 507447"/>
                <a:gd name="connsiteX41" fmla="*/ 7817476 w 7817476"/>
                <a:gd name="connsiteY41" fmla="*/ 129551 h 507447"/>
                <a:gd name="connsiteX0" fmla="*/ 0 w 7817476"/>
                <a:gd name="connsiteY0" fmla="*/ 244833 h 506819"/>
                <a:gd name="connsiteX1" fmla="*/ 141667 w 7817476"/>
                <a:gd name="connsiteY1" fmla="*/ 167559 h 506819"/>
                <a:gd name="connsiteX2" fmla="*/ 270456 w 7817476"/>
                <a:gd name="connsiteY2" fmla="*/ 334985 h 506819"/>
                <a:gd name="connsiteX3" fmla="*/ 334850 w 7817476"/>
                <a:gd name="connsiteY3" fmla="*/ 38771 h 506819"/>
                <a:gd name="connsiteX4" fmla="*/ 489397 w 7817476"/>
                <a:gd name="connsiteY4" fmla="*/ 309227 h 506819"/>
                <a:gd name="connsiteX5" fmla="*/ 515155 w 7817476"/>
                <a:gd name="connsiteY5" fmla="*/ 489531 h 506819"/>
                <a:gd name="connsiteX6" fmla="*/ 618186 w 7817476"/>
                <a:gd name="connsiteY6" fmla="*/ 257712 h 506819"/>
                <a:gd name="connsiteX7" fmla="*/ 682580 w 7817476"/>
                <a:gd name="connsiteY7" fmla="*/ 13013 h 506819"/>
                <a:gd name="connsiteX8" fmla="*/ 785611 w 7817476"/>
                <a:gd name="connsiteY8" fmla="*/ 257712 h 506819"/>
                <a:gd name="connsiteX9" fmla="*/ 850005 w 7817476"/>
                <a:gd name="connsiteY9" fmla="*/ 502410 h 506819"/>
                <a:gd name="connsiteX10" fmla="*/ 901521 w 7817476"/>
                <a:gd name="connsiteY10" fmla="*/ 38771 h 506819"/>
                <a:gd name="connsiteX11" fmla="*/ 1068946 w 7817476"/>
                <a:gd name="connsiteY11" fmla="*/ 463773 h 506819"/>
                <a:gd name="connsiteX12" fmla="*/ 1094704 w 7817476"/>
                <a:gd name="connsiteY12" fmla="*/ 134 h 506819"/>
                <a:gd name="connsiteX13" fmla="*/ 1236372 w 7817476"/>
                <a:gd name="connsiteY13" fmla="*/ 412258 h 506819"/>
                <a:gd name="connsiteX14" fmla="*/ 1416676 w 7817476"/>
                <a:gd name="connsiteY14" fmla="*/ 77408 h 506819"/>
                <a:gd name="connsiteX15" fmla="*/ 1648495 w 7817476"/>
                <a:gd name="connsiteY15" fmla="*/ 399379 h 506819"/>
                <a:gd name="connsiteX16" fmla="*/ 1944710 w 7817476"/>
                <a:gd name="connsiteY16" fmla="*/ 77407 h 506819"/>
                <a:gd name="connsiteX17" fmla="*/ 2266681 w 7817476"/>
                <a:gd name="connsiteY17" fmla="*/ 360742 h 506819"/>
                <a:gd name="connsiteX18" fmla="*/ 2498501 w 7817476"/>
                <a:gd name="connsiteY18" fmla="*/ 90286 h 506819"/>
                <a:gd name="connsiteX19" fmla="*/ 2794715 w 7817476"/>
                <a:gd name="connsiteY19" fmla="*/ 334985 h 506819"/>
                <a:gd name="connsiteX20" fmla="*/ 3065171 w 7817476"/>
                <a:gd name="connsiteY20" fmla="*/ 64529 h 506819"/>
                <a:gd name="connsiteX21" fmla="*/ 3335627 w 7817476"/>
                <a:gd name="connsiteY21" fmla="*/ 360743 h 506819"/>
                <a:gd name="connsiteX22" fmla="*/ 3593206 w 7817476"/>
                <a:gd name="connsiteY22" fmla="*/ 64529 h 506819"/>
                <a:gd name="connsiteX23" fmla="*/ 3837904 w 7817476"/>
                <a:gd name="connsiteY23" fmla="*/ 322106 h 506819"/>
                <a:gd name="connsiteX24" fmla="*/ 4082602 w 7817476"/>
                <a:gd name="connsiteY24" fmla="*/ 90286 h 506819"/>
                <a:gd name="connsiteX25" fmla="*/ 4301544 w 7817476"/>
                <a:gd name="connsiteY25" fmla="*/ 296348 h 506819"/>
                <a:gd name="connsiteX26" fmla="*/ 4533363 w 7817476"/>
                <a:gd name="connsiteY26" fmla="*/ 64528 h 506819"/>
                <a:gd name="connsiteX27" fmla="*/ 4829577 w 7817476"/>
                <a:gd name="connsiteY27" fmla="*/ 296349 h 506819"/>
                <a:gd name="connsiteX28" fmla="*/ 5022760 w 7817476"/>
                <a:gd name="connsiteY28" fmla="*/ 90286 h 506819"/>
                <a:gd name="connsiteX29" fmla="*/ 5280338 w 7817476"/>
                <a:gd name="connsiteY29" fmla="*/ 296348 h 506819"/>
                <a:gd name="connsiteX30" fmla="*/ 5473521 w 7817476"/>
                <a:gd name="connsiteY30" fmla="*/ 77407 h 506819"/>
                <a:gd name="connsiteX31" fmla="*/ 5743977 w 7817476"/>
                <a:gd name="connsiteY31" fmla="*/ 334985 h 506819"/>
                <a:gd name="connsiteX32" fmla="*/ 5937160 w 7817476"/>
                <a:gd name="connsiteY32" fmla="*/ 90286 h 506819"/>
                <a:gd name="connsiteX33" fmla="*/ 6168980 w 7817476"/>
                <a:gd name="connsiteY33" fmla="*/ 270590 h 506819"/>
                <a:gd name="connsiteX34" fmla="*/ 6349284 w 7817476"/>
                <a:gd name="connsiteY34" fmla="*/ 90286 h 506819"/>
                <a:gd name="connsiteX35" fmla="*/ 6645498 w 7817476"/>
                <a:gd name="connsiteY35" fmla="*/ 296348 h 506819"/>
                <a:gd name="connsiteX36" fmla="*/ 6838681 w 7817476"/>
                <a:gd name="connsiteY36" fmla="*/ 90286 h 506819"/>
                <a:gd name="connsiteX37" fmla="*/ 7122017 w 7817476"/>
                <a:gd name="connsiteY37" fmla="*/ 309227 h 506819"/>
                <a:gd name="connsiteX38" fmla="*/ 7276563 w 7817476"/>
                <a:gd name="connsiteY38" fmla="*/ 116044 h 506819"/>
                <a:gd name="connsiteX39" fmla="*/ 7495504 w 7817476"/>
                <a:gd name="connsiteY39" fmla="*/ 296348 h 506819"/>
                <a:gd name="connsiteX40" fmla="*/ 7675808 w 7817476"/>
                <a:gd name="connsiteY40" fmla="*/ 77407 h 506819"/>
                <a:gd name="connsiteX41" fmla="*/ 7817476 w 7817476"/>
                <a:gd name="connsiteY41" fmla="*/ 128923 h 506819"/>
                <a:gd name="connsiteX0" fmla="*/ 0 w 7817476"/>
                <a:gd name="connsiteY0" fmla="*/ 244906 h 506892"/>
                <a:gd name="connsiteX1" fmla="*/ 141667 w 7817476"/>
                <a:gd name="connsiteY1" fmla="*/ 167632 h 506892"/>
                <a:gd name="connsiteX2" fmla="*/ 270456 w 7817476"/>
                <a:gd name="connsiteY2" fmla="*/ 335058 h 506892"/>
                <a:gd name="connsiteX3" fmla="*/ 334850 w 7817476"/>
                <a:gd name="connsiteY3" fmla="*/ 38844 h 506892"/>
                <a:gd name="connsiteX4" fmla="*/ 489397 w 7817476"/>
                <a:gd name="connsiteY4" fmla="*/ 309300 h 506892"/>
                <a:gd name="connsiteX5" fmla="*/ 515155 w 7817476"/>
                <a:gd name="connsiteY5" fmla="*/ 489604 h 506892"/>
                <a:gd name="connsiteX6" fmla="*/ 618186 w 7817476"/>
                <a:gd name="connsiteY6" fmla="*/ 257785 h 506892"/>
                <a:gd name="connsiteX7" fmla="*/ 682580 w 7817476"/>
                <a:gd name="connsiteY7" fmla="*/ 13086 h 506892"/>
                <a:gd name="connsiteX8" fmla="*/ 785611 w 7817476"/>
                <a:gd name="connsiteY8" fmla="*/ 257785 h 506892"/>
                <a:gd name="connsiteX9" fmla="*/ 850005 w 7817476"/>
                <a:gd name="connsiteY9" fmla="*/ 502483 h 506892"/>
                <a:gd name="connsiteX10" fmla="*/ 901521 w 7817476"/>
                <a:gd name="connsiteY10" fmla="*/ 38844 h 506892"/>
                <a:gd name="connsiteX11" fmla="*/ 914400 w 7817476"/>
                <a:gd name="connsiteY11" fmla="*/ 476725 h 506892"/>
                <a:gd name="connsiteX12" fmla="*/ 1094704 w 7817476"/>
                <a:gd name="connsiteY12" fmla="*/ 207 h 506892"/>
                <a:gd name="connsiteX13" fmla="*/ 1236372 w 7817476"/>
                <a:gd name="connsiteY13" fmla="*/ 412331 h 506892"/>
                <a:gd name="connsiteX14" fmla="*/ 1416676 w 7817476"/>
                <a:gd name="connsiteY14" fmla="*/ 77481 h 506892"/>
                <a:gd name="connsiteX15" fmla="*/ 1648495 w 7817476"/>
                <a:gd name="connsiteY15" fmla="*/ 399452 h 506892"/>
                <a:gd name="connsiteX16" fmla="*/ 1944710 w 7817476"/>
                <a:gd name="connsiteY16" fmla="*/ 77480 h 506892"/>
                <a:gd name="connsiteX17" fmla="*/ 2266681 w 7817476"/>
                <a:gd name="connsiteY17" fmla="*/ 360815 h 506892"/>
                <a:gd name="connsiteX18" fmla="*/ 2498501 w 7817476"/>
                <a:gd name="connsiteY18" fmla="*/ 90359 h 506892"/>
                <a:gd name="connsiteX19" fmla="*/ 2794715 w 7817476"/>
                <a:gd name="connsiteY19" fmla="*/ 335058 h 506892"/>
                <a:gd name="connsiteX20" fmla="*/ 3065171 w 7817476"/>
                <a:gd name="connsiteY20" fmla="*/ 64602 h 506892"/>
                <a:gd name="connsiteX21" fmla="*/ 3335627 w 7817476"/>
                <a:gd name="connsiteY21" fmla="*/ 360816 h 506892"/>
                <a:gd name="connsiteX22" fmla="*/ 3593206 w 7817476"/>
                <a:gd name="connsiteY22" fmla="*/ 64602 h 506892"/>
                <a:gd name="connsiteX23" fmla="*/ 3837904 w 7817476"/>
                <a:gd name="connsiteY23" fmla="*/ 322179 h 506892"/>
                <a:gd name="connsiteX24" fmla="*/ 4082602 w 7817476"/>
                <a:gd name="connsiteY24" fmla="*/ 90359 h 506892"/>
                <a:gd name="connsiteX25" fmla="*/ 4301544 w 7817476"/>
                <a:gd name="connsiteY25" fmla="*/ 296421 h 506892"/>
                <a:gd name="connsiteX26" fmla="*/ 4533363 w 7817476"/>
                <a:gd name="connsiteY26" fmla="*/ 64601 h 506892"/>
                <a:gd name="connsiteX27" fmla="*/ 4829577 w 7817476"/>
                <a:gd name="connsiteY27" fmla="*/ 296422 h 506892"/>
                <a:gd name="connsiteX28" fmla="*/ 5022760 w 7817476"/>
                <a:gd name="connsiteY28" fmla="*/ 90359 h 506892"/>
                <a:gd name="connsiteX29" fmla="*/ 5280338 w 7817476"/>
                <a:gd name="connsiteY29" fmla="*/ 296421 h 506892"/>
                <a:gd name="connsiteX30" fmla="*/ 5473521 w 7817476"/>
                <a:gd name="connsiteY30" fmla="*/ 77480 h 506892"/>
                <a:gd name="connsiteX31" fmla="*/ 5743977 w 7817476"/>
                <a:gd name="connsiteY31" fmla="*/ 335058 h 506892"/>
                <a:gd name="connsiteX32" fmla="*/ 5937160 w 7817476"/>
                <a:gd name="connsiteY32" fmla="*/ 90359 h 506892"/>
                <a:gd name="connsiteX33" fmla="*/ 6168980 w 7817476"/>
                <a:gd name="connsiteY33" fmla="*/ 270663 h 506892"/>
                <a:gd name="connsiteX34" fmla="*/ 6349284 w 7817476"/>
                <a:gd name="connsiteY34" fmla="*/ 90359 h 506892"/>
                <a:gd name="connsiteX35" fmla="*/ 6645498 w 7817476"/>
                <a:gd name="connsiteY35" fmla="*/ 296421 h 506892"/>
                <a:gd name="connsiteX36" fmla="*/ 6838681 w 7817476"/>
                <a:gd name="connsiteY36" fmla="*/ 90359 h 506892"/>
                <a:gd name="connsiteX37" fmla="*/ 7122017 w 7817476"/>
                <a:gd name="connsiteY37" fmla="*/ 309300 h 506892"/>
                <a:gd name="connsiteX38" fmla="*/ 7276563 w 7817476"/>
                <a:gd name="connsiteY38" fmla="*/ 116117 h 506892"/>
                <a:gd name="connsiteX39" fmla="*/ 7495504 w 7817476"/>
                <a:gd name="connsiteY39" fmla="*/ 296421 h 506892"/>
                <a:gd name="connsiteX40" fmla="*/ 7675808 w 7817476"/>
                <a:gd name="connsiteY40" fmla="*/ 77480 h 506892"/>
                <a:gd name="connsiteX41" fmla="*/ 7817476 w 7817476"/>
                <a:gd name="connsiteY41" fmla="*/ 128996 h 506892"/>
                <a:gd name="connsiteX0" fmla="*/ 0 w 7817476"/>
                <a:gd name="connsiteY0" fmla="*/ 245003 h 506989"/>
                <a:gd name="connsiteX1" fmla="*/ 141667 w 7817476"/>
                <a:gd name="connsiteY1" fmla="*/ 167729 h 506989"/>
                <a:gd name="connsiteX2" fmla="*/ 270456 w 7817476"/>
                <a:gd name="connsiteY2" fmla="*/ 335155 h 506989"/>
                <a:gd name="connsiteX3" fmla="*/ 334850 w 7817476"/>
                <a:gd name="connsiteY3" fmla="*/ 38941 h 506989"/>
                <a:gd name="connsiteX4" fmla="*/ 489397 w 7817476"/>
                <a:gd name="connsiteY4" fmla="*/ 309397 h 506989"/>
                <a:gd name="connsiteX5" fmla="*/ 515155 w 7817476"/>
                <a:gd name="connsiteY5" fmla="*/ 489701 h 506989"/>
                <a:gd name="connsiteX6" fmla="*/ 618186 w 7817476"/>
                <a:gd name="connsiteY6" fmla="*/ 257882 h 506989"/>
                <a:gd name="connsiteX7" fmla="*/ 682580 w 7817476"/>
                <a:gd name="connsiteY7" fmla="*/ 13183 h 506989"/>
                <a:gd name="connsiteX8" fmla="*/ 785611 w 7817476"/>
                <a:gd name="connsiteY8" fmla="*/ 257882 h 506989"/>
                <a:gd name="connsiteX9" fmla="*/ 850005 w 7817476"/>
                <a:gd name="connsiteY9" fmla="*/ 502580 h 506989"/>
                <a:gd name="connsiteX10" fmla="*/ 901521 w 7817476"/>
                <a:gd name="connsiteY10" fmla="*/ 38941 h 506989"/>
                <a:gd name="connsiteX11" fmla="*/ 914400 w 7817476"/>
                <a:gd name="connsiteY11" fmla="*/ 476822 h 506989"/>
                <a:gd name="connsiteX12" fmla="*/ 1094704 w 7817476"/>
                <a:gd name="connsiteY12" fmla="*/ 304 h 506989"/>
                <a:gd name="connsiteX13" fmla="*/ 1236372 w 7817476"/>
                <a:gd name="connsiteY13" fmla="*/ 399549 h 506989"/>
                <a:gd name="connsiteX14" fmla="*/ 1416676 w 7817476"/>
                <a:gd name="connsiteY14" fmla="*/ 77578 h 506989"/>
                <a:gd name="connsiteX15" fmla="*/ 1648495 w 7817476"/>
                <a:gd name="connsiteY15" fmla="*/ 399549 h 506989"/>
                <a:gd name="connsiteX16" fmla="*/ 1944710 w 7817476"/>
                <a:gd name="connsiteY16" fmla="*/ 77577 h 506989"/>
                <a:gd name="connsiteX17" fmla="*/ 2266681 w 7817476"/>
                <a:gd name="connsiteY17" fmla="*/ 360912 h 506989"/>
                <a:gd name="connsiteX18" fmla="*/ 2498501 w 7817476"/>
                <a:gd name="connsiteY18" fmla="*/ 90456 h 506989"/>
                <a:gd name="connsiteX19" fmla="*/ 2794715 w 7817476"/>
                <a:gd name="connsiteY19" fmla="*/ 335155 h 506989"/>
                <a:gd name="connsiteX20" fmla="*/ 3065171 w 7817476"/>
                <a:gd name="connsiteY20" fmla="*/ 64699 h 506989"/>
                <a:gd name="connsiteX21" fmla="*/ 3335627 w 7817476"/>
                <a:gd name="connsiteY21" fmla="*/ 360913 h 506989"/>
                <a:gd name="connsiteX22" fmla="*/ 3593206 w 7817476"/>
                <a:gd name="connsiteY22" fmla="*/ 64699 h 506989"/>
                <a:gd name="connsiteX23" fmla="*/ 3837904 w 7817476"/>
                <a:gd name="connsiteY23" fmla="*/ 322276 h 506989"/>
                <a:gd name="connsiteX24" fmla="*/ 4082602 w 7817476"/>
                <a:gd name="connsiteY24" fmla="*/ 90456 h 506989"/>
                <a:gd name="connsiteX25" fmla="*/ 4301544 w 7817476"/>
                <a:gd name="connsiteY25" fmla="*/ 296518 h 506989"/>
                <a:gd name="connsiteX26" fmla="*/ 4533363 w 7817476"/>
                <a:gd name="connsiteY26" fmla="*/ 64698 h 506989"/>
                <a:gd name="connsiteX27" fmla="*/ 4829577 w 7817476"/>
                <a:gd name="connsiteY27" fmla="*/ 296519 h 506989"/>
                <a:gd name="connsiteX28" fmla="*/ 5022760 w 7817476"/>
                <a:gd name="connsiteY28" fmla="*/ 90456 h 506989"/>
                <a:gd name="connsiteX29" fmla="*/ 5280338 w 7817476"/>
                <a:gd name="connsiteY29" fmla="*/ 296518 h 506989"/>
                <a:gd name="connsiteX30" fmla="*/ 5473521 w 7817476"/>
                <a:gd name="connsiteY30" fmla="*/ 77577 h 506989"/>
                <a:gd name="connsiteX31" fmla="*/ 5743977 w 7817476"/>
                <a:gd name="connsiteY31" fmla="*/ 335155 h 506989"/>
                <a:gd name="connsiteX32" fmla="*/ 5937160 w 7817476"/>
                <a:gd name="connsiteY32" fmla="*/ 90456 h 506989"/>
                <a:gd name="connsiteX33" fmla="*/ 6168980 w 7817476"/>
                <a:gd name="connsiteY33" fmla="*/ 270760 h 506989"/>
                <a:gd name="connsiteX34" fmla="*/ 6349284 w 7817476"/>
                <a:gd name="connsiteY34" fmla="*/ 90456 h 506989"/>
                <a:gd name="connsiteX35" fmla="*/ 6645498 w 7817476"/>
                <a:gd name="connsiteY35" fmla="*/ 296518 h 506989"/>
                <a:gd name="connsiteX36" fmla="*/ 6838681 w 7817476"/>
                <a:gd name="connsiteY36" fmla="*/ 90456 h 506989"/>
                <a:gd name="connsiteX37" fmla="*/ 7122017 w 7817476"/>
                <a:gd name="connsiteY37" fmla="*/ 309397 h 506989"/>
                <a:gd name="connsiteX38" fmla="*/ 7276563 w 7817476"/>
                <a:gd name="connsiteY38" fmla="*/ 116214 h 506989"/>
                <a:gd name="connsiteX39" fmla="*/ 7495504 w 7817476"/>
                <a:gd name="connsiteY39" fmla="*/ 296518 h 506989"/>
                <a:gd name="connsiteX40" fmla="*/ 7675808 w 7817476"/>
                <a:gd name="connsiteY40" fmla="*/ 77577 h 506989"/>
                <a:gd name="connsiteX41" fmla="*/ 7817476 w 7817476"/>
                <a:gd name="connsiteY41" fmla="*/ 129093 h 506989"/>
                <a:gd name="connsiteX0" fmla="*/ 0 w 7817476"/>
                <a:gd name="connsiteY0" fmla="*/ 245005 h 506991"/>
                <a:gd name="connsiteX1" fmla="*/ 141667 w 7817476"/>
                <a:gd name="connsiteY1" fmla="*/ 167731 h 506991"/>
                <a:gd name="connsiteX2" fmla="*/ 270456 w 7817476"/>
                <a:gd name="connsiteY2" fmla="*/ 335157 h 506991"/>
                <a:gd name="connsiteX3" fmla="*/ 334850 w 7817476"/>
                <a:gd name="connsiteY3" fmla="*/ 38943 h 506991"/>
                <a:gd name="connsiteX4" fmla="*/ 489397 w 7817476"/>
                <a:gd name="connsiteY4" fmla="*/ 309399 h 506991"/>
                <a:gd name="connsiteX5" fmla="*/ 515155 w 7817476"/>
                <a:gd name="connsiteY5" fmla="*/ 489703 h 506991"/>
                <a:gd name="connsiteX6" fmla="*/ 618186 w 7817476"/>
                <a:gd name="connsiteY6" fmla="*/ 257884 h 506991"/>
                <a:gd name="connsiteX7" fmla="*/ 682580 w 7817476"/>
                <a:gd name="connsiteY7" fmla="*/ 13185 h 506991"/>
                <a:gd name="connsiteX8" fmla="*/ 785611 w 7817476"/>
                <a:gd name="connsiteY8" fmla="*/ 257884 h 506991"/>
                <a:gd name="connsiteX9" fmla="*/ 850005 w 7817476"/>
                <a:gd name="connsiteY9" fmla="*/ 502582 h 506991"/>
                <a:gd name="connsiteX10" fmla="*/ 901521 w 7817476"/>
                <a:gd name="connsiteY10" fmla="*/ 38943 h 506991"/>
                <a:gd name="connsiteX11" fmla="*/ 914400 w 7817476"/>
                <a:gd name="connsiteY11" fmla="*/ 476824 h 506991"/>
                <a:gd name="connsiteX12" fmla="*/ 1094704 w 7817476"/>
                <a:gd name="connsiteY12" fmla="*/ 306 h 506991"/>
                <a:gd name="connsiteX13" fmla="*/ 1236372 w 7817476"/>
                <a:gd name="connsiteY13" fmla="*/ 399551 h 506991"/>
                <a:gd name="connsiteX14" fmla="*/ 1468191 w 7817476"/>
                <a:gd name="connsiteY14" fmla="*/ 90459 h 506991"/>
                <a:gd name="connsiteX15" fmla="*/ 1648495 w 7817476"/>
                <a:gd name="connsiteY15" fmla="*/ 399551 h 506991"/>
                <a:gd name="connsiteX16" fmla="*/ 1944710 w 7817476"/>
                <a:gd name="connsiteY16" fmla="*/ 77579 h 506991"/>
                <a:gd name="connsiteX17" fmla="*/ 2266681 w 7817476"/>
                <a:gd name="connsiteY17" fmla="*/ 360914 h 506991"/>
                <a:gd name="connsiteX18" fmla="*/ 2498501 w 7817476"/>
                <a:gd name="connsiteY18" fmla="*/ 90458 h 506991"/>
                <a:gd name="connsiteX19" fmla="*/ 2794715 w 7817476"/>
                <a:gd name="connsiteY19" fmla="*/ 335157 h 506991"/>
                <a:gd name="connsiteX20" fmla="*/ 3065171 w 7817476"/>
                <a:gd name="connsiteY20" fmla="*/ 64701 h 506991"/>
                <a:gd name="connsiteX21" fmla="*/ 3335627 w 7817476"/>
                <a:gd name="connsiteY21" fmla="*/ 360915 h 506991"/>
                <a:gd name="connsiteX22" fmla="*/ 3593206 w 7817476"/>
                <a:gd name="connsiteY22" fmla="*/ 64701 h 506991"/>
                <a:gd name="connsiteX23" fmla="*/ 3837904 w 7817476"/>
                <a:gd name="connsiteY23" fmla="*/ 322278 h 506991"/>
                <a:gd name="connsiteX24" fmla="*/ 4082602 w 7817476"/>
                <a:gd name="connsiteY24" fmla="*/ 90458 h 506991"/>
                <a:gd name="connsiteX25" fmla="*/ 4301544 w 7817476"/>
                <a:gd name="connsiteY25" fmla="*/ 296520 h 506991"/>
                <a:gd name="connsiteX26" fmla="*/ 4533363 w 7817476"/>
                <a:gd name="connsiteY26" fmla="*/ 64700 h 506991"/>
                <a:gd name="connsiteX27" fmla="*/ 4829577 w 7817476"/>
                <a:gd name="connsiteY27" fmla="*/ 296521 h 506991"/>
                <a:gd name="connsiteX28" fmla="*/ 5022760 w 7817476"/>
                <a:gd name="connsiteY28" fmla="*/ 90458 h 506991"/>
                <a:gd name="connsiteX29" fmla="*/ 5280338 w 7817476"/>
                <a:gd name="connsiteY29" fmla="*/ 296520 h 506991"/>
                <a:gd name="connsiteX30" fmla="*/ 5473521 w 7817476"/>
                <a:gd name="connsiteY30" fmla="*/ 77579 h 506991"/>
                <a:gd name="connsiteX31" fmla="*/ 5743977 w 7817476"/>
                <a:gd name="connsiteY31" fmla="*/ 335157 h 506991"/>
                <a:gd name="connsiteX32" fmla="*/ 5937160 w 7817476"/>
                <a:gd name="connsiteY32" fmla="*/ 90458 h 506991"/>
                <a:gd name="connsiteX33" fmla="*/ 6168980 w 7817476"/>
                <a:gd name="connsiteY33" fmla="*/ 270762 h 506991"/>
                <a:gd name="connsiteX34" fmla="*/ 6349284 w 7817476"/>
                <a:gd name="connsiteY34" fmla="*/ 90458 h 506991"/>
                <a:gd name="connsiteX35" fmla="*/ 6645498 w 7817476"/>
                <a:gd name="connsiteY35" fmla="*/ 296520 h 506991"/>
                <a:gd name="connsiteX36" fmla="*/ 6838681 w 7817476"/>
                <a:gd name="connsiteY36" fmla="*/ 90458 h 506991"/>
                <a:gd name="connsiteX37" fmla="*/ 7122017 w 7817476"/>
                <a:gd name="connsiteY37" fmla="*/ 309399 h 506991"/>
                <a:gd name="connsiteX38" fmla="*/ 7276563 w 7817476"/>
                <a:gd name="connsiteY38" fmla="*/ 116216 h 506991"/>
                <a:gd name="connsiteX39" fmla="*/ 7495504 w 7817476"/>
                <a:gd name="connsiteY39" fmla="*/ 296520 h 506991"/>
                <a:gd name="connsiteX40" fmla="*/ 7675808 w 7817476"/>
                <a:gd name="connsiteY40" fmla="*/ 77579 h 506991"/>
                <a:gd name="connsiteX41" fmla="*/ 7817476 w 7817476"/>
                <a:gd name="connsiteY41" fmla="*/ 129095 h 506991"/>
                <a:gd name="connsiteX0" fmla="*/ 0 w 7817476"/>
                <a:gd name="connsiteY0" fmla="*/ 245005 h 506991"/>
                <a:gd name="connsiteX1" fmla="*/ 141667 w 7817476"/>
                <a:gd name="connsiteY1" fmla="*/ 167731 h 506991"/>
                <a:gd name="connsiteX2" fmla="*/ 270456 w 7817476"/>
                <a:gd name="connsiteY2" fmla="*/ 335157 h 506991"/>
                <a:gd name="connsiteX3" fmla="*/ 334850 w 7817476"/>
                <a:gd name="connsiteY3" fmla="*/ 38943 h 506991"/>
                <a:gd name="connsiteX4" fmla="*/ 489397 w 7817476"/>
                <a:gd name="connsiteY4" fmla="*/ 309399 h 506991"/>
                <a:gd name="connsiteX5" fmla="*/ 515155 w 7817476"/>
                <a:gd name="connsiteY5" fmla="*/ 489703 h 506991"/>
                <a:gd name="connsiteX6" fmla="*/ 618186 w 7817476"/>
                <a:gd name="connsiteY6" fmla="*/ 257884 h 506991"/>
                <a:gd name="connsiteX7" fmla="*/ 682580 w 7817476"/>
                <a:gd name="connsiteY7" fmla="*/ 13185 h 506991"/>
                <a:gd name="connsiteX8" fmla="*/ 785611 w 7817476"/>
                <a:gd name="connsiteY8" fmla="*/ 257884 h 506991"/>
                <a:gd name="connsiteX9" fmla="*/ 850005 w 7817476"/>
                <a:gd name="connsiteY9" fmla="*/ 502582 h 506991"/>
                <a:gd name="connsiteX10" fmla="*/ 901521 w 7817476"/>
                <a:gd name="connsiteY10" fmla="*/ 38943 h 506991"/>
                <a:gd name="connsiteX11" fmla="*/ 914400 w 7817476"/>
                <a:gd name="connsiteY11" fmla="*/ 476824 h 506991"/>
                <a:gd name="connsiteX12" fmla="*/ 1094704 w 7817476"/>
                <a:gd name="connsiteY12" fmla="*/ 306 h 506991"/>
                <a:gd name="connsiteX13" fmla="*/ 1236372 w 7817476"/>
                <a:gd name="connsiteY13" fmla="*/ 399551 h 506991"/>
                <a:gd name="connsiteX14" fmla="*/ 1468191 w 7817476"/>
                <a:gd name="connsiteY14" fmla="*/ 90459 h 506991"/>
                <a:gd name="connsiteX15" fmla="*/ 1751526 w 7817476"/>
                <a:gd name="connsiteY15" fmla="*/ 386672 h 506991"/>
                <a:gd name="connsiteX16" fmla="*/ 1944710 w 7817476"/>
                <a:gd name="connsiteY16" fmla="*/ 77579 h 506991"/>
                <a:gd name="connsiteX17" fmla="*/ 2266681 w 7817476"/>
                <a:gd name="connsiteY17" fmla="*/ 360914 h 506991"/>
                <a:gd name="connsiteX18" fmla="*/ 2498501 w 7817476"/>
                <a:gd name="connsiteY18" fmla="*/ 90458 h 506991"/>
                <a:gd name="connsiteX19" fmla="*/ 2794715 w 7817476"/>
                <a:gd name="connsiteY19" fmla="*/ 335157 h 506991"/>
                <a:gd name="connsiteX20" fmla="*/ 3065171 w 7817476"/>
                <a:gd name="connsiteY20" fmla="*/ 64701 h 506991"/>
                <a:gd name="connsiteX21" fmla="*/ 3335627 w 7817476"/>
                <a:gd name="connsiteY21" fmla="*/ 360915 h 506991"/>
                <a:gd name="connsiteX22" fmla="*/ 3593206 w 7817476"/>
                <a:gd name="connsiteY22" fmla="*/ 64701 h 506991"/>
                <a:gd name="connsiteX23" fmla="*/ 3837904 w 7817476"/>
                <a:gd name="connsiteY23" fmla="*/ 322278 h 506991"/>
                <a:gd name="connsiteX24" fmla="*/ 4082602 w 7817476"/>
                <a:gd name="connsiteY24" fmla="*/ 90458 h 506991"/>
                <a:gd name="connsiteX25" fmla="*/ 4301544 w 7817476"/>
                <a:gd name="connsiteY25" fmla="*/ 296520 h 506991"/>
                <a:gd name="connsiteX26" fmla="*/ 4533363 w 7817476"/>
                <a:gd name="connsiteY26" fmla="*/ 64700 h 506991"/>
                <a:gd name="connsiteX27" fmla="*/ 4829577 w 7817476"/>
                <a:gd name="connsiteY27" fmla="*/ 296521 h 506991"/>
                <a:gd name="connsiteX28" fmla="*/ 5022760 w 7817476"/>
                <a:gd name="connsiteY28" fmla="*/ 90458 h 506991"/>
                <a:gd name="connsiteX29" fmla="*/ 5280338 w 7817476"/>
                <a:gd name="connsiteY29" fmla="*/ 296520 h 506991"/>
                <a:gd name="connsiteX30" fmla="*/ 5473521 w 7817476"/>
                <a:gd name="connsiteY30" fmla="*/ 77579 h 506991"/>
                <a:gd name="connsiteX31" fmla="*/ 5743977 w 7817476"/>
                <a:gd name="connsiteY31" fmla="*/ 335157 h 506991"/>
                <a:gd name="connsiteX32" fmla="*/ 5937160 w 7817476"/>
                <a:gd name="connsiteY32" fmla="*/ 90458 h 506991"/>
                <a:gd name="connsiteX33" fmla="*/ 6168980 w 7817476"/>
                <a:gd name="connsiteY33" fmla="*/ 270762 h 506991"/>
                <a:gd name="connsiteX34" fmla="*/ 6349284 w 7817476"/>
                <a:gd name="connsiteY34" fmla="*/ 90458 h 506991"/>
                <a:gd name="connsiteX35" fmla="*/ 6645498 w 7817476"/>
                <a:gd name="connsiteY35" fmla="*/ 296520 h 506991"/>
                <a:gd name="connsiteX36" fmla="*/ 6838681 w 7817476"/>
                <a:gd name="connsiteY36" fmla="*/ 90458 h 506991"/>
                <a:gd name="connsiteX37" fmla="*/ 7122017 w 7817476"/>
                <a:gd name="connsiteY37" fmla="*/ 309399 h 506991"/>
                <a:gd name="connsiteX38" fmla="*/ 7276563 w 7817476"/>
                <a:gd name="connsiteY38" fmla="*/ 116216 h 506991"/>
                <a:gd name="connsiteX39" fmla="*/ 7495504 w 7817476"/>
                <a:gd name="connsiteY39" fmla="*/ 296520 h 506991"/>
                <a:gd name="connsiteX40" fmla="*/ 7675808 w 7817476"/>
                <a:gd name="connsiteY40" fmla="*/ 77579 h 506991"/>
                <a:gd name="connsiteX41" fmla="*/ 7817476 w 7817476"/>
                <a:gd name="connsiteY41" fmla="*/ 129095 h 506991"/>
                <a:gd name="connsiteX0" fmla="*/ 0 w 7817476"/>
                <a:gd name="connsiteY0" fmla="*/ 245005 h 506991"/>
                <a:gd name="connsiteX1" fmla="*/ 141667 w 7817476"/>
                <a:gd name="connsiteY1" fmla="*/ 167731 h 506991"/>
                <a:gd name="connsiteX2" fmla="*/ 270456 w 7817476"/>
                <a:gd name="connsiteY2" fmla="*/ 335157 h 506991"/>
                <a:gd name="connsiteX3" fmla="*/ 334850 w 7817476"/>
                <a:gd name="connsiteY3" fmla="*/ 38943 h 506991"/>
                <a:gd name="connsiteX4" fmla="*/ 489397 w 7817476"/>
                <a:gd name="connsiteY4" fmla="*/ 309399 h 506991"/>
                <a:gd name="connsiteX5" fmla="*/ 515155 w 7817476"/>
                <a:gd name="connsiteY5" fmla="*/ 489703 h 506991"/>
                <a:gd name="connsiteX6" fmla="*/ 618186 w 7817476"/>
                <a:gd name="connsiteY6" fmla="*/ 257884 h 506991"/>
                <a:gd name="connsiteX7" fmla="*/ 682580 w 7817476"/>
                <a:gd name="connsiteY7" fmla="*/ 13185 h 506991"/>
                <a:gd name="connsiteX8" fmla="*/ 785611 w 7817476"/>
                <a:gd name="connsiteY8" fmla="*/ 257884 h 506991"/>
                <a:gd name="connsiteX9" fmla="*/ 850005 w 7817476"/>
                <a:gd name="connsiteY9" fmla="*/ 502582 h 506991"/>
                <a:gd name="connsiteX10" fmla="*/ 901521 w 7817476"/>
                <a:gd name="connsiteY10" fmla="*/ 38943 h 506991"/>
                <a:gd name="connsiteX11" fmla="*/ 914400 w 7817476"/>
                <a:gd name="connsiteY11" fmla="*/ 476824 h 506991"/>
                <a:gd name="connsiteX12" fmla="*/ 1094704 w 7817476"/>
                <a:gd name="connsiteY12" fmla="*/ 306 h 506991"/>
                <a:gd name="connsiteX13" fmla="*/ 1236372 w 7817476"/>
                <a:gd name="connsiteY13" fmla="*/ 399551 h 506991"/>
                <a:gd name="connsiteX14" fmla="*/ 1468191 w 7817476"/>
                <a:gd name="connsiteY14" fmla="*/ 90459 h 506991"/>
                <a:gd name="connsiteX15" fmla="*/ 1751526 w 7817476"/>
                <a:gd name="connsiteY15" fmla="*/ 386672 h 506991"/>
                <a:gd name="connsiteX16" fmla="*/ 2034862 w 7817476"/>
                <a:gd name="connsiteY16" fmla="*/ 77579 h 506991"/>
                <a:gd name="connsiteX17" fmla="*/ 2266681 w 7817476"/>
                <a:gd name="connsiteY17" fmla="*/ 360914 h 506991"/>
                <a:gd name="connsiteX18" fmla="*/ 2498501 w 7817476"/>
                <a:gd name="connsiteY18" fmla="*/ 90458 h 506991"/>
                <a:gd name="connsiteX19" fmla="*/ 2794715 w 7817476"/>
                <a:gd name="connsiteY19" fmla="*/ 335157 h 506991"/>
                <a:gd name="connsiteX20" fmla="*/ 3065171 w 7817476"/>
                <a:gd name="connsiteY20" fmla="*/ 64701 h 506991"/>
                <a:gd name="connsiteX21" fmla="*/ 3335627 w 7817476"/>
                <a:gd name="connsiteY21" fmla="*/ 360915 h 506991"/>
                <a:gd name="connsiteX22" fmla="*/ 3593206 w 7817476"/>
                <a:gd name="connsiteY22" fmla="*/ 64701 h 506991"/>
                <a:gd name="connsiteX23" fmla="*/ 3837904 w 7817476"/>
                <a:gd name="connsiteY23" fmla="*/ 322278 h 506991"/>
                <a:gd name="connsiteX24" fmla="*/ 4082602 w 7817476"/>
                <a:gd name="connsiteY24" fmla="*/ 90458 h 506991"/>
                <a:gd name="connsiteX25" fmla="*/ 4301544 w 7817476"/>
                <a:gd name="connsiteY25" fmla="*/ 296520 h 506991"/>
                <a:gd name="connsiteX26" fmla="*/ 4533363 w 7817476"/>
                <a:gd name="connsiteY26" fmla="*/ 64700 h 506991"/>
                <a:gd name="connsiteX27" fmla="*/ 4829577 w 7817476"/>
                <a:gd name="connsiteY27" fmla="*/ 296521 h 506991"/>
                <a:gd name="connsiteX28" fmla="*/ 5022760 w 7817476"/>
                <a:gd name="connsiteY28" fmla="*/ 90458 h 506991"/>
                <a:gd name="connsiteX29" fmla="*/ 5280338 w 7817476"/>
                <a:gd name="connsiteY29" fmla="*/ 296520 h 506991"/>
                <a:gd name="connsiteX30" fmla="*/ 5473521 w 7817476"/>
                <a:gd name="connsiteY30" fmla="*/ 77579 h 506991"/>
                <a:gd name="connsiteX31" fmla="*/ 5743977 w 7817476"/>
                <a:gd name="connsiteY31" fmla="*/ 335157 h 506991"/>
                <a:gd name="connsiteX32" fmla="*/ 5937160 w 7817476"/>
                <a:gd name="connsiteY32" fmla="*/ 90458 h 506991"/>
                <a:gd name="connsiteX33" fmla="*/ 6168980 w 7817476"/>
                <a:gd name="connsiteY33" fmla="*/ 270762 h 506991"/>
                <a:gd name="connsiteX34" fmla="*/ 6349284 w 7817476"/>
                <a:gd name="connsiteY34" fmla="*/ 90458 h 506991"/>
                <a:gd name="connsiteX35" fmla="*/ 6645498 w 7817476"/>
                <a:gd name="connsiteY35" fmla="*/ 296520 h 506991"/>
                <a:gd name="connsiteX36" fmla="*/ 6838681 w 7817476"/>
                <a:gd name="connsiteY36" fmla="*/ 90458 h 506991"/>
                <a:gd name="connsiteX37" fmla="*/ 7122017 w 7817476"/>
                <a:gd name="connsiteY37" fmla="*/ 309399 h 506991"/>
                <a:gd name="connsiteX38" fmla="*/ 7276563 w 7817476"/>
                <a:gd name="connsiteY38" fmla="*/ 116216 h 506991"/>
                <a:gd name="connsiteX39" fmla="*/ 7495504 w 7817476"/>
                <a:gd name="connsiteY39" fmla="*/ 296520 h 506991"/>
                <a:gd name="connsiteX40" fmla="*/ 7675808 w 7817476"/>
                <a:gd name="connsiteY40" fmla="*/ 77579 h 506991"/>
                <a:gd name="connsiteX41" fmla="*/ 7817476 w 7817476"/>
                <a:gd name="connsiteY41" fmla="*/ 129095 h 506991"/>
                <a:gd name="connsiteX0" fmla="*/ 0 w 7817476"/>
                <a:gd name="connsiteY0" fmla="*/ 245003 h 506989"/>
                <a:gd name="connsiteX1" fmla="*/ 141667 w 7817476"/>
                <a:gd name="connsiteY1" fmla="*/ 167729 h 506989"/>
                <a:gd name="connsiteX2" fmla="*/ 270456 w 7817476"/>
                <a:gd name="connsiteY2" fmla="*/ 335155 h 506989"/>
                <a:gd name="connsiteX3" fmla="*/ 334850 w 7817476"/>
                <a:gd name="connsiteY3" fmla="*/ 38941 h 506989"/>
                <a:gd name="connsiteX4" fmla="*/ 489397 w 7817476"/>
                <a:gd name="connsiteY4" fmla="*/ 309397 h 506989"/>
                <a:gd name="connsiteX5" fmla="*/ 515155 w 7817476"/>
                <a:gd name="connsiteY5" fmla="*/ 489701 h 506989"/>
                <a:gd name="connsiteX6" fmla="*/ 618186 w 7817476"/>
                <a:gd name="connsiteY6" fmla="*/ 257882 h 506989"/>
                <a:gd name="connsiteX7" fmla="*/ 682580 w 7817476"/>
                <a:gd name="connsiteY7" fmla="*/ 13183 h 506989"/>
                <a:gd name="connsiteX8" fmla="*/ 785611 w 7817476"/>
                <a:gd name="connsiteY8" fmla="*/ 257882 h 506989"/>
                <a:gd name="connsiteX9" fmla="*/ 850005 w 7817476"/>
                <a:gd name="connsiteY9" fmla="*/ 502580 h 506989"/>
                <a:gd name="connsiteX10" fmla="*/ 901521 w 7817476"/>
                <a:gd name="connsiteY10" fmla="*/ 38941 h 506989"/>
                <a:gd name="connsiteX11" fmla="*/ 914400 w 7817476"/>
                <a:gd name="connsiteY11" fmla="*/ 476822 h 506989"/>
                <a:gd name="connsiteX12" fmla="*/ 1094704 w 7817476"/>
                <a:gd name="connsiteY12" fmla="*/ 304 h 506989"/>
                <a:gd name="connsiteX13" fmla="*/ 1236372 w 7817476"/>
                <a:gd name="connsiteY13" fmla="*/ 399549 h 506989"/>
                <a:gd name="connsiteX14" fmla="*/ 1506828 w 7817476"/>
                <a:gd name="connsiteY14" fmla="*/ 64699 h 506989"/>
                <a:gd name="connsiteX15" fmla="*/ 1751526 w 7817476"/>
                <a:gd name="connsiteY15" fmla="*/ 386670 h 506989"/>
                <a:gd name="connsiteX16" fmla="*/ 2034862 w 7817476"/>
                <a:gd name="connsiteY16" fmla="*/ 77577 h 506989"/>
                <a:gd name="connsiteX17" fmla="*/ 2266681 w 7817476"/>
                <a:gd name="connsiteY17" fmla="*/ 360912 h 506989"/>
                <a:gd name="connsiteX18" fmla="*/ 2498501 w 7817476"/>
                <a:gd name="connsiteY18" fmla="*/ 90456 h 506989"/>
                <a:gd name="connsiteX19" fmla="*/ 2794715 w 7817476"/>
                <a:gd name="connsiteY19" fmla="*/ 335155 h 506989"/>
                <a:gd name="connsiteX20" fmla="*/ 3065171 w 7817476"/>
                <a:gd name="connsiteY20" fmla="*/ 64699 h 506989"/>
                <a:gd name="connsiteX21" fmla="*/ 3335627 w 7817476"/>
                <a:gd name="connsiteY21" fmla="*/ 360913 h 506989"/>
                <a:gd name="connsiteX22" fmla="*/ 3593206 w 7817476"/>
                <a:gd name="connsiteY22" fmla="*/ 64699 h 506989"/>
                <a:gd name="connsiteX23" fmla="*/ 3837904 w 7817476"/>
                <a:gd name="connsiteY23" fmla="*/ 322276 h 506989"/>
                <a:gd name="connsiteX24" fmla="*/ 4082602 w 7817476"/>
                <a:gd name="connsiteY24" fmla="*/ 90456 h 506989"/>
                <a:gd name="connsiteX25" fmla="*/ 4301544 w 7817476"/>
                <a:gd name="connsiteY25" fmla="*/ 296518 h 506989"/>
                <a:gd name="connsiteX26" fmla="*/ 4533363 w 7817476"/>
                <a:gd name="connsiteY26" fmla="*/ 64698 h 506989"/>
                <a:gd name="connsiteX27" fmla="*/ 4829577 w 7817476"/>
                <a:gd name="connsiteY27" fmla="*/ 296519 h 506989"/>
                <a:gd name="connsiteX28" fmla="*/ 5022760 w 7817476"/>
                <a:gd name="connsiteY28" fmla="*/ 90456 h 506989"/>
                <a:gd name="connsiteX29" fmla="*/ 5280338 w 7817476"/>
                <a:gd name="connsiteY29" fmla="*/ 296518 h 506989"/>
                <a:gd name="connsiteX30" fmla="*/ 5473521 w 7817476"/>
                <a:gd name="connsiteY30" fmla="*/ 77577 h 506989"/>
                <a:gd name="connsiteX31" fmla="*/ 5743977 w 7817476"/>
                <a:gd name="connsiteY31" fmla="*/ 335155 h 506989"/>
                <a:gd name="connsiteX32" fmla="*/ 5937160 w 7817476"/>
                <a:gd name="connsiteY32" fmla="*/ 90456 h 506989"/>
                <a:gd name="connsiteX33" fmla="*/ 6168980 w 7817476"/>
                <a:gd name="connsiteY33" fmla="*/ 270760 h 506989"/>
                <a:gd name="connsiteX34" fmla="*/ 6349284 w 7817476"/>
                <a:gd name="connsiteY34" fmla="*/ 90456 h 506989"/>
                <a:gd name="connsiteX35" fmla="*/ 6645498 w 7817476"/>
                <a:gd name="connsiteY35" fmla="*/ 296518 h 506989"/>
                <a:gd name="connsiteX36" fmla="*/ 6838681 w 7817476"/>
                <a:gd name="connsiteY36" fmla="*/ 90456 h 506989"/>
                <a:gd name="connsiteX37" fmla="*/ 7122017 w 7817476"/>
                <a:gd name="connsiteY37" fmla="*/ 309397 h 506989"/>
                <a:gd name="connsiteX38" fmla="*/ 7276563 w 7817476"/>
                <a:gd name="connsiteY38" fmla="*/ 116214 h 506989"/>
                <a:gd name="connsiteX39" fmla="*/ 7495504 w 7817476"/>
                <a:gd name="connsiteY39" fmla="*/ 296518 h 506989"/>
                <a:gd name="connsiteX40" fmla="*/ 7675808 w 7817476"/>
                <a:gd name="connsiteY40" fmla="*/ 77577 h 506989"/>
                <a:gd name="connsiteX41" fmla="*/ 7817476 w 7817476"/>
                <a:gd name="connsiteY41" fmla="*/ 129093 h 506989"/>
                <a:gd name="connsiteX0" fmla="*/ 0 w 9066727"/>
                <a:gd name="connsiteY0" fmla="*/ 206366 h 506989"/>
                <a:gd name="connsiteX1" fmla="*/ 1390918 w 9066727"/>
                <a:gd name="connsiteY1" fmla="*/ 167729 h 506989"/>
                <a:gd name="connsiteX2" fmla="*/ 1519707 w 9066727"/>
                <a:gd name="connsiteY2" fmla="*/ 335155 h 506989"/>
                <a:gd name="connsiteX3" fmla="*/ 1584101 w 9066727"/>
                <a:gd name="connsiteY3" fmla="*/ 38941 h 506989"/>
                <a:gd name="connsiteX4" fmla="*/ 1738648 w 9066727"/>
                <a:gd name="connsiteY4" fmla="*/ 309397 h 506989"/>
                <a:gd name="connsiteX5" fmla="*/ 1764406 w 9066727"/>
                <a:gd name="connsiteY5" fmla="*/ 489701 h 506989"/>
                <a:gd name="connsiteX6" fmla="*/ 1867437 w 9066727"/>
                <a:gd name="connsiteY6" fmla="*/ 257882 h 506989"/>
                <a:gd name="connsiteX7" fmla="*/ 1931831 w 9066727"/>
                <a:gd name="connsiteY7" fmla="*/ 13183 h 506989"/>
                <a:gd name="connsiteX8" fmla="*/ 2034862 w 9066727"/>
                <a:gd name="connsiteY8" fmla="*/ 257882 h 506989"/>
                <a:gd name="connsiteX9" fmla="*/ 2099256 w 9066727"/>
                <a:gd name="connsiteY9" fmla="*/ 502580 h 506989"/>
                <a:gd name="connsiteX10" fmla="*/ 2150772 w 9066727"/>
                <a:gd name="connsiteY10" fmla="*/ 38941 h 506989"/>
                <a:gd name="connsiteX11" fmla="*/ 2163651 w 9066727"/>
                <a:gd name="connsiteY11" fmla="*/ 476822 h 506989"/>
                <a:gd name="connsiteX12" fmla="*/ 2343955 w 9066727"/>
                <a:gd name="connsiteY12" fmla="*/ 304 h 506989"/>
                <a:gd name="connsiteX13" fmla="*/ 2485623 w 9066727"/>
                <a:gd name="connsiteY13" fmla="*/ 399549 h 506989"/>
                <a:gd name="connsiteX14" fmla="*/ 2756079 w 9066727"/>
                <a:gd name="connsiteY14" fmla="*/ 64699 h 506989"/>
                <a:gd name="connsiteX15" fmla="*/ 3000777 w 9066727"/>
                <a:gd name="connsiteY15" fmla="*/ 386670 h 506989"/>
                <a:gd name="connsiteX16" fmla="*/ 3284113 w 9066727"/>
                <a:gd name="connsiteY16" fmla="*/ 77577 h 506989"/>
                <a:gd name="connsiteX17" fmla="*/ 3515932 w 9066727"/>
                <a:gd name="connsiteY17" fmla="*/ 360912 h 506989"/>
                <a:gd name="connsiteX18" fmla="*/ 3747752 w 9066727"/>
                <a:gd name="connsiteY18" fmla="*/ 90456 h 506989"/>
                <a:gd name="connsiteX19" fmla="*/ 4043966 w 9066727"/>
                <a:gd name="connsiteY19" fmla="*/ 335155 h 506989"/>
                <a:gd name="connsiteX20" fmla="*/ 4314422 w 9066727"/>
                <a:gd name="connsiteY20" fmla="*/ 64699 h 506989"/>
                <a:gd name="connsiteX21" fmla="*/ 4584878 w 9066727"/>
                <a:gd name="connsiteY21" fmla="*/ 360913 h 506989"/>
                <a:gd name="connsiteX22" fmla="*/ 4842457 w 9066727"/>
                <a:gd name="connsiteY22" fmla="*/ 64699 h 506989"/>
                <a:gd name="connsiteX23" fmla="*/ 5087155 w 9066727"/>
                <a:gd name="connsiteY23" fmla="*/ 322276 h 506989"/>
                <a:gd name="connsiteX24" fmla="*/ 5331853 w 9066727"/>
                <a:gd name="connsiteY24" fmla="*/ 90456 h 506989"/>
                <a:gd name="connsiteX25" fmla="*/ 5550795 w 9066727"/>
                <a:gd name="connsiteY25" fmla="*/ 296518 h 506989"/>
                <a:gd name="connsiteX26" fmla="*/ 5782614 w 9066727"/>
                <a:gd name="connsiteY26" fmla="*/ 64698 h 506989"/>
                <a:gd name="connsiteX27" fmla="*/ 6078828 w 9066727"/>
                <a:gd name="connsiteY27" fmla="*/ 296519 h 506989"/>
                <a:gd name="connsiteX28" fmla="*/ 6272011 w 9066727"/>
                <a:gd name="connsiteY28" fmla="*/ 90456 h 506989"/>
                <a:gd name="connsiteX29" fmla="*/ 6529589 w 9066727"/>
                <a:gd name="connsiteY29" fmla="*/ 296518 h 506989"/>
                <a:gd name="connsiteX30" fmla="*/ 6722772 w 9066727"/>
                <a:gd name="connsiteY30" fmla="*/ 77577 h 506989"/>
                <a:gd name="connsiteX31" fmla="*/ 6993228 w 9066727"/>
                <a:gd name="connsiteY31" fmla="*/ 335155 h 506989"/>
                <a:gd name="connsiteX32" fmla="*/ 7186411 w 9066727"/>
                <a:gd name="connsiteY32" fmla="*/ 90456 h 506989"/>
                <a:gd name="connsiteX33" fmla="*/ 7418231 w 9066727"/>
                <a:gd name="connsiteY33" fmla="*/ 270760 h 506989"/>
                <a:gd name="connsiteX34" fmla="*/ 7598535 w 9066727"/>
                <a:gd name="connsiteY34" fmla="*/ 90456 h 506989"/>
                <a:gd name="connsiteX35" fmla="*/ 7894749 w 9066727"/>
                <a:gd name="connsiteY35" fmla="*/ 296518 h 506989"/>
                <a:gd name="connsiteX36" fmla="*/ 8087932 w 9066727"/>
                <a:gd name="connsiteY36" fmla="*/ 90456 h 506989"/>
                <a:gd name="connsiteX37" fmla="*/ 8371268 w 9066727"/>
                <a:gd name="connsiteY37" fmla="*/ 309397 h 506989"/>
                <a:gd name="connsiteX38" fmla="*/ 8525814 w 9066727"/>
                <a:gd name="connsiteY38" fmla="*/ 116214 h 506989"/>
                <a:gd name="connsiteX39" fmla="*/ 8744755 w 9066727"/>
                <a:gd name="connsiteY39" fmla="*/ 296518 h 506989"/>
                <a:gd name="connsiteX40" fmla="*/ 8925059 w 9066727"/>
                <a:gd name="connsiteY40" fmla="*/ 77577 h 506989"/>
                <a:gd name="connsiteX41" fmla="*/ 9066727 w 9066727"/>
                <a:gd name="connsiteY41" fmla="*/ 129093 h 506989"/>
                <a:gd name="connsiteX0" fmla="*/ 0 w 9066727"/>
                <a:gd name="connsiteY0" fmla="*/ 206366 h 506989"/>
                <a:gd name="connsiteX1" fmla="*/ 386366 w 9066727"/>
                <a:gd name="connsiteY1" fmla="*/ 193486 h 506989"/>
                <a:gd name="connsiteX2" fmla="*/ 1519707 w 9066727"/>
                <a:gd name="connsiteY2" fmla="*/ 335155 h 506989"/>
                <a:gd name="connsiteX3" fmla="*/ 1584101 w 9066727"/>
                <a:gd name="connsiteY3" fmla="*/ 38941 h 506989"/>
                <a:gd name="connsiteX4" fmla="*/ 1738648 w 9066727"/>
                <a:gd name="connsiteY4" fmla="*/ 309397 h 506989"/>
                <a:gd name="connsiteX5" fmla="*/ 1764406 w 9066727"/>
                <a:gd name="connsiteY5" fmla="*/ 489701 h 506989"/>
                <a:gd name="connsiteX6" fmla="*/ 1867437 w 9066727"/>
                <a:gd name="connsiteY6" fmla="*/ 257882 h 506989"/>
                <a:gd name="connsiteX7" fmla="*/ 1931831 w 9066727"/>
                <a:gd name="connsiteY7" fmla="*/ 13183 h 506989"/>
                <a:gd name="connsiteX8" fmla="*/ 2034862 w 9066727"/>
                <a:gd name="connsiteY8" fmla="*/ 257882 h 506989"/>
                <a:gd name="connsiteX9" fmla="*/ 2099256 w 9066727"/>
                <a:gd name="connsiteY9" fmla="*/ 502580 h 506989"/>
                <a:gd name="connsiteX10" fmla="*/ 2150772 w 9066727"/>
                <a:gd name="connsiteY10" fmla="*/ 38941 h 506989"/>
                <a:gd name="connsiteX11" fmla="*/ 2163651 w 9066727"/>
                <a:gd name="connsiteY11" fmla="*/ 476822 h 506989"/>
                <a:gd name="connsiteX12" fmla="*/ 2343955 w 9066727"/>
                <a:gd name="connsiteY12" fmla="*/ 304 h 506989"/>
                <a:gd name="connsiteX13" fmla="*/ 2485623 w 9066727"/>
                <a:gd name="connsiteY13" fmla="*/ 399549 h 506989"/>
                <a:gd name="connsiteX14" fmla="*/ 2756079 w 9066727"/>
                <a:gd name="connsiteY14" fmla="*/ 64699 h 506989"/>
                <a:gd name="connsiteX15" fmla="*/ 3000777 w 9066727"/>
                <a:gd name="connsiteY15" fmla="*/ 386670 h 506989"/>
                <a:gd name="connsiteX16" fmla="*/ 3284113 w 9066727"/>
                <a:gd name="connsiteY16" fmla="*/ 77577 h 506989"/>
                <a:gd name="connsiteX17" fmla="*/ 3515932 w 9066727"/>
                <a:gd name="connsiteY17" fmla="*/ 360912 h 506989"/>
                <a:gd name="connsiteX18" fmla="*/ 3747752 w 9066727"/>
                <a:gd name="connsiteY18" fmla="*/ 90456 h 506989"/>
                <a:gd name="connsiteX19" fmla="*/ 4043966 w 9066727"/>
                <a:gd name="connsiteY19" fmla="*/ 335155 h 506989"/>
                <a:gd name="connsiteX20" fmla="*/ 4314422 w 9066727"/>
                <a:gd name="connsiteY20" fmla="*/ 64699 h 506989"/>
                <a:gd name="connsiteX21" fmla="*/ 4584878 w 9066727"/>
                <a:gd name="connsiteY21" fmla="*/ 360913 h 506989"/>
                <a:gd name="connsiteX22" fmla="*/ 4842457 w 9066727"/>
                <a:gd name="connsiteY22" fmla="*/ 64699 h 506989"/>
                <a:gd name="connsiteX23" fmla="*/ 5087155 w 9066727"/>
                <a:gd name="connsiteY23" fmla="*/ 322276 h 506989"/>
                <a:gd name="connsiteX24" fmla="*/ 5331853 w 9066727"/>
                <a:gd name="connsiteY24" fmla="*/ 90456 h 506989"/>
                <a:gd name="connsiteX25" fmla="*/ 5550795 w 9066727"/>
                <a:gd name="connsiteY25" fmla="*/ 296518 h 506989"/>
                <a:gd name="connsiteX26" fmla="*/ 5782614 w 9066727"/>
                <a:gd name="connsiteY26" fmla="*/ 64698 h 506989"/>
                <a:gd name="connsiteX27" fmla="*/ 6078828 w 9066727"/>
                <a:gd name="connsiteY27" fmla="*/ 296519 h 506989"/>
                <a:gd name="connsiteX28" fmla="*/ 6272011 w 9066727"/>
                <a:gd name="connsiteY28" fmla="*/ 90456 h 506989"/>
                <a:gd name="connsiteX29" fmla="*/ 6529589 w 9066727"/>
                <a:gd name="connsiteY29" fmla="*/ 296518 h 506989"/>
                <a:gd name="connsiteX30" fmla="*/ 6722772 w 9066727"/>
                <a:gd name="connsiteY30" fmla="*/ 77577 h 506989"/>
                <a:gd name="connsiteX31" fmla="*/ 6993228 w 9066727"/>
                <a:gd name="connsiteY31" fmla="*/ 335155 h 506989"/>
                <a:gd name="connsiteX32" fmla="*/ 7186411 w 9066727"/>
                <a:gd name="connsiteY32" fmla="*/ 90456 h 506989"/>
                <a:gd name="connsiteX33" fmla="*/ 7418231 w 9066727"/>
                <a:gd name="connsiteY33" fmla="*/ 270760 h 506989"/>
                <a:gd name="connsiteX34" fmla="*/ 7598535 w 9066727"/>
                <a:gd name="connsiteY34" fmla="*/ 90456 h 506989"/>
                <a:gd name="connsiteX35" fmla="*/ 7894749 w 9066727"/>
                <a:gd name="connsiteY35" fmla="*/ 296518 h 506989"/>
                <a:gd name="connsiteX36" fmla="*/ 8087932 w 9066727"/>
                <a:gd name="connsiteY36" fmla="*/ 90456 h 506989"/>
                <a:gd name="connsiteX37" fmla="*/ 8371268 w 9066727"/>
                <a:gd name="connsiteY37" fmla="*/ 309397 h 506989"/>
                <a:gd name="connsiteX38" fmla="*/ 8525814 w 9066727"/>
                <a:gd name="connsiteY38" fmla="*/ 116214 h 506989"/>
                <a:gd name="connsiteX39" fmla="*/ 8744755 w 9066727"/>
                <a:gd name="connsiteY39" fmla="*/ 296518 h 506989"/>
                <a:gd name="connsiteX40" fmla="*/ 8925059 w 9066727"/>
                <a:gd name="connsiteY40" fmla="*/ 77577 h 506989"/>
                <a:gd name="connsiteX41" fmla="*/ 9066727 w 9066727"/>
                <a:gd name="connsiteY41" fmla="*/ 129093 h 506989"/>
                <a:gd name="connsiteX0" fmla="*/ 0 w 9066727"/>
                <a:gd name="connsiteY0" fmla="*/ 206366 h 619733"/>
                <a:gd name="connsiteX1" fmla="*/ 386366 w 9066727"/>
                <a:gd name="connsiteY1" fmla="*/ 193486 h 619733"/>
                <a:gd name="connsiteX2" fmla="*/ 231820 w 9066727"/>
                <a:gd name="connsiteY2" fmla="*/ 618490 h 619733"/>
                <a:gd name="connsiteX3" fmla="*/ 1584101 w 9066727"/>
                <a:gd name="connsiteY3" fmla="*/ 38941 h 619733"/>
                <a:gd name="connsiteX4" fmla="*/ 1738648 w 9066727"/>
                <a:gd name="connsiteY4" fmla="*/ 309397 h 619733"/>
                <a:gd name="connsiteX5" fmla="*/ 1764406 w 9066727"/>
                <a:gd name="connsiteY5" fmla="*/ 489701 h 619733"/>
                <a:gd name="connsiteX6" fmla="*/ 1867437 w 9066727"/>
                <a:gd name="connsiteY6" fmla="*/ 257882 h 619733"/>
                <a:gd name="connsiteX7" fmla="*/ 1931831 w 9066727"/>
                <a:gd name="connsiteY7" fmla="*/ 13183 h 619733"/>
                <a:gd name="connsiteX8" fmla="*/ 2034862 w 9066727"/>
                <a:gd name="connsiteY8" fmla="*/ 257882 h 619733"/>
                <a:gd name="connsiteX9" fmla="*/ 2099256 w 9066727"/>
                <a:gd name="connsiteY9" fmla="*/ 502580 h 619733"/>
                <a:gd name="connsiteX10" fmla="*/ 2150772 w 9066727"/>
                <a:gd name="connsiteY10" fmla="*/ 38941 h 619733"/>
                <a:gd name="connsiteX11" fmla="*/ 2163651 w 9066727"/>
                <a:gd name="connsiteY11" fmla="*/ 476822 h 619733"/>
                <a:gd name="connsiteX12" fmla="*/ 2343955 w 9066727"/>
                <a:gd name="connsiteY12" fmla="*/ 304 h 619733"/>
                <a:gd name="connsiteX13" fmla="*/ 2485623 w 9066727"/>
                <a:gd name="connsiteY13" fmla="*/ 399549 h 619733"/>
                <a:gd name="connsiteX14" fmla="*/ 2756079 w 9066727"/>
                <a:gd name="connsiteY14" fmla="*/ 64699 h 619733"/>
                <a:gd name="connsiteX15" fmla="*/ 3000777 w 9066727"/>
                <a:gd name="connsiteY15" fmla="*/ 386670 h 619733"/>
                <a:gd name="connsiteX16" fmla="*/ 3284113 w 9066727"/>
                <a:gd name="connsiteY16" fmla="*/ 77577 h 619733"/>
                <a:gd name="connsiteX17" fmla="*/ 3515932 w 9066727"/>
                <a:gd name="connsiteY17" fmla="*/ 360912 h 619733"/>
                <a:gd name="connsiteX18" fmla="*/ 3747752 w 9066727"/>
                <a:gd name="connsiteY18" fmla="*/ 90456 h 619733"/>
                <a:gd name="connsiteX19" fmla="*/ 4043966 w 9066727"/>
                <a:gd name="connsiteY19" fmla="*/ 335155 h 619733"/>
                <a:gd name="connsiteX20" fmla="*/ 4314422 w 9066727"/>
                <a:gd name="connsiteY20" fmla="*/ 64699 h 619733"/>
                <a:gd name="connsiteX21" fmla="*/ 4584878 w 9066727"/>
                <a:gd name="connsiteY21" fmla="*/ 360913 h 619733"/>
                <a:gd name="connsiteX22" fmla="*/ 4842457 w 9066727"/>
                <a:gd name="connsiteY22" fmla="*/ 64699 h 619733"/>
                <a:gd name="connsiteX23" fmla="*/ 5087155 w 9066727"/>
                <a:gd name="connsiteY23" fmla="*/ 322276 h 619733"/>
                <a:gd name="connsiteX24" fmla="*/ 5331853 w 9066727"/>
                <a:gd name="connsiteY24" fmla="*/ 90456 h 619733"/>
                <a:gd name="connsiteX25" fmla="*/ 5550795 w 9066727"/>
                <a:gd name="connsiteY25" fmla="*/ 296518 h 619733"/>
                <a:gd name="connsiteX26" fmla="*/ 5782614 w 9066727"/>
                <a:gd name="connsiteY26" fmla="*/ 64698 h 619733"/>
                <a:gd name="connsiteX27" fmla="*/ 6078828 w 9066727"/>
                <a:gd name="connsiteY27" fmla="*/ 296519 h 619733"/>
                <a:gd name="connsiteX28" fmla="*/ 6272011 w 9066727"/>
                <a:gd name="connsiteY28" fmla="*/ 90456 h 619733"/>
                <a:gd name="connsiteX29" fmla="*/ 6529589 w 9066727"/>
                <a:gd name="connsiteY29" fmla="*/ 296518 h 619733"/>
                <a:gd name="connsiteX30" fmla="*/ 6722772 w 9066727"/>
                <a:gd name="connsiteY30" fmla="*/ 77577 h 619733"/>
                <a:gd name="connsiteX31" fmla="*/ 6993228 w 9066727"/>
                <a:gd name="connsiteY31" fmla="*/ 335155 h 619733"/>
                <a:gd name="connsiteX32" fmla="*/ 7186411 w 9066727"/>
                <a:gd name="connsiteY32" fmla="*/ 90456 h 619733"/>
                <a:gd name="connsiteX33" fmla="*/ 7418231 w 9066727"/>
                <a:gd name="connsiteY33" fmla="*/ 270760 h 619733"/>
                <a:gd name="connsiteX34" fmla="*/ 7598535 w 9066727"/>
                <a:gd name="connsiteY34" fmla="*/ 90456 h 619733"/>
                <a:gd name="connsiteX35" fmla="*/ 7894749 w 9066727"/>
                <a:gd name="connsiteY35" fmla="*/ 296518 h 619733"/>
                <a:gd name="connsiteX36" fmla="*/ 8087932 w 9066727"/>
                <a:gd name="connsiteY36" fmla="*/ 90456 h 619733"/>
                <a:gd name="connsiteX37" fmla="*/ 8371268 w 9066727"/>
                <a:gd name="connsiteY37" fmla="*/ 309397 h 619733"/>
                <a:gd name="connsiteX38" fmla="*/ 8525814 w 9066727"/>
                <a:gd name="connsiteY38" fmla="*/ 116214 h 619733"/>
                <a:gd name="connsiteX39" fmla="*/ 8744755 w 9066727"/>
                <a:gd name="connsiteY39" fmla="*/ 296518 h 619733"/>
                <a:gd name="connsiteX40" fmla="*/ 8925059 w 9066727"/>
                <a:gd name="connsiteY40" fmla="*/ 77577 h 619733"/>
                <a:gd name="connsiteX41" fmla="*/ 9066727 w 9066727"/>
                <a:gd name="connsiteY41" fmla="*/ 129093 h 619733"/>
                <a:gd name="connsiteX0" fmla="*/ 303908 w 9370635"/>
                <a:gd name="connsiteY0" fmla="*/ 416207 h 835407"/>
                <a:gd name="connsiteX1" fmla="*/ 690274 w 9370635"/>
                <a:gd name="connsiteY1" fmla="*/ 403327 h 835407"/>
                <a:gd name="connsiteX2" fmla="*/ 535728 w 9370635"/>
                <a:gd name="connsiteY2" fmla="*/ 828331 h 835407"/>
                <a:gd name="connsiteX3" fmla="*/ 59209 w 9370635"/>
                <a:gd name="connsiteY3" fmla="*/ 4083 h 835407"/>
                <a:gd name="connsiteX4" fmla="*/ 2042556 w 9370635"/>
                <a:gd name="connsiteY4" fmla="*/ 519238 h 835407"/>
                <a:gd name="connsiteX5" fmla="*/ 2068314 w 9370635"/>
                <a:gd name="connsiteY5" fmla="*/ 699542 h 835407"/>
                <a:gd name="connsiteX6" fmla="*/ 2171345 w 9370635"/>
                <a:gd name="connsiteY6" fmla="*/ 467723 h 835407"/>
                <a:gd name="connsiteX7" fmla="*/ 2235739 w 9370635"/>
                <a:gd name="connsiteY7" fmla="*/ 223024 h 835407"/>
                <a:gd name="connsiteX8" fmla="*/ 2338770 w 9370635"/>
                <a:gd name="connsiteY8" fmla="*/ 467723 h 835407"/>
                <a:gd name="connsiteX9" fmla="*/ 2403164 w 9370635"/>
                <a:gd name="connsiteY9" fmla="*/ 712421 h 835407"/>
                <a:gd name="connsiteX10" fmla="*/ 2454680 w 9370635"/>
                <a:gd name="connsiteY10" fmla="*/ 248782 h 835407"/>
                <a:gd name="connsiteX11" fmla="*/ 2467559 w 9370635"/>
                <a:gd name="connsiteY11" fmla="*/ 686663 h 835407"/>
                <a:gd name="connsiteX12" fmla="*/ 2647863 w 9370635"/>
                <a:gd name="connsiteY12" fmla="*/ 210145 h 835407"/>
                <a:gd name="connsiteX13" fmla="*/ 2789531 w 9370635"/>
                <a:gd name="connsiteY13" fmla="*/ 609390 h 835407"/>
                <a:gd name="connsiteX14" fmla="*/ 3059987 w 9370635"/>
                <a:gd name="connsiteY14" fmla="*/ 274540 h 835407"/>
                <a:gd name="connsiteX15" fmla="*/ 3304685 w 9370635"/>
                <a:gd name="connsiteY15" fmla="*/ 596511 h 835407"/>
                <a:gd name="connsiteX16" fmla="*/ 3588021 w 9370635"/>
                <a:gd name="connsiteY16" fmla="*/ 287418 h 835407"/>
                <a:gd name="connsiteX17" fmla="*/ 3819840 w 9370635"/>
                <a:gd name="connsiteY17" fmla="*/ 570753 h 835407"/>
                <a:gd name="connsiteX18" fmla="*/ 4051660 w 9370635"/>
                <a:gd name="connsiteY18" fmla="*/ 300297 h 835407"/>
                <a:gd name="connsiteX19" fmla="*/ 4347874 w 9370635"/>
                <a:gd name="connsiteY19" fmla="*/ 544996 h 835407"/>
                <a:gd name="connsiteX20" fmla="*/ 4618330 w 9370635"/>
                <a:gd name="connsiteY20" fmla="*/ 274540 h 835407"/>
                <a:gd name="connsiteX21" fmla="*/ 4888786 w 9370635"/>
                <a:gd name="connsiteY21" fmla="*/ 570754 h 835407"/>
                <a:gd name="connsiteX22" fmla="*/ 5146365 w 9370635"/>
                <a:gd name="connsiteY22" fmla="*/ 274540 h 835407"/>
                <a:gd name="connsiteX23" fmla="*/ 5391063 w 9370635"/>
                <a:gd name="connsiteY23" fmla="*/ 532117 h 835407"/>
                <a:gd name="connsiteX24" fmla="*/ 5635761 w 9370635"/>
                <a:gd name="connsiteY24" fmla="*/ 300297 h 835407"/>
                <a:gd name="connsiteX25" fmla="*/ 5854703 w 9370635"/>
                <a:gd name="connsiteY25" fmla="*/ 506359 h 835407"/>
                <a:gd name="connsiteX26" fmla="*/ 6086522 w 9370635"/>
                <a:gd name="connsiteY26" fmla="*/ 274539 h 835407"/>
                <a:gd name="connsiteX27" fmla="*/ 6382736 w 9370635"/>
                <a:gd name="connsiteY27" fmla="*/ 506360 h 835407"/>
                <a:gd name="connsiteX28" fmla="*/ 6575919 w 9370635"/>
                <a:gd name="connsiteY28" fmla="*/ 300297 h 835407"/>
                <a:gd name="connsiteX29" fmla="*/ 6833497 w 9370635"/>
                <a:gd name="connsiteY29" fmla="*/ 506359 h 835407"/>
                <a:gd name="connsiteX30" fmla="*/ 7026680 w 9370635"/>
                <a:gd name="connsiteY30" fmla="*/ 287418 h 835407"/>
                <a:gd name="connsiteX31" fmla="*/ 7297136 w 9370635"/>
                <a:gd name="connsiteY31" fmla="*/ 544996 h 835407"/>
                <a:gd name="connsiteX32" fmla="*/ 7490319 w 9370635"/>
                <a:gd name="connsiteY32" fmla="*/ 300297 h 835407"/>
                <a:gd name="connsiteX33" fmla="*/ 7722139 w 9370635"/>
                <a:gd name="connsiteY33" fmla="*/ 480601 h 835407"/>
                <a:gd name="connsiteX34" fmla="*/ 7902443 w 9370635"/>
                <a:gd name="connsiteY34" fmla="*/ 300297 h 835407"/>
                <a:gd name="connsiteX35" fmla="*/ 8198657 w 9370635"/>
                <a:gd name="connsiteY35" fmla="*/ 506359 h 835407"/>
                <a:gd name="connsiteX36" fmla="*/ 8391840 w 9370635"/>
                <a:gd name="connsiteY36" fmla="*/ 300297 h 835407"/>
                <a:gd name="connsiteX37" fmla="*/ 8675176 w 9370635"/>
                <a:gd name="connsiteY37" fmla="*/ 519238 h 835407"/>
                <a:gd name="connsiteX38" fmla="*/ 8829722 w 9370635"/>
                <a:gd name="connsiteY38" fmla="*/ 326055 h 835407"/>
                <a:gd name="connsiteX39" fmla="*/ 9048663 w 9370635"/>
                <a:gd name="connsiteY39" fmla="*/ 506359 h 835407"/>
                <a:gd name="connsiteX40" fmla="*/ 9228967 w 9370635"/>
                <a:gd name="connsiteY40" fmla="*/ 287418 h 835407"/>
                <a:gd name="connsiteX41" fmla="*/ 9370635 w 9370635"/>
                <a:gd name="connsiteY41" fmla="*/ 338934 h 835407"/>
                <a:gd name="connsiteX0" fmla="*/ 245251 w 9311978"/>
                <a:gd name="connsiteY0" fmla="*/ 412850 h 1017140"/>
                <a:gd name="connsiteX1" fmla="*/ 631617 w 9311978"/>
                <a:gd name="connsiteY1" fmla="*/ 399970 h 1017140"/>
                <a:gd name="connsiteX2" fmla="*/ 477071 w 9311978"/>
                <a:gd name="connsiteY2" fmla="*/ 824974 h 1017140"/>
                <a:gd name="connsiteX3" fmla="*/ 552 w 9311978"/>
                <a:gd name="connsiteY3" fmla="*/ 726 h 1017140"/>
                <a:gd name="connsiteX4" fmla="*/ 580102 w 9311978"/>
                <a:gd name="connsiteY4" fmla="*/ 992399 h 1017140"/>
                <a:gd name="connsiteX5" fmla="*/ 2009657 w 9311978"/>
                <a:gd name="connsiteY5" fmla="*/ 696185 h 1017140"/>
                <a:gd name="connsiteX6" fmla="*/ 2112688 w 9311978"/>
                <a:gd name="connsiteY6" fmla="*/ 464366 h 1017140"/>
                <a:gd name="connsiteX7" fmla="*/ 2177082 w 9311978"/>
                <a:gd name="connsiteY7" fmla="*/ 219667 h 1017140"/>
                <a:gd name="connsiteX8" fmla="*/ 2280113 w 9311978"/>
                <a:gd name="connsiteY8" fmla="*/ 464366 h 1017140"/>
                <a:gd name="connsiteX9" fmla="*/ 2344507 w 9311978"/>
                <a:gd name="connsiteY9" fmla="*/ 709064 h 1017140"/>
                <a:gd name="connsiteX10" fmla="*/ 2396023 w 9311978"/>
                <a:gd name="connsiteY10" fmla="*/ 245425 h 1017140"/>
                <a:gd name="connsiteX11" fmla="*/ 2408902 w 9311978"/>
                <a:gd name="connsiteY11" fmla="*/ 683306 h 1017140"/>
                <a:gd name="connsiteX12" fmla="*/ 2589206 w 9311978"/>
                <a:gd name="connsiteY12" fmla="*/ 206788 h 1017140"/>
                <a:gd name="connsiteX13" fmla="*/ 2730874 w 9311978"/>
                <a:gd name="connsiteY13" fmla="*/ 606033 h 1017140"/>
                <a:gd name="connsiteX14" fmla="*/ 3001330 w 9311978"/>
                <a:gd name="connsiteY14" fmla="*/ 271183 h 1017140"/>
                <a:gd name="connsiteX15" fmla="*/ 3246028 w 9311978"/>
                <a:gd name="connsiteY15" fmla="*/ 593154 h 1017140"/>
                <a:gd name="connsiteX16" fmla="*/ 3529364 w 9311978"/>
                <a:gd name="connsiteY16" fmla="*/ 284061 h 1017140"/>
                <a:gd name="connsiteX17" fmla="*/ 3761183 w 9311978"/>
                <a:gd name="connsiteY17" fmla="*/ 567396 h 1017140"/>
                <a:gd name="connsiteX18" fmla="*/ 3993003 w 9311978"/>
                <a:gd name="connsiteY18" fmla="*/ 296940 h 1017140"/>
                <a:gd name="connsiteX19" fmla="*/ 4289217 w 9311978"/>
                <a:gd name="connsiteY19" fmla="*/ 541639 h 1017140"/>
                <a:gd name="connsiteX20" fmla="*/ 4559673 w 9311978"/>
                <a:gd name="connsiteY20" fmla="*/ 271183 h 1017140"/>
                <a:gd name="connsiteX21" fmla="*/ 4830129 w 9311978"/>
                <a:gd name="connsiteY21" fmla="*/ 567397 h 1017140"/>
                <a:gd name="connsiteX22" fmla="*/ 5087708 w 9311978"/>
                <a:gd name="connsiteY22" fmla="*/ 271183 h 1017140"/>
                <a:gd name="connsiteX23" fmla="*/ 5332406 w 9311978"/>
                <a:gd name="connsiteY23" fmla="*/ 528760 h 1017140"/>
                <a:gd name="connsiteX24" fmla="*/ 5577104 w 9311978"/>
                <a:gd name="connsiteY24" fmla="*/ 296940 h 1017140"/>
                <a:gd name="connsiteX25" fmla="*/ 5796046 w 9311978"/>
                <a:gd name="connsiteY25" fmla="*/ 503002 h 1017140"/>
                <a:gd name="connsiteX26" fmla="*/ 6027865 w 9311978"/>
                <a:gd name="connsiteY26" fmla="*/ 271182 h 1017140"/>
                <a:gd name="connsiteX27" fmla="*/ 6324079 w 9311978"/>
                <a:gd name="connsiteY27" fmla="*/ 503003 h 1017140"/>
                <a:gd name="connsiteX28" fmla="*/ 6517262 w 9311978"/>
                <a:gd name="connsiteY28" fmla="*/ 296940 h 1017140"/>
                <a:gd name="connsiteX29" fmla="*/ 6774840 w 9311978"/>
                <a:gd name="connsiteY29" fmla="*/ 503002 h 1017140"/>
                <a:gd name="connsiteX30" fmla="*/ 6968023 w 9311978"/>
                <a:gd name="connsiteY30" fmla="*/ 284061 h 1017140"/>
                <a:gd name="connsiteX31" fmla="*/ 7238479 w 9311978"/>
                <a:gd name="connsiteY31" fmla="*/ 541639 h 1017140"/>
                <a:gd name="connsiteX32" fmla="*/ 7431662 w 9311978"/>
                <a:gd name="connsiteY32" fmla="*/ 296940 h 1017140"/>
                <a:gd name="connsiteX33" fmla="*/ 7663482 w 9311978"/>
                <a:gd name="connsiteY33" fmla="*/ 477244 h 1017140"/>
                <a:gd name="connsiteX34" fmla="*/ 7843786 w 9311978"/>
                <a:gd name="connsiteY34" fmla="*/ 296940 h 1017140"/>
                <a:gd name="connsiteX35" fmla="*/ 8140000 w 9311978"/>
                <a:gd name="connsiteY35" fmla="*/ 503002 h 1017140"/>
                <a:gd name="connsiteX36" fmla="*/ 8333183 w 9311978"/>
                <a:gd name="connsiteY36" fmla="*/ 296940 h 1017140"/>
                <a:gd name="connsiteX37" fmla="*/ 8616519 w 9311978"/>
                <a:gd name="connsiteY37" fmla="*/ 515881 h 1017140"/>
                <a:gd name="connsiteX38" fmla="*/ 8771065 w 9311978"/>
                <a:gd name="connsiteY38" fmla="*/ 322698 h 1017140"/>
                <a:gd name="connsiteX39" fmla="*/ 8990006 w 9311978"/>
                <a:gd name="connsiteY39" fmla="*/ 503002 h 1017140"/>
                <a:gd name="connsiteX40" fmla="*/ 9170310 w 9311978"/>
                <a:gd name="connsiteY40" fmla="*/ 284061 h 1017140"/>
                <a:gd name="connsiteX41" fmla="*/ 9311978 w 9311978"/>
                <a:gd name="connsiteY41" fmla="*/ 335577 h 1017140"/>
                <a:gd name="connsiteX0" fmla="*/ 245251 w 9311978"/>
                <a:gd name="connsiteY0" fmla="*/ 412850 h 1018644"/>
                <a:gd name="connsiteX1" fmla="*/ 631617 w 9311978"/>
                <a:gd name="connsiteY1" fmla="*/ 399970 h 1018644"/>
                <a:gd name="connsiteX2" fmla="*/ 477071 w 9311978"/>
                <a:gd name="connsiteY2" fmla="*/ 824974 h 1018644"/>
                <a:gd name="connsiteX3" fmla="*/ 552 w 9311978"/>
                <a:gd name="connsiteY3" fmla="*/ 726 h 1018644"/>
                <a:gd name="connsiteX4" fmla="*/ 580102 w 9311978"/>
                <a:gd name="connsiteY4" fmla="*/ 992399 h 1018644"/>
                <a:gd name="connsiteX5" fmla="*/ 1056620 w 9311978"/>
                <a:gd name="connsiteY5" fmla="*/ 709064 h 1018644"/>
                <a:gd name="connsiteX6" fmla="*/ 2112688 w 9311978"/>
                <a:gd name="connsiteY6" fmla="*/ 464366 h 1018644"/>
                <a:gd name="connsiteX7" fmla="*/ 2177082 w 9311978"/>
                <a:gd name="connsiteY7" fmla="*/ 219667 h 1018644"/>
                <a:gd name="connsiteX8" fmla="*/ 2280113 w 9311978"/>
                <a:gd name="connsiteY8" fmla="*/ 464366 h 1018644"/>
                <a:gd name="connsiteX9" fmla="*/ 2344507 w 9311978"/>
                <a:gd name="connsiteY9" fmla="*/ 709064 h 1018644"/>
                <a:gd name="connsiteX10" fmla="*/ 2396023 w 9311978"/>
                <a:gd name="connsiteY10" fmla="*/ 245425 h 1018644"/>
                <a:gd name="connsiteX11" fmla="*/ 2408902 w 9311978"/>
                <a:gd name="connsiteY11" fmla="*/ 683306 h 1018644"/>
                <a:gd name="connsiteX12" fmla="*/ 2589206 w 9311978"/>
                <a:gd name="connsiteY12" fmla="*/ 206788 h 1018644"/>
                <a:gd name="connsiteX13" fmla="*/ 2730874 w 9311978"/>
                <a:gd name="connsiteY13" fmla="*/ 606033 h 1018644"/>
                <a:gd name="connsiteX14" fmla="*/ 3001330 w 9311978"/>
                <a:gd name="connsiteY14" fmla="*/ 271183 h 1018644"/>
                <a:gd name="connsiteX15" fmla="*/ 3246028 w 9311978"/>
                <a:gd name="connsiteY15" fmla="*/ 593154 h 1018644"/>
                <a:gd name="connsiteX16" fmla="*/ 3529364 w 9311978"/>
                <a:gd name="connsiteY16" fmla="*/ 284061 h 1018644"/>
                <a:gd name="connsiteX17" fmla="*/ 3761183 w 9311978"/>
                <a:gd name="connsiteY17" fmla="*/ 567396 h 1018644"/>
                <a:gd name="connsiteX18" fmla="*/ 3993003 w 9311978"/>
                <a:gd name="connsiteY18" fmla="*/ 296940 h 1018644"/>
                <a:gd name="connsiteX19" fmla="*/ 4289217 w 9311978"/>
                <a:gd name="connsiteY19" fmla="*/ 541639 h 1018644"/>
                <a:gd name="connsiteX20" fmla="*/ 4559673 w 9311978"/>
                <a:gd name="connsiteY20" fmla="*/ 271183 h 1018644"/>
                <a:gd name="connsiteX21" fmla="*/ 4830129 w 9311978"/>
                <a:gd name="connsiteY21" fmla="*/ 567397 h 1018644"/>
                <a:gd name="connsiteX22" fmla="*/ 5087708 w 9311978"/>
                <a:gd name="connsiteY22" fmla="*/ 271183 h 1018644"/>
                <a:gd name="connsiteX23" fmla="*/ 5332406 w 9311978"/>
                <a:gd name="connsiteY23" fmla="*/ 528760 h 1018644"/>
                <a:gd name="connsiteX24" fmla="*/ 5577104 w 9311978"/>
                <a:gd name="connsiteY24" fmla="*/ 296940 h 1018644"/>
                <a:gd name="connsiteX25" fmla="*/ 5796046 w 9311978"/>
                <a:gd name="connsiteY25" fmla="*/ 503002 h 1018644"/>
                <a:gd name="connsiteX26" fmla="*/ 6027865 w 9311978"/>
                <a:gd name="connsiteY26" fmla="*/ 271182 h 1018644"/>
                <a:gd name="connsiteX27" fmla="*/ 6324079 w 9311978"/>
                <a:gd name="connsiteY27" fmla="*/ 503003 h 1018644"/>
                <a:gd name="connsiteX28" fmla="*/ 6517262 w 9311978"/>
                <a:gd name="connsiteY28" fmla="*/ 296940 h 1018644"/>
                <a:gd name="connsiteX29" fmla="*/ 6774840 w 9311978"/>
                <a:gd name="connsiteY29" fmla="*/ 503002 h 1018644"/>
                <a:gd name="connsiteX30" fmla="*/ 6968023 w 9311978"/>
                <a:gd name="connsiteY30" fmla="*/ 284061 h 1018644"/>
                <a:gd name="connsiteX31" fmla="*/ 7238479 w 9311978"/>
                <a:gd name="connsiteY31" fmla="*/ 541639 h 1018644"/>
                <a:gd name="connsiteX32" fmla="*/ 7431662 w 9311978"/>
                <a:gd name="connsiteY32" fmla="*/ 296940 h 1018644"/>
                <a:gd name="connsiteX33" fmla="*/ 7663482 w 9311978"/>
                <a:gd name="connsiteY33" fmla="*/ 477244 h 1018644"/>
                <a:gd name="connsiteX34" fmla="*/ 7843786 w 9311978"/>
                <a:gd name="connsiteY34" fmla="*/ 296940 h 1018644"/>
                <a:gd name="connsiteX35" fmla="*/ 8140000 w 9311978"/>
                <a:gd name="connsiteY35" fmla="*/ 503002 h 1018644"/>
                <a:gd name="connsiteX36" fmla="*/ 8333183 w 9311978"/>
                <a:gd name="connsiteY36" fmla="*/ 296940 h 1018644"/>
                <a:gd name="connsiteX37" fmla="*/ 8616519 w 9311978"/>
                <a:gd name="connsiteY37" fmla="*/ 515881 h 1018644"/>
                <a:gd name="connsiteX38" fmla="*/ 8771065 w 9311978"/>
                <a:gd name="connsiteY38" fmla="*/ 322698 h 1018644"/>
                <a:gd name="connsiteX39" fmla="*/ 8990006 w 9311978"/>
                <a:gd name="connsiteY39" fmla="*/ 503002 h 1018644"/>
                <a:gd name="connsiteX40" fmla="*/ 9170310 w 9311978"/>
                <a:gd name="connsiteY40" fmla="*/ 284061 h 1018644"/>
                <a:gd name="connsiteX41" fmla="*/ 9311978 w 9311978"/>
                <a:gd name="connsiteY41" fmla="*/ 335577 h 1018644"/>
                <a:gd name="connsiteX0" fmla="*/ 245251 w 9311978"/>
                <a:gd name="connsiteY0" fmla="*/ 412850 h 1021917"/>
                <a:gd name="connsiteX1" fmla="*/ 631617 w 9311978"/>
                <a:gd name="connsiteY1" fmla="*/ 399970 h 1021917"/>
                <a:gd name="connsiteX2" fmla="*/ 477071 w 9311978"/>
                <a:gd name="connsiteY2" fmla="*/ 824974 h 1021917"/>
                <a:gd name="connsiteX3" fmla="*/ 552 w 9311978"/>
                <a:gd name="connsiteY3" fmla="*/ 726 h 1021917"/>
                <a:gd name="connsiteX4" fmla="*/ 580102 w 9311978"/>
                <a:gd name="connsiteY4" fmla="*/ 992399 h 1021917"/>
                <a:gd name="connsiteX5" fmla="*/ 979346 w 9311978"/>
                <a:gd name="connsiteY5" fmla="*/ 734822 h 1021917"/>
                <a:gd name="connsiteX6" fmla="*/ 2112688 w 9311978"/>
                <a:gd name="connsiteY6" fmla="*/ 464366 h 1021917"/>
                <a:gd name="connsiteX7" fmla="*/ 2177082 w 9311978"/>
                <a:gd name="connsiteY7" fmla="*/ 219667 h 1021917"/>
                <a:gd name="connsiteX8" fmla="*/ 2280113 w 9311978"/>
                <a:gd name="connsiteY8" fmla="*/ 464366 h 1021917"/>
                <a:gd name="connsiteX9" fmla="*/ 2344507 w 9311978"/>
                <a:gd name="connsiteY9" fmla="*/ 709064 h 1021917"/>
                <a:gd name="connsiteX10" fmla="*/ 2396023 w 9311978"/>
                <a:gd name="connsiteY10" fmla="*/ 245425 h 1021917"/>
                <a:gd name="connsiteX11" fmla="*/ 2408902 w 9311978"/>
                <a:gd name="connsiteY11" fmla="*/ 683306 h 1021917"/>
                <a:gd name="connsiteX12" fmla="*/ 2589206 w 9311978"/>
                <a:gd name="connsiteY12" fmla="*/ 206788 h 1021917"/>
                <a:gd name="connsiteX13" fmla="*/ 2730874 w 9311978"/>
                <a:gd name="connsiteY13" fmla="*/ 606033 h 1021917"/>
                <a:gd name="connsiteX14" fmla="*/ 3001330 w 9311978"/>
                <a:gd name="connsiteY14" fmla="*/ 271183 h 1021917"/>
                <a:gd name="connsiteX15" fmla="*/ 3246028 w 9311978"/>
                <a:gd name="connsiteY15" fmla="*/ 593154 h 1021917"/>
                <a:gd name="connsiteX16" fmla="*/ 3529364 w 9311978"/>
                <a:gd name="connsiteY16" fmla="*/ 284061 h 1021917"/>
                <a:gd name="connsiteX17" fmla="*/ 3761183 w 9311978"/>
                <a:gd name="connsiteY17" fmla="*/ 567396 h 1021917"/>
                <a:gd name="connsiteX18" fmla="*/ 3993003 w 9311978"/>
                <a:gd name="connsiteY18" fmla="*/ 296940 h 1021917"/>
                <a:gd name="connsiteX19" fmla="*/ 4289217 w 9311978"/>
                <a:gd name="connsiteY19" fmla="*/ 541639 h 1021917"/>
                <a:gd name="connsiteX20" fmla="*/ 4559673 w 9311978"/>
                <a:gd name="connsiteY20" fmla="*/ 271183 h 1021917"/>
                <a:gd name="connsiteX21" fmla="*/ 4830129 w 9311978"/>
                <a:gd name="connsiteY21" fmla="*/ 567397 h 1021917"/>
                <a:gd name="connsiteX22" fmla="*/ 5087708 w 9311978"/>
                <a:gd name="connsiteY22" fmla="*/ 271183 h 1021917"/>
                <a:gd name="connsiteX23" fmla="*/ 5332406 w 9311978"/>
                <a:gd name="connsiteY23" fmla="*/ 528760 h 1021917"/>
                <a:gd name="connsiteX24" fmla="*/ 5577104 w 9311978"/>
                <a:gd name="connsiteY24" fmla="*/ 296940 h 1021917"/>
                <a:gd name="connsiteX25" fmla="*/ 5796046 w 9311978"/>
                <a:gd name="connsiteY25" fmla="*/ 503002 h 1021917"/>
                <a:gd name="connsiteX26" fmla="*/ 6027865 w 9311978"/>
                <a:gd name="connsiteY26" fmla="*/ 271182 h 1021917"/>
                <a:gd name="connsiteX27" fmla="*/ 6324079 w 9311978"/>
                <a:gd name="connsiteY27" fmla="*/ 503003 h 1021917"/>
                <a:gd name="connsiteX28" fmla="*/ 6517262 w 9311978"/>
                <a:gd name="connsiteY28" fmla="*/ 296940 h 1021917"/>
                <a:gd name="connsiteX29" fmla="*/ 6774840 w 9311978"/>
                <a:gd name="connsiteY29" fmla="*/ 503002 h 1021917"/>
                <a:gd name="connsiteX30" fmla="*/ 6968023 w 9311978"/>
                <a:gd name="connsiteY30" fmla="*/ 284061 h 1021917"/>
                <a:gd name="connsiteX31" fmla="*/ 7238479 w 9311978"/>
                <a:gd name="connsiteY31" fmla="*/ 541639 h 1021917"/>
                <a:gd name="connsiteX32" fmla="*/ 7431662 w 9311978"/>
                <a:gd name="connsiteY32" fmla="*/ 296940 h 1021917"/>
                <a:gd name="connsiteX33" fmla="*/ 7663482 w 9311978"/>
                <a:gd name="connsiteY33" fmla="*/ 477244 h 1021917"/>
                <a:gd name="connsiteX34" fmla="*/ 7843786 w 9311978"/>
                <a:gd name="connsiteY34" fmla="*/ 296940 h 1021917"/>
                <a:gd name="connsiteX35" fmla="*/ 8140000 w 9311978"/>
                <a:gd name="connsiteY35" fmla="*/ 503002 h 1021917"/>
                <a:gd name="connsiteX36" fmla="*/ 8333183 w 9311978"/>
                <a:gd name="connsiteY36" fmla="*/ 296940 h 1021917"/>
                <a:gd name="connsiteX37" fmla="*/ 8616519 w 9311978"/>
                <a:gd name="connsiteY37" fmla="*/ 515881 h 1021917"/>
                <a:gd name="connsiteX38" fmla="*/ 8771065 w 9311978"/>
                <a:gd name="connsiteY38" fmla="*/ 322698 h 1021917"/>
                <a:gd name="connsiteX39" fmla="*/ 8990006 w 9311978"/>
                <a:gd name="connsiteY39" fmla="*/ 503002 h 1021917"/>
                <a:gd name="connsiteX40" fmla="*/ 9170310 w 9311978"/>
                <a:gd name="connsiteY40" fmla="*/ 284061 h 1021917"/>
                <a:gd name="connsiteX41" fmla="*/ 9311978 w 9311978"/>
                <a:gd name="connsiteY41" fmla="*/ 335577 h 1021917"/>
                <a:gd name="connsiteX0" fmla="*/ 245251 w 9311978"/>
                <a:gd name="connsiteY0" fmla="*/ 412850 h 1027224"/>
                <a:gd name="connsiteX1" fmla="*/ 631617 w 9311978"/>
                <a:gd name="connsiteY1" fmla="*/ 399970 h 1027224"/>
                <a:gd name="connsiteX2" fmla="*/ 477071 w 9311978"/>
                <a:gd name="connsiteY2" fmla="*/ 824974 h 1027224"/>
                <a:gd name="connsiteX3" fmla="*/ 552 w 9311978"/>
                <a:gd name="connsiteY3" fmla="*/ 726 h 1027224"/>
                <a:gd name="connsiteX4" fmla="*/ 580102 w 9311978"/>
                <a:gd name="connsiteY4" fmla="*/ 992399 h 1027224"/>
                <a:gd name="connsiteX5" fmla="*/ 979346 w 9311978"/>
                <a:gd name="connsiteY5" fmla="*/ 734822 h 1027224"/>
                <a:gd name="connsiteX6" fmla="*/ 824800 w 9311978"/>
                <a:gd name="connsiteY6" fmla="*/ 77999 h 1027224"/>
                <a:gd name="connsiteX7" fmla="*/ 2177082 w 9311978"/>
                <a:gd name="connsiteY7" fmla="*/ 219667 h 1027224"/>
                <a:gd name="connsiteX8" fmla="*/ 2280113 w 9311978"/>
                <a:gd name="connsiteY8" fmla="*/ 464366 h 1027224"/>
                <a:gd name="connsiteX9" fmla="*/ 2344507 w 9311978"/>
                <a:gd name="connsiteY9" fmla="*/ 709064 h 1027224"/>
                <a:gd name="connsiteX10" fmla="*/ 2396023 w 9311978"/>
                <a:gd name="connsiteY10" fmla="*/ 245425 h 1027224"/>
                <a:gd name="connsiteX11" fmla="*/ 2408902 w 9311978"/>
                <a:gd name="connsiteY11" fmla="*/ 683306 h 1027224"/>
                <a:gd name="connsiteX12" fmla="*/ 2589206 w 9311978"/>
                <a:gd name="connsiteY12" fmla="*/ 206788 h 1027224"/>
                <a:gd name="connsiteX13" fmla="*/ 2730874 w 9311978"/>
                <a:gd name="connsiteY13" fmla="*/ 606033 h 1027224"/>
                <a:gd name="connsiteX14" fmla="*/ 3001330 w 9311978"/>
                <a:gd name="connsiteY14" fmla="*/ 271183 h 1027224"/>
                <a:gd name="connsiteX15" fmla="*/ 3246028 w 9311978"/>
                <a:gd name="connsiteY15" fmla="*/ 593154 h 1027224"/>
                <a:gd name="connsiteX16" fmla="*/ 3529364 w 9311978"/>
                <a:gd name="connsiteY16" fmla="*/ 284061 h 1027224"/>
                <a:gd name="connsiteX17" fmla="*/ 3761183 w 9311978"/>
                <a:gd name="connsiteY17" fmla="*/ 567396 h 1027224"/>
                <a:gd name="connsiteX18" fmla="*/ 3993003 w 9311978"/>
                <a:gd name="connsiteY18" fmla="*/ 296940 h 1027224"/>
                <a:gd name="connsiteX19" fmla="*/ 4289217 w 9311978"/>
                <a:gd name="connsiteY19" fmla="*/ 541639 h 1027224"/>
                <a:gd name="connsiteX20" fmla="*/ 4559673 w 9311978"/>
                <a:gd name="connsiteY20" fmla="*/ 271183 h 1027224"/>
                <a:gd name="connsiteX21" fmla="*/ 4830129 w 9311978"/>
                <a:gd name="connsiteY21" fmla="*/ 567397 h 1027224"/>
                <a:gd name="connsiteX22" fmla="*/ 5087708 w 9311978"/>
                <a:gd name="connsiteY22" fmla="*/ 271183 h 1027224"/>
                <a:gd name="connsiteX23" fmla="*/ 5332406 w 9311978"/>
                <a:gd name="connsiteY23" fmla="*/ 528760 h 1027224"/>
                <a:gd name="connsiteX24" fmla="*/ 5577104 w 9311978"/>
                <a:gd name="connsiteY24" fmla="*/ 296940 h 1027224"/>
                <a:gd name="connsiteX25" fmla="*/ 5796046 w 9311978"/>
                <a:gd name="connsiteY25" fmla="*/ 503002 h 1027224"/>
                <a:gd name="connsiteX26" fmla="*/ 6027865 w 9311978"/>
                <a:gd name="connsiteY26" fmla="*/ 271182 h 1027224"/>
                <a:gd name="connsiteX27" fmla="*/ 6324079 w 9311978"/>
                <a:gd name="connsiteY27" fmla="*/ 503003 h 1027224"/>
                <a:gd name="connsiteX28" fmla="*/ 6517262 w 9311978"/>
                <a:gd name="connsiteY28" fmla="*/ 296940 h 1027224"/>
                <a:gd name="connsiteX29" fmla="*/ 6774840 w 9311978"/>
                <a:gd name="connsiteY29" fmla="*/ 503002 h 1027224"/>
                <a:gd name="connsiteX30" fmla="*/ 6968023 w 9311978"/>
                <a:gd name="connsiteY30" fmla="*/ 284061 h 1027224"/>
                <a:gd name="connsiteX31" fmla="*/ 7238479 w 9311978"/>
                <a:gd name="connsiteY31" fmla="*/ 541639 h 1027224"/>
                <a:gd name="connsiteX32" fmla="*/ 7431662 w 9311978"/>
                <a:gd name="connsiteY32" fmla="*/ 296940 h 1027224"/>
                <a:gd name="connsiteX33" fmla="*/ 7663482 w 9311978"/>
                <a:gd name="connsiteY33" fmla="*/ 477244 h 1027224"/>
                <a:gd name="connsiteX34" fmla="*/ 7843786 w 9311978"/>
                <a:gd name="connsiteY34" fmla="*/ 296940 h 1027224"/>
                <a:gd name="connsiteX35" fmla="*/ 8140000 w 9311978"/>
                <a:gd name="connsiteY35" fmla="*/ 503002 h 1027224"/>
                <a:gd name="connsiteX36" fmla="*/ 8333183 w 9311978"/>
                <a:gd name="connsiteY36" fmla="*/ 296940 h 1027224"/>
                <a:gd name="connsiteX37" fmla="*/ 8616519 w 9311978"/>
                <a:gd name="connsiteY37" fmla="*/ 515881 h 1027224"/>
                <a:gd name="connsiteX38" fmla="*/ 8771065 w 9311978"/>
                <a:gd name="connsiteY38" fmla="*/ 322698 h 1027224"/>
                <a:gd name="connsiteX39" fmla="*/ 8990006 w 9311978"/>
                <a:gd name="connsiteY39" fmla="*/ 503002 h 1027224"/>
                <a:gd name="connsiteX40" fmla="*/ 9170310 w 9311978"/>
                <a:gd name="connsiteY40" fmla="*/ 284061 h 1027224"/>
                <a:gd name="connsiteX41" fmla="*/ 9311978 w 9311978"/>
                <a:gd name="connsiteY41" fmla="*/ 335577 h 1027224"/>
                <a:gd name="connsiteX0" fmla="*/ 245251 w 9311978"/>
                <a:gd name="connsiteY0" fmla="*/ 412850 h 1027224"/>
                <a:gd name="connsiteX1" fmla="*/ 631617 w 9311978"/>
                <a:gd name="connsiteY1" fmla="*/ 399970 h 1027224"/>
                <a:gd name="connsiteX2" fmla="*/ 477071 w 9311978"/>
                <a:gd name="connsiteY2" fmla="*/ 824974 h 1027224"/>
                <a:gd name="connsiteX3" fmla="*/ 552 w 9311978"/>
                <a:gd name="connsiteY3" fmla="*/ 726 h 1027224"/>
                <a:gd name="connsiteX4" fmla="*/ 580102 w 9311978"/>
                <a:gd name="connsiteY4" fmla="*/ 992399 h 1027224"/>
                <a:gd name="connsiteX5" fmla="*/ 979346 w 9311978"/>
                <a:gd name="connsiteY5" fmla="*/ 734822 h 1027224"/>
                <a:gd name="connsiteX6" fmla="*/ 824800 w 9311978"/>
                <a:gd name="connsiteY6" fmla="*/ 77999 h 1027224"/>
                <a:gd name="connsiteX7" fmla="*/ 2177082 w 9311978"/>
                <a:gd name="connsiteY7" fmla="*/ 219667 h 1027224"/>
                <a:gd name="connsiteX8" fmla="*/ 1687685 w 9311978"/>
                <a:gd name="connsiteY8" fmla="*/ 528760 h 1027224"/>
                <a:gd name="connsiteX9" fmla="*/ 2344507 w 9311978"/>
                <a:gd name="connsiteY9" fmla="*/ 709064 h 1027224"/>
                <a:gd name="connsiteX10" fmla="*/ 2396023 w 9311978"/>
                <a:gd name="connsiteY10" fmla="*/ 245425 h 1027224"/>
                <a:gd name="connsiteX11" fmla="*/ 2408902 w 9311978"/>
                <a:gd name="connsiteY11" fmla="*/ 683306 h 1027224"/>
                <a:gd name="connsiteX12" fmla="*/ 2589206 w 9311978"/>
                <a:gd name="connsiteY12" fmla="*/ 206788 h 1027224"/>
                <a:gd name="connsiteX13" fmla="*/ 2730874 w 9311978"/>
                <a:gd name="connsiteY13" fmla="*/ 606033 h 1027224"/>
                <a:gd name="connsiteX14" fmla="*/ 3001330 w 9311978"/>
                <a:gd name="connsiteY14" fmla="*/ 271183 h 1027224"/>
                <a:gd name="connsiteX15" fmla="*/ 3246028 w 9311978"/>
                <a:gd name="connsiteY15" fmla="*/ 593154 h 1027224"/>
                <a:gd name="connsiteX16" fmla="*/ 3529364 w 9311978"/>
                <a:gd name="connsiteY16" fmla="*/ 284061 h 1027224"/>
                <a:gd name="connsiteX17" fmla="*/ 3761183 w 9311978"/>
                <a:gd name="connsiteY17" fmla="*/ 567396 h 1027224"/>
                <a:gd name="connsiteX18" fmla="*/ 3993003 w 9311978"/>
                <a:gd name="connsiteY18" fmla="*/ 296940 h 1027224"/>
                <a:gd name="connsiteX19" fmla="*/ 4289217 w 9311978"/>
                <a:gd name="connsiteY19" fmla="*/ 541639 h 1027224"/>
                <a:gd name="connsiteX20" fmla="*/ 4559673 w 9311978"/>
                <a:gd name="connsiteY20" fmla="*/ 271183 h 1027224"/>
                <a:gd name="connsiteX21" fmla="*/ 4830129 w 9311978"/>
                <a:gd name="connsiteY21" fmla="*/ 567397 h 1027224"/>
                <a:gd name="connsiteX22" fmla="*/ 5087708 w 9311978"/>
                <a:gd name="connsiteY22" fmla="*/ 271183 h 1027224"/>
                <a:gd name="connsiteX23" fmla="*/ 5332406 w 9311978"/>
                <a:gd name="connsiteY23" fmla="*/ 528760 h 1027224"/>
                <a:gd name="connsiteX24" fmla="*/ 5577104 w 9311978"/>
                <a:gd name="connsiteY24" fmla="*/ 296940 h 1027224"/>
                <a:gd name="connsiteX25" fmla="*/ 5796046 w 9311978"/>
                <a:gd name="connsiteY25" fmla="*/ 503002 h 1027224"/>
                <a:gd name="connsiteX26" fmla="*/ 6027865 w 9311978"/>
                <a:gd name="connsiteY26" fmla="*/ 271182 h 1027224"/>
                <a:gd name="connsiteX27" fmla="*/ 6324079 w 9311978"/>
                <a:gd name="connsiteY27" fmla="*/ 503003 h 1027224"/>
                <a:gd name="connsiteX28" fmla="*/ 6517262 w 9311978"/>
                <a:gd name="connsiteY28" fmla="*/ 296940 h 1027224"/>
                <a:gd name="connsiteX29" fmla="*/ 6774840 w 9311978"/>
                <a:gd name="connsiteY29" fmla="*/ 503002 h 1027224"/>
                <a:gd name="connsiteX30" fmla="*/ 6968023 w 9311978"/>
                <a:gd name="connsiteY30" fmla="*/ 284061 h 1027224"/>
                <a:gd name="connsiteX31" fmla="*/ 7238479 w 9311978"/>
                <a:gd name="connsiteY31" fmla="*/ 541639 h 1027224"/>
                <a:gd name="connsiteX32" fmla="*/ 7431662 w 9311978"/>
                <a:gd name="connsiteY32" fmla="*/ 296940 h 1027224"/>
                <a:gd name="connsiteX33" fmla="*/ 7663482 w 9311978"/>
                <a:gd name="connsiteY33" fmla="*/ 477244 h 1027224"/>
                <a:gd name="connsiteX34" fmla="*/ 7843786 w 9311978"/>
                <a:gd name="connsiteY34" fmla="*/ 296940 h 1027224"/>
                <a:gd name="connsiteX35" fmla="*/ 8140000 w 9311978"/>
                <a:gd name="connsiteY35" fmla="*/ 503002 h 1027224"/>
                <a:gd name="connsiteX36" fmla="*/ 8333183 w 9311978"/>
                <a:gd name="connsiteY36" fmla="*/ 296940 h 1027224"/>
                <a:gd name="connsiteX37" fmla="*/ 8616519 w 9311978"/>
                <a:gd name="connsiteY37" fmla="*/ 515881 h 1027224"/>
                <a:gd name="connsiteX38" fmla="*/ 8771065 w 9311978"/>
                <a:gd name="connsiteY38" fmla="*/ 322698 h 1027224"/>
                <a:gd name="connsiteX39" fmla="*/ 8990006 w 9311978"/>
                <a:gd name="connsiteY39" fmla="*/ 503002 h 1027224"/>
                <a:gd name="connsiteX40" fmla="*/ 9170310 w 9311978"/>
                <a:gd name="connsiteY40" fmla="*/ 284061 h 1027224"/>
                <a:gd name="connsiteX41" fmla="*/ 9311978 w 9311978"/>
                <a:gd name="connsiteY41" fmla="*/ 335577 h 1027224"/>
                <a:gd name="connsiteX0" fmla="*/ 245251 w 9311978"/>
                <a:gd name="connsiteY0" fmla="*/ 412850 h 1027224"/>
                <a:gd name="connsiteX1" fmla="*/ 631617 w 9311978"/>
                <a:gd name="connsiteY1" fmla="*/ 399970 h 1027224"/>
                <a:gd name="connsiteX2" fmla="*/ 477071 w 9311978"/>
                <a:gd name="connsiteY2" fmla="*/ 824974 h 1027224"/>
                <a:gd name="connsiteX3" fmla="*/ 552 w 9311978"/>
                <a:gd name="connsiteY3" fmla="*/ 726 h 1027224"/>
                <a:gd name="connsiteX4" fmla="*/ 580102 w 9311978"/>
                <a:gd name="connsiteY4" fmla="*/ 992399 h 1027224"/>
                <a:gd name="connsiteX5" fmla="*/ 979346 w 9311978"/>
                <a:gd name="connsiteY5" fmla="*/ 734822 h 1027224"/>
                <a:gd name="connsiteX6" fmla="*/ 824800 w 9311978"/>
                <a:gd name="connsiteY6" fmla="*/ 77999 h 1027224"/>
                <a:gd name="connsiteX7" fmla="*/ 2177082 w 9311978"/>
                <a:gd name="connsiteY7" fmla="*/ 219667 h 1027224"/>
                <a:gd name="connsiteX8" fmla="*/ 1687685 w 9311978"/>
                <a:gd name="connsiteY8" fmla="*/ 528760 h 1027224"/>
                <a:gd name="connsiteX9" fmla="*/ 2344507 w 9311978"/>
                <a:gd name="connsiteY9" fmla="*/ 709064 h 1027224"/>
                <a:gd name="connsiteX10" fmla="*/ 2396023 w 9311978"/>
                <a:gd name="connsiteY10" fmla="*/ 245425 h 1027224"/>
                <a:gd name="connsiteX11" fmla="*/ 2486175 w 9311978"/>
                <a:gd name="connsiteY11" fmla="*/ 876489 h 1027224"/>
                <a:gd name="connsiteX12" fmla="*/ 2589206 w 9311978"/>
                <a:gd name="connsiteY12" fmla="*/ 206788 h 1027224"/>
                <a:gd name="connsiteX13" fmla="*/ 2730874 w 9311978"/>
                <a:gd name="connsiteY13" fmla="*/ 606033 h 1027224"/>
                <a:gd name="connsiteX14" fmla="*/ 3001330 w 9311978"/>
                <a:gd name="connsiteY14" fmla="*/ 271183 h 1027224"/>
                <a:gd name="connsiteX15" fmla="*/ 3246028 w 9311978"/>
                <a:gd name="connsiteY15" fmla="*/ 593154 h 1027224"/>
                <a:gd name="connsiteX16" fmla="*/ 3529364 w 9311978"/>
                <a:gd name="connsiteY16" fmla="*/ 284061 h 1027224"/>
                <a:gd name="connsiteX17" fmla="*/ 3761183 w 9311978"/>
                <a:gd name="connsiteY17" fmla="*/ 567396 h 1027224"/>
                <a:gd name="connsiteX18" fmla="*/ 3993003 w 9311978"/>
                <a:gd name="connsiteY18" fmla="*/ 296940 h 1027224"/>
                <a:gd name="connsiteX19" fmla="*/ 4289217 w 9311978"/>
                <a:gd name="connsiteY19" fmla="*/ 541639 h 1027224"/>
                <a:gd name="connsiteX20" fmla="*/ 4559673 w 9311978"/>
                <a:gd name="connsiteY20" fmla="*/ 271183 h 1027224"/>
                <a:gd name="connsiteX21" fmla="*/ 4830129 w 9311978"/>
                <a:gd name="connsiteY21" fmla="*/ 567397 h 1027224"/>
                <a:gd name="connsiteX22" fmla="*/ 5087708 w 9311978"/>
                <a:gd name="connsiteY22" fmla="*/ 271183 h 1027224"/>
                <a:gd name="connsiteX23" fmla="*/ 5332406 w 9311978"/>
                <a:gd name="connsiteY23" fmla="*/ 528760 h 1027224"/>
                <a:gd name="connsiteX24" fmla="*/ 5577104 w 9311978"/>
                <a:gd name="connsiteY24" fmla="*/ 296940 h 1027224"/>
                <a:gd name="connsiteX25" fmla="*/ 5796046 w 9311978"/>
                <a:gd name="connsiteY25" fmla="*/ 503002 h 1027224"/>
                <a:gd name="connsiteX26" fmla="*/ 6027865 w 9311978"/>
                <a:gd name="connsiteY26" fmla="*/ 271182 h 1027224"/>
                <a:gd name="connsiteX27" fmla="*/ 6324079 w 9311978"/>
                <a:gd name="connsiteY27" fmla="*/ 503003 h 1027224"/>
                <a:gd name="connsiteX28" fmla="*/ 6517262 w 9311978"/>
                <a:gd name="connsiteY28" fmla="*/ 296940 h 1027224"/>
                <a:gd name="connsiteX29" fmla="*/ 6774840 w 9311978"/>
                <a:gd name="connsiteY29" fmla="*/ 503002 h 1027224"/>
                <a:gd name="connsiteX30" fmla="*/ 6968023 w 9311978"/>
                <a:gd name="connsiteY30" fmla="*/ 284061 h 1027224"/>
                <a:gd name="connsiteX31" fmla="*/ 7238479 w 9311978"/>
                <a:gd name="connsiteY31" fmla="*/ 541639 h 1027224"/>
                <a:gd name="connsiteX32" fmla="*/ 7431662 w 9311978"/>
                <a:gd name="connsiteY32" fmla="*/ 296940 h 1027224"/>
                <a:gd name="connsiteX33" fmla="*/ 7663482 w 9311978"/>
                <a:gd name="connsiteY33" fmla="*/ 477244 h 1027224"/>
                <a:gd name="connsiteX34" fmla="*/ 7843786 w 9311978"/>
                <a:gd name="connsiteY34" fmla="*/ 296940 h 1027224"/>
                <a:gd name="connsiteX35" fmla="*/ 8140000 w 9311978"/>
                <a:gd name="connsiteY35" fmla="*/ 503002 h 1027224"/>
                <a:gd name="connsiteX36" fmla="*/ 8333183 w 9311978"/>
                <a:gd name="connsiteY36" fmla="*/ 296940 h 1027224"/>
                <a:gd name="connsiteX37" fmla="*/ 8616519 w 9311978"/>
                <a:gd name="connsiteY37" fmla="*/ 515881 h 1027224"/>
                <a:gd name="connsiteX38" fmla="*/ 8771065 w 9311978"/>
                <a:gd name="connsiteY38" fmla="*/ 322698 h 1027224"/>
                <a:gd name="connsiteX39" fmla="*/ 8990006 w 9311978"/>
                <a:gd name="connsiteY39" fmla="*/ 503002 h 1027224"/>
                <a:gd name="connsiteX40" fmla="*/ 9170310 w 9311978"/>
                <a:gd name="connsiteY40" fmla="*/ 284061 h 1027224"/>
                <a:gd name="connsiteX41" fmla="*/ 9311978 w 9311978"/>
                <a:gd name="connsiteY41" fmla="*/ 335577 h 1027224"/>
                <a:gd name="connsiteX0" fmla="*/ 245251 w 9311978"/>
                <a:gd name="connsiteY0" fmla="*/ 412850 h 1027224"/>
                <a:gd name="connsiteX1" fmla="*/ 631617 w 9311978"/>
                <a:gd name="connsiteY1" fmla="*/ 399970 h 1027224"/>
                <a:gd name="connsiteX2" fmla="*/ 477071 w 9311978"/>
                <a:gd name="connsiteY2" fmla="*/ 824974 h 1027224"/>
                <a:gd name="connsiteX3" fmla="*/ 552 w 9311978"/>
                <a:gd name="connsiteY3" fmla="*/ 726 h 1027224"/>
                <a:gd name="connsiteX4" fmla="*/ 580102 w 9311978"/>
                <a:gd name="connsiteY4" fmla="*/ 992399 h 1027224"/>
                <a:gd name="connsiteX5" fmla="*/ 979346 w 9311978"/>
                <a:gd name="connsiteY5" fmla="*/ 734822 h 1027224"/>
                <a:gd name="connsiteX6" fmla="*/ 824800 w 9311978"/>
                <a:gd name="connsiteY6" fmla="*/ 77999 h 1027224"/>
                <a:gd name="connsiteX7" fmla="*/ 2177082 w 9311978"/>
                <a:gd name="connsiteY7" fmla="*/ 219667 h 1027224"/>
                <a:gd name="connsiteX8" fmla="*/ 1687685 w 9311978"/>
                <a:gd name="connsiteY8" fmla="*/ 528760 h 1027224"/>
                <a:gd name="connsiteX9" fmla="*/ 1507381 w 9311978"/>
                <a:gd name="connsiteY9" fmla="*/ 824974 h 1027224"/>
                <a:gd name="connsiteX10" fmla="*/ 2396023 w 9311978"/>
                <a:gd name="connsiteY10" fmla="*/ 245425 h 1027224"/>
                <a:gd name="connsiteX11" fmla="*/ 2486175 w 9311978"/>
                <a:gd name="connsiteY11" fmla="*/ 876489 h 1027224"/>
                <a:gd name="connsiteX12" fmla="*/ 2589206 w 9311978"/>
                <a:gd name="connsiteY12" fmla="*/ 206788 h 1027224"/>
                <a:gd name="connsiteX13" fmla="*/ 2730874 w 9311978"/>
                <a:gd name="connsiteY13" fmla="*/ 606033 h 1027224"/>
                <a:gd name="connsiteX14" fmla="*/ 3001330 w 9311978"/>
                <a:gd name="connsiteY14" fmla="*/ 271183 h 1027224"/>
                <a:gd name="connsiteX15" fmla="*/ 3246028 w 9311978"/>
                <a:gd name="connsiteY15" fmla="*/ 593154 h 1027224"/>
                <a:gd name="connsiteX16" fmla="*/ 3529364 w 9311978"/>
                <a:gd name="connsiteY16" fmla="*/ 284061 h 1027224"/>
                <a:gd name="connsiteX17" fmla="*/ 3761183 w 9311978"/>
                <a:gd name="connsiteY17" fmla="*/ 567396 h 1027224"/>
                <a:gd name="connsiteX18" fmla="*/ 3993003 w 9311978"/>
                <a:gd name="connsiteY18" fmla="*/ 296940 h 1027224"/>
                <a:gd name="connsiteX19" fmla="*/ 4289217 w 9311978"/>
                <a:gd name="connsiteY19" fmla="*/ 541639 h 1027224"/>
                <a:gd name="connsiteX20" fmla="*/ 4559673 w 9311978"/>
                <a:gd name="connsiteY20" fmla="*/ 271183 h 1027224"/>
                <a:gd name="connsiteX21" fmla="*/ 4830129 w 9311978"/>
                <a:gd name="connsiteY21" fmla="*/ 567397 h 1027224"/>
                <a:gd name="connsiteX22" fmla="*/ 5087708 w 9311978"/>
                <a:gd name="connsiteY22" fmla="*/ 271183 h 1027224"/>
                <a:gd name="connsiteX23" fmla="*/ 5332406 w 9311978"/>
                <a:gd name="connsiteY23" fmla="*/ 528760 h 1027224"/>
                <a:gd name="connsiteX24" fmla="*/ 5577104 w 9311978"/>
                <a:gd name="connsiteY24" fmla="*/ 296940 h 1027224"/>
                <a:gd name="connsiteX25" fmla="*/ 5796046 w 9311978"/>
                <a:gd name="connsiteY25" fmla="*/ 503002 h 1027224"/>
                <a:gd name="connsiteX26" fmla="*/ 6027865 w 9311978"/>
                <a:gd name="connsiteY26" fmla="*/ 271182 h 1027224"/>
                <a:gd name="connsiteX27" fmla="*/ 6324079 w 9311978"/>
                <a:gd name="connsiteY27" fmla="*/ 503003 h 1027224"/>
                <a:gd name="connsiteX28" fmla="*/ 6517262 w 9311978"/>
                <a:gd name="connsiteY28" fmla="*/ 296940 h 1027224"/>
                <a:gd name="connsiteX29" fmla="*/ 6774840 w 9311978"/>
                <a:gd name="connsiteY29" fmla="*/ 503002 h 1027224"/>
                <a:gd name="connsiteX30" fmla="*/ 6968023 w 9311978"/>
                <a:gd name="connsiteY30" fmla="*/ 284061 h 1027224"/>
                <a:gd name="connsiteX31" fmla="*/ 7238479 w 9311978"/>
                <a:gd name="connsiteY31" fmla="*/ 541639 h 1027224"/>
                <a:gd name="connsiteX32" fmla="*/ 7431662 w 9311978"/>
                <a:gd name="connsiteY32" fmla="*/ 296940 h 1027224"/>
                <a:gd name="connsiteX33" fmla="*/ 7663482 w 9311978"/>
                <a:gd name="connsiteY33" fmla="*/ 477244 h 1027224"/>
                <a:gd name="connsiteX34" fmla="*/ 7843786 w 9311978"/>
                <a:gd name="connsiteY34" fmla="*/ 296940 h 1027224"/>
                <a:gd name="connsiteX35" fmla="*/ 8140000 w 9311978"/>
                <a:gd name="connsiteY35" fmla="*/ 503002 h 1027224"/>
                <a:gd name="connsiteX36" fmla="*/ 8333183 w 9311978"/>
                <a:gd name="connsiteY36" fmla="*/ 296940 h 1027224"/>
                <a:gd name="connsiteX37" fmla="*/ 8616519 w 9311978"/>
                <a:gd name="connsiteY37" fmla="*/ 515881 h 1027224"/>
                <a:gd name="connsiteX38" fmla="*/ 8771065 w 9311978"/>
                <a:gd name="connsiteY38" fmla="*/ 322698 h 1027224"/>
                <a:gd name="connsiteX39" fmla="*/ 8990006 w 9311978"/>
                <a:gd name="connsiteY39" fmla="*/ 503002 h 1027224"/>
                <a:gd name="connsiteX40" fmla="*/ 9170310 w 9311978"/>
                <a:gd name="connsiteY40" fmla="*/ 284061 h 1027224"/>
                <a:gd name="connsiteX41" fmla="*/ 9311978 w 9311978"/>
                <a:gd name="connsiteY41" fmla="*/ 335577 h 1027224"/>
                <a:gd name="connsiteX0" fmla="*/ 245251 w 9311978"/>
                <a:gd name="connsiteY0" fmla="*/ 1101176 h 1715550"/>
                <a:gd name="connsiteX1" fmla="*/ 631617 w 9311978"/>
                <a:gd name="connsiteY1" fmla="*/ 1088296 h 1715550"/>
                <a:gd name="connsiteX2" fmla="*/ 477071 w 9311978"/>
                <a:gd name="connsiteY2" fmla="*/ 1513300 h 1715550"/>
                <a:gd name="connsiteX3" fmla="*/ 552 w 9311978"/>
                <a:gd name="connsiteY3" fmla="*/ 689052 h 1715550"/>
                <a:gd name="connsiteX4" fmla="*/ 580102 w 9311978"/>
                <a:gd name="connsiteY4" fmla="*/ 1680725 h 1715550"/>
                <a:gd name="connsiteX5" fmla="*/ 979346 w 9311978"/>
                <a:gd name="connsiteY5" fmla="*/ 1423148 h 1715550"/>
                <a:gd name="connsiteX6" fmla="*/ 824800 w 9311978"/>
                <a:gd name="connsiteY6" fmla="*/ 766325 h 1715550"/>
                <a:gd name="connsiteX7" fmla="*/ 1056620 w 9311978"/>
                <a:gd name="connsiteY7" fmla="*/ 6472 h 1715550"/>
                <a:gd name="connsiteX8" fmla="*/ 1687685 w 9311978"/>
                <a:gd name="connsiteY8" fmla="*/ 1217086 h 1715550"/>
                <a:gd name="connsiteX9" fmla="*/ 1507381 w 9311978"/>
                <a:gd name="connsiteY9" fmla="*/ 1513300 h 1715550"/>
                <a:gd name="connsiteX10" fmla="*/ 2396023 w 9311978"/>
                <a:gd name="connsiteY10" fmla="*/ 933751 h 1715550"/>
                <a:gd name="connsiteX11" fmla="*/ 2486175 w 9311978"/>
                <a:gd name="connsiteY11" fmla="*/ 1564815 h 1715550"/>
                <a:gd name="connsiteX12" fmla="*/ 2589206 w 9311978"/>
                <a:gd name="connsiteY12" fmla="*/ 895114 h 1715550"/>
                <a:gd name="connsiteX13" fmla="*/ 2730874 w 9311978"/>
                <a:gd name="connsiteY13" fmla="*/ 1294359 h 1715550"/>
                <a:gd name="connsiteX14" fmla="*/ 3001330 w 9311978"/>
                <a:gd name="connsiteY14" fmla="*/ 959509 h 1715550"/>
                <a:gd name="connsiteX15" fmla="*/ 3246028 w 9311978"/>
                <a:gd name="connsiteY15" fmla="*/ 1281480 h 1715550"/>
                <a:gd name="connsiteX16" fmla="*/ 3529364 w 9311978"/>
                <a:gd name="connsiteY16" fmla="*/ 972387 h 1715550"/>
                <a:gd name="connsiteX17" fmla="*/ 3761183 w 9311978"/>
                <a:gd name="connsiteY17" fmla="*/ 1255722 h 1715550"/>
                <a:gd name="connsiteX18" fmla="*/ 3993003 w 9311978"/>
                <a:gd name="connsiteY18" fmla="*/ 985266 h 1715550"/>
                <a:gd name="connsiteX19" fmla="*/ 4289217 w 9311978"/>
                <a:gd name="connsiteY19" fmla="*/ 1229965 h 1715550"/>
                <a:gd name="connsiteX20" fmla="*/ 4559673 w 9311978"/>
                <a:gd name="connsiteY20" fmla="*/ 959509 h 1715550"/>
                <a:gd name="connsiteX21" fmla="*/ 4830129 w 9311978"/>
                <a:gd name="connsiteY21" fmla="*/ 1255723 h 1715550"/>
                <a:gd name="connsiteX22" fmla="*/ 5087708 w 9311978"/>
                <a:gd name="connsiteY22" fmla="*/ 959509 h 1715550"/>
                <a:gd name="connsiteX23" fmla="*/ 5332406 w 9311978"/>
                <a:gd name="connsiteY23" fmla="*/ 1217086 h 1715550"/>
                <a:gd name="connsiteX24" fmla="*/ 5577104 w 9311978"/>
                <a:gd name="connsiteY24" fmla="*/ 985266 h 1715550"/>
                <a:gd name="connsiteX25" fmla="*/ 5796046 w 9311978"/>
                <a:gd name="connsiteY25" fmla="*/ 1191328 h 1715550"/>
                <a:gd name="connsiteX26" fmla="*/ 6027865 w 9311978"/>
                <a:gd name="connsiteY26" fmla="*/ 959508 h 1715550"/>
                <a:gd name="connsiteX27" fmla="*/ 6324079 w 9311978"/>
                <a:gd name="connsiteY27" fmla="*/ 1191329 h 1715550"/>
                <a:gd name="connsiteX28" fmla="*/ 6517262 w 9311978"/>
                <a:gd name="connsiteY28" fmla="*/ 985266 h 1715550"/>
                <a:gd name="connsiteX29" fmla="*/ 6774840 w 9311978"/>
                <a:gd name="connsiteY29" fmla="*/ 1191328 h 1715550"/>
                <a:gd name="connsiteX30" fmla="*/ 6968023 w 9311978"/>
                <a:gd name="connsiteY30" fmla="*/ 972387 h 1715550"/>
                <a:gd name="connsiteX31" fmla="*/ 7238479 w 9311978"/>
                <a:gd name="connsiteY31" fmla="*/ 1229965 h 1715550"/>
                <a:gd name="connsiteX32" fmla="*/ 7431662 w 9311978"/>
                <a:gd name="connsiteY32" fmla="*/ 985266 h 1715550"/>
                <a:gd name="connsiteX33" fmla="*/ 7663482 w 9311978"/>
                <a:gd name="connsiteY33" fmla="*/ 1165570 h 1715550"/>
                <a:gd name="connsiteX34" fmla="*/ 7843786 w 9311978"/>
                <a:gd name="connsiteY34" fmla="*/ 985266 h 1715550"/>
                <a:gd name="connsiteX35" fmla="*/ 8140000 w 9311978"/>
                <a:gd name="connsiteY35" fmla="*/ 1191328 h 1715550"/>
                <a:gd name="connsiteX36" fmla="*/ 8333183 w 9311978"/>
                <a:gd name="connsiteY36" fmla="*/ 985266 h 1715550"/>
                <a:gd name="connsiteX37" fmla="*/ 8616519 w 9311978"/>
                <a:gd name="connsiteY37" fmla="*/ 1204207 h 1715550"/>
                <a:gd name="connsiteX38" fmla="*/ 8771065 w 9311978"/>
                <a:gd name="connsiteY38" fmla="*/ 1011024 h 1715550"/>
                <a:gd name="connsiteX39" fmla="*/ 8990006 w 9311978"/>
                <a:gd name="connsiteY39" fmla="*/ 1191328 h 1715550"/>
                <a:gd name="connsiteX40" fmla="*/ 9170310 w 9311978"/>
                <a:gd name="connsiteY40" fmla="*/ 972387 h 1715550"/>
                <a:gd name="connsiteX41" fmla="*/ 9311978 w 9311978"/>
                <a:gd name="connsiteY41" fmla="*/ 1023903 h 1715550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2396023 w 9311978"/>
                <a:gd name="connsiteY10" fmla="*/ 935869 h 1717668"/>
                <a:gd name="connsiteX11" fmla="*/ 2486175 w 9311978"/>
                <a:gd name="connsiteY11" fmla="*/ 1566933 h 1717668"/>
                <a:gd name="connsiteX12" fmla="*/ 2589206 w 9311978"/>
                <a:gd name="connsiteY12" fmla="*/ 897232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486175 w 9311978"/>
                <a:gd name="connsiteY11" fmla="*/ 1566933 h 1717668"/>
                <a:gd name="connsiteX12" fmla="*/ 2589206 w 9311978"/>
                <a:gd name="connsiteY12" fmla="*/ 897232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80113 w 9311978"/>
                <a:gd name="connsiteY11" fmla="*/ 1386628 h 1717668"/>
                <a:gd name="connsiteX12" fmla="*/ 2589206 w 9311978"/>
                <a:gd name="connsiteY12" fmla="*/ 897232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80113 w 9311978"/>
                <a:gd name="connsiteY11" fmla="*/ 1386628 h 1717668"/>
                <a:gd name="connsiteX12" fmla="*/ 2563448 w 9311978"/>
                <a:gd name="connsiteY12" fmla="*/ 974506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92992 w 9311978"/>
                <a:gd name="connsiteY11" fmla="*/ 1335113 h 1717668"/>
                <a:gd name="connsiteX12" fmla="*/ 2563448 w 9311978"/>
                <a:gd name="connsiteY12" fmla="*/ 974506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92992 w 9311978"/>
                <a:gd name="connsiteY11" fmla="*/ 1335113 h 1717668"/>
                <a:gd name="connsiteX12" fmla="*/ 2499054 w 9311978"/>
                <a:gd name="connsiteY12" fmla="*/ 935869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15719 w 9311978"/>
                <a:gd name="connsiteY11" fmla="*/ 1335113 h 1717668"/>
                <a:gd name="connsiteX12" fmla="*/ 2499054 w 9311978"/>
                <a:gd name="connsiteY12" fmla="*/ 935869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1996778 w 9311978"/>
                <a:gd name="connsiteY10" fmla="*/ 884354 h 1717668"/>
                <a:gd name="connsiteX11" fmla="*/ 2215719 w 9311978"/>
                <a:gd name="connsiteY11" fmla="*/ 1270718 h 1717668"/>
                <a:gd name="connsiteX12" fmla="*/ 2499054 w 9311978"/>
                <a:gd name="connsiteY12" fmla="*/ 935869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507381 w 9311978"/>
                <a:gd name="connsiteY9" fmla="*/ 1515418 h 1717668"/>
                <a:gd name="connsiteX10" fmla="*/ 2009657 w 9311978"/>
                <a:gd name="connsiteY10" fmla="*/ 974506 h 1717668"/>
                <a:gd name="connsiteX11" fmla="*/ 2215719 w 9311978"/>
                <a:gd name="connsiteY11" fmla="*/ 1270718 h 1717668"/>
                <a:gd name="connsiteX12" fmla="*/ 2499054 w 9311978"/>
                <a:gd name="connsiteY12" fmla="*/ 935869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103294 h 1717668"/>
                <a:gd name="connsiteX1" fmla="*/ 631617 w 9311978"/>
                <a:gd name="connsiteY1" fmla="*/ 1090414 h 1717668"/>
                <a:gd name="connsiteX2" fmla="*/ 477071 w 9311978"/>
                <a:gd name="connsiteY2" fmla="*/ 1515418 h 1717668"/>
                <a:gd name="connsiteX3" fmla="*/ 552 w 9311978"/>
                <a:gd name="connsiteY3" fmla="*/ 691170 h 1717668"/>
                <a:gd name="connsiteX4" fmla="*/ 580102 w 9311978"/>
                <a:gd name="connsiteY4" fmla="*/ 1682843 h 1717668"/>
                <a:gd name="connsiteX5" fmla="*/ 979346 w 9311978"/>
                <a:gd name="connsiteY5" fmla="*/ 1425266 h 1717668"/>
                <a:gd name="connsiteX6" fmla="*/ 824800 w 9311978"/>
                <a:gd name="connsiteY6" fmla="*/ 768443 h 1717668"/>
                <a:gd name="connsiteX7" fmla="*/ 1056620 w 9311978"/>
                <a:gd name="connsiteY7" fmla="*/ 8590 h 1717668"/>
                <a:gd name="connsiteX8" fmla="*/ 1198287 w 9311978"/>
                <a:gd name="connsiteY8" fmla="*/ 1296477 h 1717668"/>
                <a:gd name="connsiteX9" fmla="*/ 1829353 w 9311978"/>
                <a:gd name="connsiteY9" fmla="*/ 1283598 h 1717668"/>
                <a:gd name="connsiteX10" fmla="*/ 2009657 w 9311978"/>
                <a:gd name="connsiteY10" fmla="*/ 974506 h 1717668"/>
                <a:gd name="connsiteX11" fmla="*/ 2215719 w 9311978"/>
                <a:gd name="connsiteY11" fmla="*/ 1270718 h 1717668"/>
                <a:gd name="connsiteX12" fmla="*/ 2499054 w 9311978"/>
                <a:gd name="connsiteY12" fmla="*/ 935869 h 1717668"/>
                <a:gd name="connsiteX13" fmla="*/ 2730874 w 9311978"/>
                <a:gd name="connsiteY13" fmla="*/ 1296477 h 1717668"/>
                <a:gd name="connsiteX14" fmla="*/ 3001330 w 9311978"/>
                <a:gd name="connsiteY14" fmla="*/ 961627 h 1717668"/>
                <a:gd name="connsiteX15" fmla="*/ 3246028 w 9311978"/>
                <a:gd name="connsiteY15" fmla="*/ 1283598 h 1717668"/>
                <a:gd name="connsiteX16" fmla="*/ 3529364 w 9311978"/>
                <a:gd name="connsiteY16" fmla="*/ 974505 h 1717668"/>
                <a:gd name="connsiteX17" fmla="*/ 3761183 w 9311978"/>
                <a:gd name="connsiteY17" fmla="*/ 1257840 h 1717668"/>
                <a:gd name="connsiteX18" fmla="*/ 3993003 w 9311978"/>
                <a:gd name="connsiteY18" fmla="*/ 987384 h 1717668"/>
                <a:gd name="connsiteX19" fmla="*/ 4289217 w 9311978"/>
                <a:gd name="connsiteY19" fmla="*/ 1232083 h 1717668"/>
                <a:gd name="connsiteX20" fmla="*/ 4559673 w 9311978"/>
                <a:gd name="connsiteY20" fmla="*/ 961627 h 1717668"/>
                <a:gd name="connsiteX21" fmla="*/ 4830129 w 9311978"/>
                <a:gd name="connsiteY21" fmla="*/ 1257841 h 1717668"/>
                <a:gd name="connsiteX22" fmla="*/ 5087708 w 9311978"/>
                <a:gd name="connsiteY22" fmla="*/ 961627 h 1717668"/>
                <a:gd name="connsiteX23" fmla="*/ 5332406 w 9311978"/>
                <a:gd name="connsiteY23" fmla="*/ 1219204 h 1717668"/>
                <a:gd name="connsiteX24" fmla="*/ 5577104 w 9311978"/>
                <a:gd name="connsiteY24" fmla="*/ 987384 h 1717668"/>
                <a:gd name="connsiteX25" fmla="*/ 5796046 w 9311978"/>
                <a:gd name="connsiteY25" fmla="*/ 1193446 h 1717668"/>
                <a:gd name="connsiteX26" fmla="*/ 6027865 w 9311978"/>
                <a:gd name="connsiteY26" fmla="*/ 961626 h 1717668"/>
                <a:gd name="connsiteX27" fmla="*/ 6324079 w 9311978"/>
                <a:gd name="connsiteY27" fmla="*/ 1193447 h 1717668"/>
                <a:gd name="connsiteX28" fmla="*/ 6517262 w 9311978"/>
                <a:gd name="connsiteY28" fmla="*/ 987384 h 1717668"/>
                <a:gd name="connsiteX29" fmla="*/ 6774840 w 9311978"/>
                <a:gd name="connsiteY29" fmla="*/ 1193446 h 1717668"/>
                <a:gd name="connsiteX30" fmla="*/ 6968023 w 9311978"/>
                <a:gd name="connsiteY30" fmla="*/ 974505 h 1717668"/>
                <a:gd name="connsiteX31" fmla="*/ 7238479 w 9311978"/>
                <a:gd name="connsiteY31" fmla="*/ 1232083 h 1717668"/>
                <a:gd name="connsiteX32" fmla="*/ 7431662 w 9311978"/>
                <a:gd name="connsiteY32" fmla="*/ 987384 h 1717668"/>
                <a:gd name="connsiteX33" fmla="*/ 7663482 w 9311978"/>
                <a:gd name="connsiteY33" fmla="*/ 1167688 h 1717668"/>
                <a:gd name="connsiteX34" fmla="*/ 7843786 w 9311978"/>
                <a:gd name="connsiteY34" fmla="*/ 987384 h 1717668"/>
                <a:gd name="connsiteX35" fmla="*/ 8140000 w 9311978"/>
                <a:gd name="connsiteY35" fmla="*/ 1193446 h 1717668"/>
                <a:gd name="connsiteX36" fmla="*/ 8333183 w 9311978"/>
                <a:gd name="connsiteY36" fmla="*/ 987384 h 1717668"/>
                <a:gd name="connsiteX37" fmla="*/ 8616519 w 9311978"/>
                <a:gd name="connsiteY37" fmla="*/ 1206325 h 1717668"/>
                <a:gd name="connsiteX38" fmla="*/ 8771065 w 9311978"/>
                <a:gd name="connsiteY38" fmla="*/ 1013142 h 1717668"/>
                <a:gd name="connsiteX39" fmla="*/ 8990006 w 9311978"/>
                <a:gd name="connsiteY39" fmla="*/ 1193446 h 1717668"/>
                <a:gd name="connsiteX40" fmla="*/ 9170310 w 9311978"/>
                <a:gd name="connsiteY40" fmla="*/ 974505 h 1717668"/>
                <a:gd name="connsiteX41" fmla="*/ 9311978 w 9311978"/>
                <a:gd name="connsiteY41" fmla="*/ 1026021 h 1717668"/>
                <a:gd name="connsiteX0" fmla="*/ 245251 w 9311978"/>
                <a:gd name="connsiteY0" fmla="*/ 1096046 h 1710420"/>
                <a:gd name="connsiteX1" fmla="*/ 631617 w 9311978"/>
                <a:gd name="connsiteY1" fmla="*/ 1083166 h 1710420"/>
                <a:gd name="connsiteX2" fmla="*/ 477071 w 9311978"/>
                <a:gd name="connsiteY2" fmla="*/ 1508170 h 1710420"/>
                <a:gd name="connsiteX3" fmla="*/ 552 w 9311978"/>
                <a:gd name="connsiteY3" fmla="*/ 683922 h 1710420"/>
                <a:gd name="connsiteX4" fmla="*/ 580102 w 9311978"/>
                <a:gd name="connsiteY4" fmla="*/ 1675595 h 1710420"/>
                <a:gd name="connsiteX5" fmla="*/ 979346 w 9311978"/>
                <a:gd name="connsiteY5" fmla="*/ 1418018 h 1710420"/>
                <a:gd name="connsiteX6" fmla="*/ 824800 w 9311978"/>
                <a:gd name="connsiteY6" fmla="*/ 761195 h 1710420"/>
                <a:gd name="connsiteX7" fmla="*/ 1056620 w 9311978"/>
                <a:gd name="connsiteY7" fmla="*/ 1342 h 1710420"/>
                <a:gd name="connsiteX8" fmla="*/ 1661927 w 9311978"/>
                <a:gd name="connsiteY8" fmla="*/ 954378 h 1710420"/>
                <a:gd name="connsiteX9" fmla="*/ 1829353 w 9311978"/>
                <a:gd name="connsiteY9" fmla="*/ 1276350 h 1710420"/>
                <a:gd name="connsiteX10" fmla="*/ 2009657 w 9311978"/>
                <a:gd name="connsiteY10" fmla="*/ 967258 h 1710420"/>
                <a:gd name="connsiteX11" fmla="*/ 2215719 w 9311978"/>
                <a:gd name="connsiteY11" fmla="*/ 1263470 h 1710420"/>
                <a:gd name="connsiteX12" fmla="*/ 2499054 w 9311978"/>
                <a:gd name="connsiteY12" fmla="*/ 928621 h 1710420"/>
                <a:gd name="connsiteX13" fmla="*/ 2730874 w 9311978"/>
                <a:gd name="connsiteY13" fmla="*/ 1289229 h 1710420"/>
                <a:gd name="connsiteX14" fmla="*/ 3001330 w 9311978"/>
                <a:gd name="connsiteY14" fmla="*/ 954379 h 1710420"/>
                <a:gd name="connsiteX15" fmla="*/ 3246028 w 9311978"/>
                <a:gd name="connsiteY15" fmla="*/ 1276350 h 1710420"/>
                <a:gd name="connsiteX16" fmla="*/ 3529364 w 9311978"/>
                <a:gd name="connsiteY16" fmla="*/ 967257 h 1710420"/>
                <a:gd name="connsiteX17" fmla="*/ 3761183 w 9311978"/>
                <a:gd name="connsiteY17" fmla="*/ 1250592 h 1710420"/>
                <a:gd name="connsiteX18" fmla="*/ 3993003 w 9311978"/>
                <a:gd name="connsiteY18" fmla="*/ 980136 h 1710420"/>
                <a:gd name="connsiteX19" fmla="*/ 4289217 w 9311978"/>
                <a:gd name="connsiteY19" fmla="*/ 1224835 h 1710420"/>
                <a:gd name="connsiteX20" fmla="*/ 4559673 w 9311978"/>
                <a:gd name="connsiteY20" fmla="*/ 954379 h 1710420"/>
                <a:gd name="connsiteX21" fmla="*/ 4830129 w 9311978"/>
                <a:gd name="connsiteY21" fmla="*/ 1250593 h 1710420"/>
                <a:gd name="connsiteX22" fmla="*/ 5087708 w 9311978"/>
                <a:gd name="connsiteY22" fmla="*/ 954379 h 1710420"/>
                <a:gd name="connsiteX23" fmla="*/ 5332406 w 9311978"/>
                <a:gd name="connsiteY23" fmla="*/ 1211956 h 1710420"/>
                <a:gd name="connsiteX24" fmla="*/ 5577104 w 9311978"/>
                <a:gd name="connsiteY24" fmla="*/ 980136 h 1710420"/>
                <a:gd name="connsiteX25" fmla="*/ 5796046 w 9311978"/>
                <a:gd name="connsiteY25" fmla="*/ 1186198 h 1710420"/>
                <a:gd name="connsiteX26" fmla="*/ 6027865 w 9311978"/>
                <a:gd name="connsiteY26" fmla="*/ 954378 h 1710420"/>
                <a:gd name="connsiteX27" fmla="*/ 6324079 w 9311978"/>
                <a:gd name="connsiteY27" fmla="*/ 1186199 h 1710420"/>
                <a:gd name="connsiteX28" fmla="*/ 6517262 w 9311978"/>
                <a:gd name="connsiteY28" fmla="*/ 980136 h 1710420"/>
                <a:gd name="connsiteX29" fmla="*/ 6774840 w 9311978"/>
                <a:gd name="connsiteY29" fmla="*/ 1186198 h 1710420"/>
                <a:gd name="connsiteX30" fmla="*/ 6968023 w 9311978"/>
                <a:gd name="connsiteY30" fmla="*/ 967257 h 1710420"/>
                <a:gd name="connsiteX31" fmla="*/ 7238479 w 9311978"/>
                <a:gd name="connsiteY31" fmla="*/ 1224835 h 1710420"/>
                <a:gd name="connsiteX32" fmla="*/ 7431662 w 9311978"/>
                <a:gd name="connsiteY32" fmla="*/ 980136 h 1710420"/>
                <a:gd name="connsiteX33" fmla="*/ 7663482 w 9311978"/>
                <a:gd name="connsiteY33" fmla="*/ 1160440 h 1710420"/>
                <a:gd name="connsiteX34" fmla="*/ 7843786 w 9311978"/>
                <a:gd name="connsiteY34" fmla="*/ 980136 h 1710420"/>
                <a:gd name="connsiteX35" fmla="*/ 8140000 w 9311978"/>
                <a:gd name="connsiteY35" fmla="*/ 1186198 h 1710420"/>
                <a:gd name="connsiteX36" fmla="*/ 8333183 w 9311978"/>
                <a:gd name="connsiteY36" fmla="*/ 980136 h 1710420"/>
                <a:gd name="connsiteX37" fmla="*/ 8616519 w 9311978"/>
                <a:gd name="connsiteY37" fmla="*/ 1199077 h 1710420"/>
                <a:gd name="connsiteX38" fmla="*/ 8771065 w 9311978"/>
                <a:gd name="connsiteY38" fmla="*/ 1005894 h 1710420"/>
                <a:gd name="connsiteX39" fmla="*/ 8990006 w 9311978"/>
                <a:gd name="connsiteY39" fmla="*/ 1186198 h 1710420"/>
                <a:gd name="connsiteX40" fmla="*/ 9170310 w 9311978"/>
                <a:gd name="connsiteY40" fmla="*/ 967257 h 1710420"/>
                <a:gd name="connsiteX41" fmla="*/ 9311978 w 9311978"/>
                <a:gd name="connsiteY41" fmla="*/ 1018773 h 1710420"/>
                <a:gd name="connsiteX0" fmla="*/ 245251 w 9311978"/>
                <a:gd name="connsiteY0" fmla="*/ 412850 h 1027224"/>
                <a:gd name="connsiteX1" fmla="*/ 631617 w 9311978"/>
                <a:gd name="connsiteY1" fmla="*/ 399970 h 1027224"/>
                <a:gd name="connsiteX2" fmla="*/ 477071 w 9311978"/>
                <a:gd name="connsiteY2" fmla="*/ 824974 h 1027224"/>
                <a:gd name="connsiteX3" fmla="*/ 552 w 9311978"/>
                <a:gd name="connsiteY3" fmla="*/ 726 h 1027224"/>
                <a:gd name="connsiteX4" fmla="*/ 580102 w 9311978"/>
                <a:gd name="connsiteY4" fmla="*/ 992399 h 1027224"/>
                <a:gd name="connsiteX5" fmla="*/ 979346 w 9311978"/>
                <a:gd name="connsiteY5" fmla="*/ 734822 h 1027224"/>
                <a:gd name="connsiteX6" fmla="*/ 824800 w 9311978"/>
                <a:gd name="connsiteY6" fmla="*/ 77999 h 1027224"/>
                <a:gd name="connsiteX7" fmla="*/ 1442986 w 9311978"/>
                <a:gd name="connsiteY7" fmla="*/ 618913 h 1027224"/>
                <a:gd name="connsiteX8" fmla="*/ 1661927 w 9311978"/>
                <a:gd name="connsiteY8" fmla="*/ 271182 h 1027224"/>
                <a:gd name="connsiteX9" fmla="*/ 1829353 w 9311978"/>
                <a:gd name="connsiteY9" fmla="*/ 593154 h 1027224"/>
                <a:gd name="connsiteX10" fmla="*/ 2009657 w 9311978"/>
                <a:gd name="connsiteY10" fmla="*/ 284062 h 1027224"/>
                <a:gd name="connsiteX11" fmla="*/ 2215719 w 9311978"/>
                <a:gd name="connsiteY11" fmla="*/ 580274 h 1027224"/>
                <a:gd name="connsiteX12" fmla="*/ 2499054 w 9311978"/>
                <a:gd name="connsiteY12" fmla="*/ 245425 h 1027224"/>
                <a:gd name="connsiteX13" fmla="*/ 2730874 w 9311978"/>
                <a:gd name="connsiteY13" fmla="*/ 606033 h 1027224"/>
                <a:gd name="connsiteX14" fmla="*/ 3001330 w 9311978"/>
                <a:gd name="connsiteY14" fmla="*/ 271183 h 1027224"/>
                <a:gd name="connsiteX15" fmla="*/ 3246028 w 9311978"/>
                <a:gd name="connsiteY15" fmla="*/ 593154 h 1027224"/>
                <a:gd name="connsiteX16" fmla="*/ 3529364 w 9311978"/>
                <a:gd name="connsiteY16" fmla="*/ 284061 h 1027224"/>
                <a:gd name="connsiteX17" fmla="*/ 3761183 w 9311978"/>
                <a:gd name="connsiteY17" fmla="*/ 567396 h 1027224"/>
                <a:gd name="connsiteX18" fmla="*/ 3993003 w 9311978"/>
                <a:gd name="connsiteY18" fmla="*/ 296940 h 1027224"/>
                <a:gd name="connsiteX19" fmla="*/ 4289217 w 9311978"/>
                <a:gd name="connsiteY19" fmla="*/ 541639 h 1027224"/>
                <a:gd name="connsiteX20" fmla="*/ 4559673 w 9311978"/>
                <a:gd name="connsiteY20" fmla="*/ 271183 h 1027224"/>
                <a:gd name="connsiteX21" fmla="*/ 4830129 w 9311978"/>
                <a:gd name="connsiteY21" fmla="*/ 567397 h 1027224"/>
                <a:gd name="connsiteX22" fmla="*/ 5087708 w 9311978"/>
                <a:gd name="connsiteY22" fmla="*/ 271183 h 1027224"/>
                <a:gd name="connsiteX23" fmla="*/ 5332406 w 9311978"/>
                <a:gd name="connsiteY23" fmla="*/ 528760 h 1027224"/>
                <a:gd name="connsiteX24" fmla="*/ 5577104 w 9311978"/>
                <a:gd name="connsiteY24" fmla="*/ 296940 h 1027224"/>
                <a:gd name="connsiteX25" fmla="*/ 5796046 w 9311978"/>
                <a:gd name="connsiteY25" fmla="*/ 503002 h 1027224"/>
                <a:gd name="connsiteX26" fmla="*/ 6027865 w 9311978"/>
                <a:gd name="connsiteY26" fmla="*/ 271182 h 1027224"/>
                <a:gd name="connsiteX27" fmla="*/ 6324079 w 9311978"/>
                <a:gd name="connsiteY27" fmla="*/ 503003 h 1027224"/>
                <a:gd name="connsiteX28" fmla="*/ 6517262 w 9311978"/>
                <a:gd name="connsiteY28" fmla="*/ 296940 h 1027224"/>
                <a:gd name="connsiteX29" fmla="*/ 6774840 w 9311978"/>
                <a:gd name="connsiteY29" fmla="*/ 503002 h 1027224"/>
                <a:gd name="connsiteX30" fmla="*/ 6968023 w 9311978"/>
                <a:gd name="connsiteY30" fmla="*/ 284061 h 1027224"/>
                <a:gd name="connsiteX31" fmla="*/ 7238479 w 9311978"/>
                <a:gd name="connsiteY31" fmla="*/ 541639 h 1027224"/>
                <a:gd name="connsiteX32" fmla="*/ 7431662 w 9311978"/>
                <a:gd name="connsiteY32" fmla="*/ 296940 h 1027224"/>
                <a:gd name="connsiteX33" fmla="*/ 7663482 w 9311978"/>
                <a:gd name="connsiteY33" fmla="*/ 477244 h 1027224"/>
                <a:gd name="connsiteX34" fmla="*/ 7843786 w 9311978"/>
                <a:gd name="connsiteY34" fmla="*/ 296940 h 1027224"/>
                <a:gd name="connsiteX35" fmla="*/ 8140000 w 9311978"/>
                <a:gd name="connsiteY35" fmla="*/ 503002 h 1027224"/>
                <a:gd name="connsiteX36" fmla="*/ 8333183 w 9311978"/>
                <a:gd name="connsiteY36" fmla="*/ 296940 h 1027224"/>
                <a:gd name="connsiteX37" fmla="*/ 8616519 w 9311978"/>
                <a:gd name="connsiteY37" fmla="*/ 515881 h 1027224"/>
                <a:gd name="connsiteX38" fmla="*/ 8771065 w 9311978"/>
                <a:gd name="connsiteY38" fmla="*/ 322698 h 1027224"/>
                <a:gd name="connsiteX39" fmla="*/ 8990006 w 9311978"/>
                <a:gd name="connsiteY39" fmla="*/ 503002 h 1027224"/>
                <a:gd name="connsiteX40" fmla="*/ 9170310 w 9311978"/>
                <a:gd name="connsiteY40" fmla="*/ 284061 h 1027224"/>
                <a:gd name="connsiteX41" fmla="*/ 9311978 w 9311978"/>
                <a:gd name="connsiteY41" fmla="*/ 335577 h 1027224"/>
                <a:gd name="connsiteX0" fmla="*/ 245251 w 9311978"/>
                <a:gd name="connsiteY0" fmla="*/ 412850 h 1021917"/>
                <a:gd name="connsiteX1" fmla="*/ 631617 w 9311978"/>
                <a:gd name="connsiteY1" fmla="*/ 399970 h 1021917"/>
                <a:gd name="connsiteX2" fmla="*/ 477071 w 9311978"/>
                <a:gd name="connsiteY2" fmla="*/ 824974 h 1021917"/>
                <a:gd name="connsiteX3" fmla="*/ 552 w 9311978"/>
                <a:gd name="connsiteY3" fmla="*/ 726 h 1021917"/>
                <a:gd name="connsiteX4" fmla="*/ 580102 w 9311978"/>
                <a:gd name="connsiteY4" fmla="*/ 992399 h 1021917"/>
                <a:gd name="connsiteX5" fmla="*/ 979346 w 9311978"/>
                <a:gd name="connsiteY5" fmla="*/ 734822 h 1021917"/>
                <a:gd name="connsiteX6" fmla="*/ 1339955 w 9311978"/>
                <a:gd name="connsiteY6" fmla="*/ 464365 h 1021917"/>
                <a:gd name="connsiteX7" fmla="*/ 1442986 w 9311978"/>
                <a:gd name="connsiteY7" fmla="*/ 618913 h 1021917"/>
                <a:gd name="connsiteX8" fmla="*/ 1661927 w 9311978"/>
                <a:gd name="connsiteY8" fmla="*/ 271182 h 1021917"/>
                <a:gd name="connsiteX9" fmla="*/ 1829353 w 9311978"/>
                <a:gd name="connsiteY9" fmla="*/ 593154 h 1021917"/>
                <a:gd name="connsiteX10" fmla="*/ 2009657 w 9311978"/>
                <a:gd name="connsiteY10" fmla="*/ 284062 h 1021917"/>
                <a:gd name="connsiteX11" fmla="*/ 2215719 w 9311978"/>
                <a:gd name="connsiteY11" fmla="*/ 580274 h 1021917"/>
                <a:gd name="connsiteX12" fmla="*/ 2499054 w 9311978"/>
                <a:gd name="connsiteY12" fmla="*/ 245425 h 1021917"/>
                <a:gd name="connsiteX13" fmla="*/ 2730874 w 9311978"/>
                <a:gd name="connsiteY13" fmla="*/ 606033 h 1021917"/>
                <a:gd name="connsiteX14" fmla="*/ 3001330 w 9311978"/>
                <a:gd name="connsiteY14" fmla="*/ 271183 h 1021917"/>
                <a:gd name="connsiteX15" fmla="*/ 3246028 w 9311978"/>
                <a:gd name="connsiteY15" fmla="*/ 593154 h 1021917"/>
                <a:gd name="connsiteX16" fmla="*/ 3529364 w 9311978"/>
                <a:gd name="connsiteY16" fmla="*/ 284061 h 1021917"/>
                <a:gd name="connsiteX17" fmla="*/ 3761183 w 9311978"/>
                <a:gd name="connsiteY17" fmla="*/ 567396 h 1021917"/>
                <a:gd name="connsiteX18" fmla="*/ 3993003 w 9311978"/>
                <a:gd name="connsiteY18" fmla="*/ 296940 h 1021917"/>
                <a:gd name="connsiteX19" fmla="*/ 4289217 w 9311978"/>
                <a:gd name="connsiteY19" fmla="*/ 541639 h 1021917"/>
                <a:gd name="connsiteX20" fmla="*/ 4559673 w 9311978"/>
                <a:gd name="connsiteY20" fmla="*/ 271183 h 1021917"/>
                <a:gd name="connsiteX21" fmla="*/ 4830129 w 9311978"/>
                <a:gd name="connsiteY21" fmla="*/ 567397 h 1021917"/>
                <a:gd name="connsiteX22" fmla="*/ 5087708 w 9311978"/>
                <a:gd name="connsiteY22" fmla="*/ 271183 h 1021917"/>
                <a:gd name="connsiteX23" fmla="*/ 5332406 w 9311978"/>
                <a:gd name="connsiteY23" fmla="*/ 528760 h 1021917"/>
                <a:gd name="connsiteX24" fmla="*/ 5577104 w 9311978"/>
                <a:gd name="connsiteY24" fmla="*/ 296940 h 1021917"/>
                <a:gd name="connsiteX25" fmla="*/ 5796046 w 9311978"/>
                <a:gd name="connsiteY25" fmla="*/ 503002 h 1021917"/>
                <a:gd name="connsiteX26" fmla="*/ 6027865 w 9311978"/>
                <a:gd name="connsiteY26" fmla="*/ 271182 h 1021917"/>
                <a:gd name="connsiteX27" fmla="*/ 6324079 w 9311978"/>
                <a:gd name="connsiteY27" fmla="*/ 503003 h 1021917"/>
                <a:gd name="connsiteX28" fmla="*/ 6517262 w 9311978"/>
                <a:gd name="connsiteY28" fmla="*/ 296940 h 1021917"/>
                <a:gd name="connsiteX29" fmla="*/ 6774840 w 9311978"/>
                <a:gd name="connsiteY29" fmla="*/ 503002 h 1021917"/>
                <a:gd name="connsiteX30" fmla="*/ 6968023 w 9311978"/>
                <a:gd name="connsiteY30" fmla="*/ 284061 h 1021917"/>
                <a:gd name="connsiteX31" fmla="*/ 7238479 w 9311978"/>
                <a:gd name="connsiteY31" fmla="*/ 541639 h 1021917"/>
                <a:gd name="connsiteX32" fmla="*/ 7431662 w 9311978"/>
                <a:gd name="connsiteY32" fmla="*/ 296940 h 1021917"/>
                <a:gd name="connsiteX33" fmla="*/ 7663482 w 9311978"/>
                <a:gd name="connsiteY33" fmla="*/ 477244 h 1021917"/>
                <a:gd name="connsiteX34" fmla="*/ 7843786 w 9311978"/>
                <a:gd name="connsiteY34" fmla="*/ 296940 h 1021917"/>
                <a:gd name="connsiteX35" fmla="*/ 8140000 w 9311978"/>
                <a:gd name="connsiteY35" fmla="*/ 503002 h 1021917"/>
                <a:gd name="connsiteX36" fmla="*/ 8333183 w 9311978"/>
                <a:gd name="connsiteY36" fmla="*/ 296940 h 1021917"/>
                <a:gd name="connsiteX37" fmla="*/ 8616519 w 9311978"/>
                <a:gd name="connsiteY37" fmla="*/ 515881 h 1021917"/>
                <a:gd name="connsiteX38" fmla="*/ 8771065 w 9311978"/>
                <a:gd name="connsiteY38" fmla="*/ 322698 h 1021917"/>
                <a:gd name="connsiteX39" fmla="*/ 8990006 w 9311978"/>
                <a:gd name="connsiteY39" fmla="*/ 503002 h 1021917"/>
                <a:gd name="connsiteX40" fmla="*/ 9170310 w 9311978"/>
                <a:gd name="connsiteY40" fmla="*/ 284061 h 1021917"/>
                <a:gd name="connsiteX41" fmla="*/ 9311978 w 9311978"/>
                <a:gd name="connsiteY41" fmla="*/ 335577 h 1021917"/>
                <a:gd name="connsiteX0" fmla="*/ 245251 w 9311978"/>
                <a:gd name="connsiteY0" fmla="*/ 412850 h 999909"/>
                <a:gd name="connsiteX1" fmla="*/ 631617 w 9311978"/>
                <a:gd name="connsiteY1" fmla="*/ 399970 h 999909"/>
                <a:gd name="connsiteX2" fmla="*/ 477071 w 9311978"/>
                <a:gd name="connsiteY2" fmla="*/ 824974 h 999909"/>
                <a:gd name="connsiteX3" fmla="*/ 552 w 9311978"/>
                <a:gd name="connsiteY3" fmla="*/ 726 h 999909"/>
                <a:gd name="connsiteX4" fmla="*/ 580102 w 9311978"/>
                <a:gd name="connsiteY4" fmla="*/ 992399 h 999909"/>
                <a:gd name="connsiteX5" fmla="*/ 1339955 w 9311978"/>
                <a:gd name="connsiteY5" fmla="*/ 464365 h 999909"/>
                <a:gd name="connsiteX6" fmla="*/ 1442986 w 9311978"/>
                <a:gd name="connsiteY6" fmla="*/ 618913 h 999909"/>
                <a:gd name="connsiteX7" fmla="*/ 1661927 w 9311978"/>
                <a:gd name="connsiteY7" fmla="*/ 271182 h 999909"/>
                <a:gd name="connsiteX8" fmla="*/ 1829353 w 9311978"/>
                <a:gd name="connsiteY8" fmla="*/ 593154 h 999909"/>
                <a:gd name="connsiteX9" fmla="*/ 2009657 w 9311978"/>
                <a:gd name="connsiteY9" fmla="*/ 284062 h 999909"/>
                <a:gd name="connsiteX10" fmla="*/ 2215719 w 9311978"/>
                <a:gd name="connsiteY10" fmla="*/ 580274 h 999909"/>
                <a:gd name="connsiteX11" fmla="*/ 2499054 w 9311978"/>
                <a:gd name="connsiteY11" fmla="*/ 245425 h 999909"/>
                <a:gd name="connsiteX12" fmla="*/ 2730874 w 9311978"/>
                <a:gd name="connsiteY12" fmla="*/ 606033 h 999909"/>
                <a:gd name="connsiteX13" fmla="*/ 3001330 w 9311978"/>
                <a:gd name="connsiteY13" fmla="*/ 271183 h 999909"/>
                <a:gd name="connsiteX14" fmla="*/ 3246028 w 9311978"/>
                <a:gd name="connsiteY14" fmla="*/ 593154 h 999909"/>
                <a:gd name="connsiteX15" fmla="*/ 3529364 w 9311978"/>
                <a:gd name="connsiteY15" fmla="*/ 284061 h 999909"/>
                <a:gd name="connsiteX16" fmla="*/ 3761183 w 9311978"/>
                <a:gd name="connsiteY16" fmla="*/ 567396 h 999909"/>
                <a:gd name="connsiteX17" fmla="*/ 3993003 w 9311978"/>
                <a:gd name="connsiteY17" fmla="*/ 296940 h 999909"/>
                <a:gd name="connsiteX18" fmla="*/ 4289217 w 9311978"/>
                <a:gd name="connsiteY18" fmla="*/ 541639 h 999909"/>
                <a:gd name="connsiteX19" fmla="*/ 4559673 w 9311978"/>
                <a:gd name="connsiteY19" fmla="*/ 271183 h 999909"/>
                <a:gd name="connsiteX20" fmla="*/ 4830129 w 9311978"/>
                <a:gd name="connsiteY20" fmla="*/ 567397 h 999909"/>
                <a:gd name="connsiteX21" fmla="*/ 5087708 w 9311978"/>
                <a:gd name="connsiteY21" fmla="*/ 271183 h 999909"/>
                <a:gd name="connsiteX22" fmla="*/ 5332406 w 9311978"/>
                <a:gd name="connsiteY22" fmla="*/ 528760 h 999909"/>
                <a:gd name="connsiteX23" fmla="*/ 5577104 w 9311978"/>
                <a:gd name="connsiteY23" fmla="*/ 296940 h 999909"/>
                <a:gd name="connsiteX24" fmla="*/ 5796046 w 9311978"/>
                <a:gd name="connsiteY24" fmla="*/ 503002 h 999909"/>
                <a:gd name="connsiteX25" fmla="*/ 6027865 w 9311978"/>
                <a:gd name="connsiteY25" fmla="*/ 271182 h 999909"/>
                <a:gd name="connsiteX26" fmla="*/ 6324079 w 9311978"/>
                <a:gd name="connsiteY26" fmla="*/ 503003 h 999909"/>
                <a:gd name="connsiteX27" fmla="*/ 6517262 w 9311978"/>
                <a:gd name="connsiteY27" fmla="*/ 296940 h 999909"/>
                <a:gd name="connsiteX28" fmla="*/ 6774840 w 9311978"/>
                <a:gd name="connsiteY28" fmla="*/ 503002 h 999909"/>
                <a:gd name="connsiteX29" fmla="*/ 6968023 w 9311978"/>
                <a:gd name="connsiteY29" fmla="*/ 284061 h 999909"/>
                <a:gd name="connsiteX30" fmla="*/ 7238479 w 9311978"/>
                <a:gd name="connsiteY30" fmla="*/ 541639 h 999909"/>
                <a:gd name="connsiteX31" fmla="*/ 7431662 w 9311978"/>
                <a:gd name="connsiteY31" fmla="*/ 296940 h 999909"/>
                <a:gd name="connsiteX32" fmla="*/ 7663482 w 9311978"/>
                <a:gd name="connsiteY32" fmla="*/ 477244 h 999909"/>
                <a:gd name="connsiteX33" fmla="*/ 7843786 w 9311978"/>
                <a:gd name="connsiteY33" fmla="*/ 296940 h 999909"/>
                <a:gd name="connsiteX34" fmla="*/ 8140000 w 9311978"/>
                <a:gd name="connsiteY34" fmla="*/ 503002 h 999909"/>
                <a:gd name="connsiteX35" fmla="*/ 8333183 w 9311978"/>
                <a:gd name="connsiteY35" fmla="*/ 296940 h 999909"/>
                <a:gd name="connsiteX36" fmla="*/ 8616519 w 9311978"/>
                <a:gd name="connsiteY36" fmla="*/ 515881 h 999909"/>
                <a:gd name="connsiteX37" fmla="*/ 8771065 w 9311978"/>
                <a:gd name="connsiteY37" fmla="*/ 322698 h 999909"/>
                <a:gd name="connsiteX38" fmla="*/ 8990006 w 9311978"/>
                <a:gd name="connsiteY38" fmla="*/ 503002 h 999909"/>
                <a:gd name="connsiteX39" fmla="*/ 9170310 w 9311978"/>
                <a:gd name="connsiteY39" fmla="*/ 284061 h 999909"/>
                <a:gd name="connsiteX40" fmla="*/ 9311978 w 9311978"/>
                <a:gd name="connsiteY40" fmla="*/ 335577 h 999909"/>
                <a:gd name="connsiteX0" fmla="*/ 0 w 9066727"/>
                <a:gd name="connsiteY0" fmla="*/ 167467 h 762390"/>
                <a:gd name="connsiteX1" fmla="*/ 386366 w 9066727"/>
                <a:gd name="connsiteY1" fmla="*/ 154587 h 762390"/>
                <a:gd name="connsiteX2" fmla="*/ 231820 w 9066727"/>
                <a:gd name="connsiteY2" fmla="*/ 579591 h 762390"/>
                <a:gd name="connsiteX3" fmla="*/ 334851 w 9066727"/>
                <a:gd name="connsiteY3" fmla="*/ 747016 h 762390"/>
                <a:gd name="connsiteX4" fmla="*/ 1094704 w 9066727"/>
                <a:gd name="connsiteY4" fmla="*/ 218982 h 762390"/>
                <a:gd name="connsiteX5" fmla="*/ 1197735 w 9066727"/>
                <a:gd name="connsiteY5" fmla="*/ 373530 h 762390"/>
                <a:gd name="connsiteX6" fmla="*/ 1416676 w 9066727"/>
                <a:gd name="connsiteY6" fmla="*/ 25799 h 762390"/>
                <a:gd name="connsiteX7" fmla="*/ 1584102 w 9066727"/>
                <a:gd name="connsiteY7" fmla="*/ 347771 h 762390"/>
                <a:gd name="connsiteX8" fmla="*/ 1764406 w 9066727"/>
                <a:gd name="connsiteY8" fmla="*/ 38679 h 762390"/>
                <a:gd name="connsiteX9" fmla="*/ 1970468 w 9066727"/>
                <a:gd name="connsiteY9" fmla="*/ 334891 h 762390"/>
                <a:gd name="connsiteX10" fmla="*/ 2253803 w 9066727"/>
                <a:gd name="connsiteY10" fmla="*/ 42 h 762390"/>
                <a:gd name="connsiteX11" fmla="*/ 2485623 w 9066727"/>
                <a:gd name="connsiteY11" fmla="*/ 360650 h 762390"/>
                <a:gd name="connsiteX12" fmla="*/ 2756079 w 9066727"/>
                <a:gd name="connsiteY12" fmla="*/ 25800 h 762390"/>
                <a:gd name="connsiteX13" fmla="*/ 3000777 w 9066727"/>
                <a:gd name="connsiteY13" fmla="*/ 347771 h 762390"/>
                <a:gd name="connsiteX14" fmla="*/ 3284113 w 9066727"/>
                <a:gd name="connsiteY14" fmla="*/ 38678 h 762390"/>
                <a:gd name="connsiteX15" fmla="*/ 3515932 w 9066727"/>
                <a:gd name="connsiteY15" fmla="*/ 322013 h 762390"/>
                <a:gd name="connsiteX16" fmla="*/ 3747752 w 9066727"/>
                <a:gd name="connsiteY16" fmla="*/ 51557 h 762390"/>
                <a:gd name="connsiteX17" fmla="*/ 4043966 w 9066727"/>
                <a:gd name="connsiteY17" fmla="*/ 296256 h 762390"/>
                <a:gd name="connsiteX18" fmla="*/ 4314422 w 9066727"/>
                <a:gd name="connsiteY18" fmla="*/ 25800 h 762390"/>
                <a:gd name="connsiteX19" fmla="*/ 4584878 w 9066727"/>
                <a:gd name="connsiteY19" fmla="*/ 322014 h 762390"/>
                <a:gd name="connsiteX20" fmla="*/ 4842457 w 9066727"/>
                <a:gd name="connsiteY20" fmla="*/ 25800 h 762390"/>
                <a:gd name="connsiteX21" fmla="*/ 5087155 w 9066727"/>
                <a:gd name="connsiteY21" fmla="*/ 283377 h 762390"/>
                <a:gd name="connsiteX22" fmla="*/ 5331853 w 9066727"/>
                <a:gd name="connsiteY22" fmla="*/ 51557 h 762390"/>
                <a:gd name="connsiteX23" fmla="*/ 5550795 w 9066727"/>
                <a:gd name="connsiteY23" fmla="*/ 257619 h 762390"/>
                <a:gd name="connsiteX24" fmla="*/ 5782614 w 9066727"/>
                <a:gd name="connsiteY24" fmla="*/ 25799 h 762390"/>
                <a:gd name="connsiteX25" fmla="*/ 6078828 w 9066727"/>
                <a:gd name="connsiteY25" fmla="*/ 257620 h 762390"/>
                <a:gd name="connsiteX26" fmla="*/ 6272011 w 9066727"/>
                <a:gd name="connsiteY26" fmla="*/ 51557 h 762390"/>
                <a:gd name="connsiteX27" fmla="*/ 6529589 w 9066727"/>
                <a:gd name="connsiteY27" fmla="*/ 257619 h 762390"/>
                <a:gd name="connsiteX28" fmla="*/ 6722772 w 9066727"/>
                <a:gd name="connsiteY28" fmla="*/ 38678 h 762390"/>
                <a:gd name="connsiteX29" fmla="*/ 6993228 w 9066727"/>
                <a:gd name="connsiteY29" fmla="*/ 296256 h 762390"/>
                <a:gd name="connsiteX30" fmla="*/ 7186411 w 9066727"/>
                <a:gd name="connsiteY30" fmla="*/ 51557 h 762390"/>
                <a:gd name="connsiteX31" fmla="*/ 7418231 w 9066727"/>
                <a:gd name="connsiteY31" fmla="*/ 231861 h 762390"/>
                <a:gd name="connsiteX32" fmla="*/ 7598535 w 9066727"/>
                <a:gd name="connsiteY32" fmla="*/ 51557 h 762390"/>
                <a:gd name="connsiteX33" fmla="*/ 7894749 w 9066727"/>
                <a:gd name="connsiteY33" fmla="*/ 257619 h 762390"/>
                <a:gd name="connsiteX34" fmla="*/ 8087932 w 9066727"/>
                <a:gd name="connsiteY34" fmla="*/ 51557 h 762390"/>
                <a:gd name="connsiteX35" fmla="*/ 8371268 w 9066727"/>
                <a:gd name="connsiteY35" fmla="*/ 270498 h 762390"/>
                <a:gd name="connsiteX36" fmla="*/ 8525814 w 9066727"/>
                <a:gd name="connsiteY36" fmla="*/ 77315 h 762390"/>
                <a:gd name="connsiteX37" fmla="*/ 8744755 w 9066727"/>
                <a:gd name="connsiteY37" fmla="*/ 257619 h 762390"/>
                <a:gd name="connsiteX38" fmla="*/ 8925059 w 9066727"/>
                <a:gd name="connsiteY38" fmla="*/ 38678 h 762390"/>
                <a:gd name="connsiteX39" fmla="*/ 9066727 w 9066727"/>
                <a:gd name="connsiteY39" fmla="*/ 90194 h 762390"/>
                <a:gd name="connsiteX0" fmla="*/ 0 w 9066727"/>
                <a:gd name="connsiteY0" fmla="*/ 167467 h 762225"/>
                <a:gd name="connsiteX1" fmla="*/ 231820 w 9066727"/>
                <a:gd name="connsiteY1" fmla="*/ 579591 h 762225"/>
                <a:gd name="connsiteX2" fmla="*/ 334851 w 9066727"/>
                <a:gd name="connsiteY2" fmla="*/ 747016 h 762225"/>
                <a:gd name="connsiteX3" fmla="*/ 1094704 w 9066727"/>
                <a:gd name="connsiteY3" fmla="*/ 218982 h 762225"/>
                <a:gd name="connsiteX4" fmla="*/ 1197735 w 9066727"/>
                <a:gd name="connsiteY4" fmla="*/ 373530 h 762225"/>
                <a:gd name="connsiteX5" fmla="*/ 1416676 w 9066727"/>
                <a:gd name="connsiteY5" fmla="*/ 25799 h 762225"/>
                <a:gd name="connsiteX6" fmla="*/ 1584102 w 9066727"/>
                <a:gd name="connsiteY6" fmla="*/ 347771 h 762225"/>
                <a:gd name="connsiteX7" fmla="*/ 1764406 w 9066727"/>
                <a:gd name="connsiteY7" fmla="*/ 38679 h 762225"/>
                <a:gd name="connsiteX8" fmla="*/ 1970468 w 9066727"/>
                <a:gd name="connsiteY8" fmla="*/ 334891 h 762225"/>
                <a:gd name="connsiteX9" fmla="*/ 2253803 w 9066727"/>
                <a:gd name="connsiteY9" fmla="*/ 42 h 762225"/>
                <a:gd name="connsiteX10" fmla="*/ 2485623 w 9066727"/>
                <a:gd name="connsiteY10" fmla="*/ 360650 h 762225"/>
                <a:gd name="connsiteX11" fmla="*/ 2756079 w 9066727"/>
                <a:gd name="connsiteY11" fmla="*/ 25800 h 762225"/>
                <a:gd name="connsiteX12" fmla="*/ 3000777 w 9066727"/>
                <a:gd name="connsiteY12" fmla="*/ 347771 h 762225"/>
                <a:gd name="connsiteX13" fmla="*/ 3284113 w 9066727"/>
                <a:gd name="connsiteY13" fmla="*/ 38678 h 762225"/>
                <a:gd name="connsiteX14" fmla="*/ 3515932 w 9066727"/>
                <a:gd name="connsiteY14" fmla="*/ 322013 h 762225"/>
                <a:gd name="connsiteX15" fmla="*/ 3747752 w 9066727"/>
                <a:gd name="connsiteY15" fmla="*/ 51557 h 762225"/>
                <a:gd name="connsiteX16" fmla="*/ 4043966 w 9066727"/>
                <a:gd name="connsiteY16" fmla="*/ 296256 h 762225"/>
                <a:gd name="connsiteX17" fmla="*/ 4314422 w 9066727"/>
                <a:gd name="connsiteY17" fmla="*/ 25800 h 762225"/>
                <a:gd name="connsiteX18" fmla="*/ 4584878 w 9066727"/>
                <a:gd name="connsiteY18" fmla="*/ 322014 h 762225"/>
                <a:gd name="connsiteX19" fmla="*/ 4842457 w 9066727"/>
                <a:gd name="connsiteY19" fmla="*/ 25800 h 762225"/>
                <a:gd name="connsiteX20" fmla="*/ 5087155 w 9066727"/>
                <a:gd name="connsiteY20" fmla="*/ 283377 h 762225"/>
                <a:gd name="connsiteX21" fmla="*/ 5331853 w 9066727"/>
                <a:gd name="connsiteY21" fmla="*/ 51557 h 762225"/>
                <a:gd name="connsiteX22" fmla="*/ 5550795 w 9066727"/>
                <a:gd name="connsiteY22" fmla="*/ 257619 h 762225"/>
                <a:gd name="connsiteX23" fmla="*/ 5782614 w 9066727"/>
                <a:gd name="connsiteY23" fmla="*/ 25799 h 762225"/>
                <a:gd name="connsiteX24" fmla="*/ 6078828 w 9066727"/>
                <a:gd name="connsiteY24" fmla="*/ 257620 h 762225"/>
                <a:gd name="connsiteX25" fmla="*/ 6272011 w 9066727"/>
                <a:gd name="connsiteY25" fmla="*/ 51557 h 762225"/>
                <a:gd name="connsiteX26" fmla="*/ 6529589 w 9066727"/>
                <a:gd name="connsiteY26" fmla="*/ 257619 h 762225"/>
                <a:gd name="connsiteX27" fmla="*/ 6722772 w 9066727"/>
                <a:gd name="connsiteY27" fmla="*/ 38678 h 762225"/>
                <a:gd name="connsiteX28" fmla="*/ 6993228 w 9066727"/>
                <a:gd name="connsiteY28" fmla="*/ 296256 h 762225"/>
                <a:gd name="connsiteX29" fmla="*/ 7186411 w 9066727"/>
                <a:gd name="connsiteY29" fmla="*/ 51557 h 762225"/>
                <a:gd name="connsiteX30" fmla="*/ 7418231 w 9066727"/>
                <a:gd name="connsiteY30" fmla="*/ 231861 h 762225"/>
                <a:gd name="connsiteX31" fmla="*/ 7598535 w 9066727"/>
                <a:gd name="connsiteY31" fmla="*/ 51557 h 762225"/>
                <a:gd name="connsiteX32" fmla="*/ 7894749 w 9066727"/>
                <a:gd name="connsiteY32" fmla="*/ 257619 h 762225"/>
                <a:gd name="connsiteX33" fmla="*/ 8087932 w 9066727"/>
                <a:gd name="connsiteY33" fmla="*/ 51557 h 762225"/>
                <a:gd name="connsiteX34" fmla="*/ 8371268 w 9066727"/>
                <a:gd name="connsiteY34" fmla="*/ 270498 h 762225"/>
                <a:gd name="connsiteX35" fmla="*/ 8525814 w 9066727"/>
                <a:gd name="connsiteY35" fmla="*/ 77315 h 762225"/>
                <a:gd name="connsiteX36" fmla="*/ 8744755 w 9066727"/>
                <a:gd name="connsiteY36" fmla="*/ 257619 h 762225"/>
                <a:gd name="connsiteX37" fmla="*/ 8925059 w 9066727"/>
                <a:gd name="connsiteY37" fmla="*/ 38678 h 762225"/>
                <a:gd name="connsiteX38" fmla="*/ 9066727 w 9066727"/>
                <a:gd name="connsiteY38" fmla="*/ 90194 h 762225"/>
                <a:gd name="connsiteX0" fmla="*/ 0 w 9066727"/>
                <a:gd name="connsiteY0" fmla="*/ 167467 h 579753"/>
                <a:gd name="connsiteX1" fmla="*/ 231820 w 9066727"/>
                <a:gd name="connsiteY1" fmla="*/ 579591 h 579753"/>
                <a:gd name="connsiteX2" fmla="*/ 1094704 w 9066727"/>
                <a:gd name="connsiteY2" fmla="*/ 218982 h 579753"/>
                <a:gd name="connsiteX3" fmla="*/ 1197735 w 9066727"/>
                <a:gd name="connsiteY3" fmla="*/ 373530 h 579753"/>
                <a:gd name="connsiteX4" fmla="*/ 1416676 w 9066727"/>
                <a:gd name="connsiteY4" fmla="*/ 25799 h 579753"/>
                <a:gd name="connsiteX5" fmla="*/ 1584102 w 9066727"/>
                <a:gd name="connsiteY5" fmla="*/ 347771 h 579753"/>
                <a:gd name="connsiteX6" fmla="*/ 1764406 w 9066727"/>
                <a:gd name="connsiteY6" fmla="*/ 38679 h 579753"/>
                <a:gd name="connsiteX7" fmla="*/ 1970468 w 9066727"/>
                <a:gd name="connsiteY7" fmla="*/ 334891 h 579753"/>
                <a:gd name="connsiteX8" fmla="*/ 2253803 w 9066727"/>
                <a:gd name="connsiteY8" fmla="*/ 42 h 579753"/>
                <a:gd name="connsiteX9" fmla="*/ 2485623 w 9066727"/>
                <a:gd name="connsiteY9" fmla="*/ 360650 h 579753"/>
                <a:gd name="connsiteX10" fmla="*/ 2756079 w 9066727"/>
                <a:gd name="connsiteY10" fmla="*/ 25800 h 579753"/>
                <a:gd name="connsiteX11" fmla="*/ 3000777 w 9066727"/>
                <a:gd name="connsiteY11" fmla="*/ 347771 h 579753"/>
                <a:gd name="connsiteX12" fmla="*/ 3284113 w 9066727"/>
                <a:gd name="connsiteY12" fmla="*/ 38678 h 579753"/>
                <a:gd name="connsiteX13" fmla="*/ 3515932 w 9066727"/>
                <a:gd name="connsiteY13" fmla="*/ 322013 h 579753"/>
                <a:gd name="connsiteX14" fmla="*/ 3747752 w 9066727"/>
                <a:gd name="connsiteY14" fmla="*/ 51557 h 579753"/>
                <a:gd name="connsiteX15" fmla="*/ 4043966 w 9066727"/>
                <a:gd name="connsiteY15" fmla="*/ 296256 h 579753"/>
                <a:gd name="connsiteX16" fmla="*/ 4314422 w 9066727"/>
                <a:gd name="connsiteY16" fmla="*/ 25800 h 579753"/>
                <a:gd name="connsiteX17" fmla="*/ 4584878 w 9066727"/>
                <a:gd name="connsiteY17" fmla="*/ 322014 h 579753"/>
                <a:gd name="connsiteX18" fmla="*/ 4842457 w 9066727"/>
                <a:gd name="connsiteY18" fmla="*/ 25800 h 579753"/>
                <a:gd name="connsiteX19" fmla="*/ 5087155 w 9066727"/>
                <a:gd name="connsiteY19" fmla="*/ 283377 h 579753"/>
                <a:gd name="connsiteX20" fmla="*/ 5331853 w 9066727"/>
                <a:gd name="connsiteY20" fmla="*/ 51557 h 579753"/>
                <a:gd name="connsiteX21" fmla="*/ 5550795 w 9066727"/>
                <a:gd name="connsiteY21" fmla="*/ 257619 h 579753"/>
                <a:gd name="connsiteX22" fmla="*/ 5782614 w 9066727"/>
                <a:gd name="connsiteY22" fmla="*/ 25799 h 579753"/>
                <a:gd name="connsiteX23" fmla="*/ 6078828 w 9066727"/>
                <a:gd name="connsiteY23" fmla="*/ 257620 h 579753"/>
                <a:gd name="connsiteX24" fmla="*/ 6272011 w 9066727"/>
                <a:gd name="connsiteY24" fmla="*/ 51557 h 579753"/>
                <a:gd name="connsiteX25" fmla="*/ 6529589 w 9066727"/>
                <a:gd name="connsiteY25" fmla="*/ 257619 h 579753"/>
                <a:gd name="connsiteX26" fmla="*/ 6722772 w 9066727"/>
                <a:gd name="connsiteY26" fmla="*/ 38678 h 579753"/>
                <a:gd name="connsiteX27" fmla="*/ 6993228 w 9066727"/>
                <a:gd name="connsiteY27" fmla="*/ 296256 h 579753"/>
                <a:gd name="connsiteX28" fmla="*/ 7186411 w 9066727"/>
                <a:gd name="connsiteY28" fmla="*/ 51557 h 579753"/>
                <a:gd name="connsiteX29" fmla="*/ 7418231 w 9066727"/>
                <a:gd name="connsiteY29" fmla="*/ 231861 h 579753"/>
                <a:gd name="connsiteX30" fmla="*/ 7598535 w 9066727"/>
                <a:gd name="connsiteY30" fmla="*/ 51557 h 579753"/>
                <a:gd name="connsiteX31" fmla="*/ 7894749 w 9066727"/>
                <a:gd name="connsiteY31" fmla="*/ 257619 h 579753"/>
                <a:gd name="connsiteX32" fmla="*/ 8087932 w 9066727"/>
                <a:gd name="connsiteY32" fmla="*/ 51557 h 579753"/>
                <a:gd name="connsiteX33" fmla="*/ 8371268 w 9066727"/>
                <a:gd name="connsiteY33" fmla="*/ 270498 h 579753"/>
                <a:gd name="connsiteX34" fmla="*/ 8525814 w 9066727"/>
                <a:gd name="connsiteY34" fmla="*/ 77315 h 579753"/>
                <a:gd name="connsiteX35" fmla="*/ 8744755 w 9066727"/>
                <a:gd name="connsiteY35" fmla="*/ 257619 h 579753"/>
                <a:gd name="connsiteX36" fmla="*/ 8925059 w 9066727"/>
                <a:gd name="connsiteY36" fmla="*/ 38678 h 579753"/>
                <a:gd name="connsiteX37" fmla="*/ 9066727 w 9066727"/>
                <a:gd name="connsiteY37" fmla="*/ 90194 h 579753"/>
                <a:gd name="connsiteX0" fmla="*/ 0 w 9066727"/>
                <a:gd name="connsiteY0" fmla="*/ 167467 h 377967"/>
                <a:gd name="connsiteX1" fmla="*/ 1094704 w 9066727"/>
                <a:gd name="connsiteY1" fmla="*/ 218982 h 377967"/>
                <a:gd name="connsiteX2" fmla="*/ 1197735 w 9066727"/>
                <a:gd name="connsiteY2" fmla="*/ 373530 h 377967"/>
                <a:gd name="connsiteX3" fmla="*/ 1416676 w 9066727"/>
                <a:gd name="connsiteY3" fmla="*/ 25799 h 377967"/>
                <a:gd name="connsiteX4" fmla="*/ 1584102 w 9066727"/>
                <a:gd name="connsiteY4" fmla="*/ 347771 h 377967"/>
                <a:gd name="connsiteX5" fmla="*/ 1764406 w 9066727"/>
                <a:gd name="connsiteY5" fmla="*/ 38679 h 377967"/>
                <a:gd name="connsiteX6" fmla="*/ 1970468 w 9066727"/>
                <a:gd name="connsiteY6" fmla="*/ 334891 h 377967"/>
                <a:gd name="connsiteX7" fmla="*/ 2253803 w 9066727"/>
                <a:gd name="connsiteY7" fmla="*/ 42 h 377967"/>
                <a:gd name="connsiteX8" fmla="*/ 2485623 w 9066727"/>
                <a:gd name="connsiteY8" fmla="*/ 360650 h 377967"/>
                <a:gd name="connsiteX9" fmla="*/ 2756079 w 9066727"/>
                <a:gd name="connsiteY9" fmla="*/ 25800 h 377967"/>
                <a:gd name="connsiteX10" fmla="*/ 3000777 w 9066727"/>
                <a:gd name="connsiteY10" fmla="*/ 347771 h 377967"/>
                <a:gd name="connsiteX11" fmla="*/ 3284113 w 9066727"/>
                <a:gd name="connsiteY11" fmla="*/ 38678 h 377967"/>
                <a:gd name="connsiteX12" fmla="*/ 3515932 w 9066727"/>
                <a:gd name="connsiteY12" fmla="*/ 322013 h 377967"/>
                <a:gd name="connsiteX13" fmla="*/ 3747752 w 9066727"/>
                <a:gd name="connsiteY13" fmla="*/ 51557 h 377967"/>
                <a:gd name="connsiteX14" fmla="*/ 4043966 w 9066727"/>
                <a:gd name="connsiteY14" fmla="*/ 296256 h 377967"/>
                <a:gd name="connsiteX15" fmla="*/ 4314422 w 9066727"/>
                <a:gd name="connsiteY15" fmla="*/ 25800 h 377967"/>
                <a:gd name="connsiteX16" fmla="*/ 4584878 w 9066727"/>
                <a:gd name="connsiteY16" fmla="*/ 322014 h 377967"/>
                <a:gd name="connsiteX17" fmla="*/ 4842457 w 9066727"/>
                <a:gd name="connsiteY17" fmla="*/ 25800 h 377967"/>
                <a:gd name="connsiteX18" fmla="*/ 5087155 w 9066727"/>
                <a:gd name="connsiteY18" fmla="*/ 283377 h 377967"/>
                <a:gd name="connsiteX19" fmla="*/ 5331853 w 9066727"/>
                <a:gd name="connsiteY19" fmla="*/ 51557 h 377967"/>
                <a:gd name="connsiteX20" fmla="*/ 5550795 w 9066727"/>
                <a:gd name="connsiteY20" fmla="*/ 257619 h 377967"/>
                <a:gd name="connsiteX21" fmla="*/ 5782614 w 9066727"/>
                <a:gd name="connsiteY21" fmla="*/ 25799 h 377967"/>
                <a:gd name="connsiteX22" fmla="*/ 6078828 w 9066727"/>
                <a:gd name="connsiteY22" fmla="*/ 257620 h 377967"/>
                <a:gd name="connsiteX23" fmla="*/ 6272011 w 9066727"/>
                <a:gd name="connsiteY23" fmla="*/ 51557 h 377967"/>
                <a:gd name="connsiteX24" fmla="*/ 6529589 w 9066727"/>
                <a:gd name="connsiteY24" fmla="*/ 257619 h 377967"/>
                <a:gd name="connsiteX25" fmla="*/ 6722772 w 9066727"/>
                <a:gd name="connsiteY25" fmla="*/ 38678 h 377967"/>
                <a:gd name="connsiteX26" fmla="*/ 6993228 w 9066727"/>
                <a:gd name="connsiteY26" fmla="*/ 296256 h 377967"/>
                <a:gd name="connsiteX27" fmla="*/ 7186411 w 9066727"/>
                <a:gd name="connsiteY27" fmla="*/ 51557 h 377967"/>
                <a:gd name="connsiteX28" fmla="*/ 7418231 w 9066727"/>
                <a:gd name="connsiteY28" fmla="*/ 231861 h 377967"/>
                <a:gd name="connsiteX29" fmla="*/ 7598535 w 9066727"/>
                <a:gd name="connsiteY29" fmla="*/ 51557 h 377967"/>
                <a:gd name="connsiteX30" fmla="*/ 7894749 w 9066727"/>
                <a:gd name="connsiteY30" fmla="*/ 257619 h 377967"/>
                <a:gd name="connsiteX31" fmla="*/ 8087932 w 9066727"/>
                <a:gd name="connsiteY31" fmla="*/ 51557 h 377967"/>
                <a:gd name="connsiteX32" fmla="*/ 8371268 w 9066727"/>
                <a:gd name="connsiteY32" fmla="*/ 270498 h 377967"/>
                <a:gd name="connsiteX33" fmla="*/ 8525814 w 9066727"/>
                <a:gd name="connsiteY33" fmla="*/ 77315 h 377967"/>
                <a:gd name="connsiteX34" fmla="*/ 8744755 w 9066727"/>
                <a:gd name="connsiteY34" fmla="*/ 257619 h 377967"/>
                <a:gd name="connsiteX35" fmla="*/ 8925059 w 9066727"/>
                <a:gd name="connsiteY35" fmla="*/ 38678 h 377967"/>
                <a:gd name="connsiteX36" fmla="*/ 9066727 w 9066727"/>
                <a:gd name="connsiteY36" fmla="*/ 90194 h 377967"/>
                <a:gd name="connsiteX0" fmla="*/ 0 w 7972023"/>
                <a:gd name="connsiteY0" fmla="*/ 218982 h 377967"/>
                <a:gd name="connsiteX1" fmla="*/ 103031 w 7972023"/>
                <a:gd name="connsiteY1" fmla="*/ 373530 h 377967"/>
                <a:gd name="connsiteX2" fmla="*/ 321972 w 7972023"/>
                <a:gd name="connsiteY2" fmla="*/ 25799 h 377967"/>
                <a:gd name="connsiteX3" fmla="*/ 489398 w 7972023"/>
                <a:gd name="connsiteY3" fmla="*/ 347771 h 377967"/>
                <a:gd name="connsiteX4" fmla="*/ 669702 w 7972023"/>
                <a:gd name="connsiteY4" fmla="*/ 38679 h 377967"/>
                <a:gd name="connsiteX5" fmla="*/ 875764 w 7972023"/>
                <a:gd name="connsiteY5" fmla="*/ 334891 h 377967"/>
                <a:gd name="connsiteX6" fmla="*/ 1159099 w 7972023"/>
                <a:gd name="connsiteY6" fmla="*/ 42 h 377967"/>
                <a:gd name="connsiteX7" fmla="*/ 1390919 w 7972023"/>
                <a:gd name="connsiteY7" fmla="*/ 360650 h 377967"/>
                <a:gd name="connsiteX8" fmla="*/ 1661375 w 7972023"/>
                <a:gd name="connsiteY8" fmla="*/ 25800 h 377967"/>
                <a:gd name="connsiteX9" fmla="*/ 1906073 w 7972023"/>
                <a:gd name="connsiteY9" fmla="*/ 347771 h 377967"/>
                <a:gd name="connsiteX10" fmla="*/ 2189409 w 7972023"/>
                <a:gd name="connsiteY10" fmla="*/ 38678 h 377967"/>
                <a:gd name="connsiteX11" fmla="*/ 2421228 w 7972023"/>
                <a:gd name="connsiteY11" fmla="*/ 322013 h 377967"/>
                <a:gd name="connsiteX12" fmla="*/ 2653048 w 7972023"/>
                <a:gd name="connsiteY12" fmla="*/ 51557 h 377967"/>
                <a:gd name="connsiteX13" fmla="*/ 2949262 w 7972023"/>
                <a:gd name="connsiteY13" fmla="*/ 296256 h 377967"/>
                <a:gd name="connsiteX14" fmla="*/ 3219718 w 7972023"/>
                <a:gd name="connsiteY14" fmla="*/ 25800 h 377967"/>
                <a:gd name="connsiteX15" fmla="*/ 3490174 w 7972023"/>
                <a:gd name="connsiteY15" fmla="*/ 322014 h 377967"/>
                <a:gd name="connsiteX16" fmla="*/ 3747753 w 7972023"/>
                <a:gd name="connsiteY16" fmla="*/ 25800 h 377967"/>
                <a:gd name="connsiteX17" fmla="*/ 3992451 w 7972023"/>
                <a:gd name="connsiteY17" fmla="*/ 283377 h 377967"/>
                <a:gd name="connsiteX18" fmla="*/ 4237149 w 7972023"/>
                <a:gd name="connsiteY18" fmla="*/ 51557 h 377967"/>
                <a:gd name="connsiteX19" fmla="*/ 4456091 w 7972023"/>
                <a:gd name="connsiteY19" fmla="*/ 257619 h 377967"/>
                <a:gd name="connsiteX20" fmla="*/ 4687910 w 7972023"/>
                <a:gd name="connsiteY20" fmla="*/ 25799 h 377967"/>
                <a:gd name="connsiteX21" fmla="*/ 4984124 w 7972023"/>
                <a:gd name="connsiteY21" fmla="*/ 257620 h 377967"/>
                <a:gd name="connsiteX22" fmla="*/ 5177307 w 7972023"/>
                <a:gd name="connsiteY22" fmla="*/ 51557 h 377967"/>
                <a:gd name="connsiteX23" fmla="*/ 5434885 w 7972023"/>
                <a:gd name="connsiteY23" fmla="*/ 257619 h 377967"/>
                <a:gd name="connsiteX24" fmla="*/ 5628068 w 7972023"/>
                <a:gd name="connsiteY24" fmla="*/ 38678 h 377967"/>
                <a:gd name="connsiteX25" fmla="*/ 5898524 w 7972023"/>
                <a:gd name="connsiteY25" fmla="*/ 296256 h 377967"/>
                <a:gd name="connsiteX26" fmla="*/ 6091707 w 7972023"/>
                <a:gd name="connsiteY26" fmla="*/ 51557 h 377967"/>
                <a:gd name="connsiteX27" fmla="*/ 6323527 w 7972023"/>
                <a:gd name="connsiteY27" fmla="*/ 231861 h 377967"/>
                <a:gd name="connsiteX28" fmla="*/ 6503831 w 7972023"/>
                <a:gd name="connsiteY28" fmla="*/ 51557 h 377967"/>
                <a:gd name="connsiteX29" fmla="*/ 6800045 w 7972023"/>
                <a:gd name="connsiteY29" fmla="*/ 257619 h 377967"/>
                <a:gd name="connsiteX30" fmla="*/ 6993228 w 7972023"/>
                <a:gd name="connsiteY30" fmla="*/ 51557 h 377967"/>
                <a:gd name="connsiteX31" fmla="*/ 7276564 w 7972023"/>
                <a:gd name="connsiteY31" fmla="*/ 270498 h 377967"/>
                <a:gd name="connsiteX32" fmla="*/ 7431110 w 7972023"/>
                <a:gd name="connsiteY32" fmla="*/ 77315 h 377967"/>
                <a:gd name="connsiteX33" fmla="*/ 7650051 w 7972023"/>
                <a:gd name="connsiteY33" fmla="*/ 257619 h 377967"/>
                <a:gd name="connsiteX34" fmla="*/ 7830355 w 7972023"/>
                <a:gd name="connsiteY34" fmla="*/ 38678 h 377967"/>
                <a:gd name="connsiteX35" fmla="*/ 7972023 w 7972023"/>
                <a:gd name="connsiteY35" fmla="*/ 90194 h 377967"/>
                <a:gd name="connsiteX0" fmla="*/ 0 w 7984902"/>
                <a:gd name="connsiteY0" fmla="*/ 231861 h 378856"/>
                <a:gd name="connsiteX1" fmla="*/ 115910 w 7984902"/>
                <a:gd name="connsiteY1" fmla="*/ 373530 h 378856"/>
                <a:gd name="connsiteX2" fmla="*/ 334851 w 7984902"/>
                <a:gd name="connsiteY2" fmla="*/ 25799 h 378856"/>
                <a:gd name="connsiteX3" fmla="*/ 502277 w 7984902"/>
                <a:gd name="connsiteY3" fmla="*/ 347771 h 378856"/>
                <a:gd name="connsiteX4" fmla="*/ 682581 w 7984902"/>
                <a:gd name="connsiteY4" fmla="*/ 38679 h 378856"/>
                <a:gd name="connsiteX5" fmla="*/ 888643 w 7984902"/>
                <a:gd name="connsiteY5" fmla="*/ 334891 h 378856"/>
                <a:gd name="connsiteX6" fmla="*/ 1171978 w 7984902"/>
                <a:gd name="connsiteY6" fmla="*/ 42 h 378856"/>
                <a:gd name="connsiteX7" fmla="*/ 1403798 w 7984902"/>
                <a:gd name="connsiteY7" fmla="*/ 360650 h 378856"/>
                <a:gd name="connsiteX8" fmla="*/ 1674254 w 7984902"/>
                <a:gd name="connsiteY8" fmla="*/ 25800 h 378856"/>
                <a:gd name="connsiteX9" fmla="*/ 1918952 w 7984902"/>
                <a:gd name="connsiteY9" fmla="*/ 347771 h 378856"/>
                <a:gd name="connsiteX10" fmla="*/ 2202288 w 7984902"/>
                <a:gd name="connsiteY10" fmla="*/ 38678 h 378856"/>
                <a:gd name="connsiteX11" fmla="*/ 2434107 w 7984902"/>
                <a:gd name="connsiteY11" fmla="*/ 322013 h 378856"/>
                <a:gd name="connsiteX12" fmla="*/ 2665927 w 7984902"/>
                <a:gd name="connsiteY12" fmla="*/ 51557 h 378856"/>
                <a:gd name="connsiteX13" fmla="*/ 2962141 w 7984902"/>
                <a:gd name="connsiteY13" fmla="*/ 296256 h 378856"/>
                <a:gd name="connsiteX14" fmla="*/ 3232597 w 7984902"/>
                <a:gd name="connsiteY14" fmla="*/ 25800 h 378856"/>
                <a:gd name="connsiteX15" fmla="*/ 3503053 w 7984902"/>
                <a:gd name="connsiteY15" fmla="*/ 322014 h 378856"/>
                <a:gd name="connsiteX16" fmla="*/ 3760632 w 7984902"/>
                <a:gd name="connsiteY16" fmla="*/ 25800 h 378856"/>
                <a:gd name="connsiteX17" fmla="*/ 4005330 w 7984902"/>
                <a:gd name="connsiteY17" fmla="*/ 283377 h 378856"/>
                <a:gd name="connsiteX18" fmla="*/ 4250028 w 7984902"/>
                <a:gd name="connsiteY18" fmla="*/ 51557 h 378856"/>
                <a:gd name="connsiteX19" fmla="*/ 4468970 w 7984902"/>
                <a:gd name="connsiteY19" fmla="*/ 257619 h 378856"/>
                <a:gd name="connsiteX20" fmla="*/ 4700789 w 7984902"/>
                <a:gd name="connsiteY20" fmla="*/ 25799 h 378856"/>
                <a:gd name="connsiteX21" fmla="*/ 4997003 w 7984902"/>
                <a:gd name="connsiteY21" fmla="*/ 257620 h 378856"/>
                <a:gd name="connsiteX22" fmla="*/ 5190186 w 7984902"/>
                <a:gd name="connsiteY22" fmla="*/ 51557 h 378856"/>
                <a:gd name="connsiteX23" fmla="*/ 5447764 w 7984902"/>
                <a:gd name="connsiteY23" fmla="*/ 257619 h 378856"/>
                <a:gd name="connsiteX24" fmla="*/ 5640947 w 7984902"/>
                <a:gd name="connsiteY24" fmla="*/ 38678 h 378856"/>
                <a:gd name="connsiteX25" fmla="*/ 5911403 w 7984902"/>
                <a:gd name="connsiteY25" fmla="*/ 296256 h 378856"/>
                <a:gd name="connsiteX26" fmla="*/ 6104586 w 7984902"/>
                <a:gd name="connsiteY26" fmla="*/ 51557 h 378856"/>
                <a:gd name="connsiteX27" fmla="*/ 6336406 w 7984902"/>
                <a:gd name="connsiteY27" fmla="*/ 231861 h 378856"/>
                <a:gd name="connsiteX28" fmla="*/ 6516710 w 7984902"/>
                <a:gd name="connsiteY28" fmla="*/ 51557 h 378856"/>
                <a:gd name="connsiteX29" fmla="*/ 6812924 w 7984902"/>
                <a:gd name="connsiteY29" fmla="*/ 257619 h 378856"/>
                <a:gd name="connsiteX30" fmla="*/ 7006107 w 7984902"/>
                <a:gd name="connsiteY30" fmla="*/ 51557 h 378856"/>
                <a:gd name="connsiteX31" fmla="*/ 7289443 w 7984902"/>
                <a:gd name="connsiteY31" fmla="*/ 270498 h 378856"/>
                <a:gd name="connsiteX32" fmla="*/ 7443989 w 7984902"/>
                <a:gd name="connsiteY32" fmla="*/ 77315 h 378856"/>
                <a:gd name="connsiteX33" fmla="*/ 7662930 w 7984902"/>
                <a:gd name="connsiteY33" fmla="*/ 257619 h 378856"/>
                <a:gd name="connsiteX34" fmla="*/ 7843234 w 7984902"/>
                <a:gd name="connsiteY34" fmla="*/ 38678 h 378856"/>
                <a:gd name="connsiteX35" fmla="*/ 7984902 w 7984902"/>
                <a:gd name="connsiteY35" fmla="*/ 90194 h 378856"/>
                <a:gd name="connsiteX0" fmla="*/ 0 w 7984902"/>
                <a:gd name="connsiteY0" fmla="*/ 231861 h 429118"/>
                <a:gd name="connsiteX1" fmla="*/ 218941 w 7984902"/>
                <a:gd name="connsiteY1" fmla="*/ 425046 h 429118"/>
                <a:gd name="connsiteX2" fmla="*/ 334851 w 7984902"/>
                <a:gd name="connsiteY2" fmla="*/ 25799 h 429118"/>
                <a:gd name="connsiteX3" fmla="*/ 502277 w 7984902"/>
                <a:gd name="connsiteY3" fmla="*/ 347771 h 429118"/>
                <a:gd name="connsiteX4" fmla="*/ 682581 w 7984902"/>
                <a:gd name="connsiteY4" fmla="*/ 38679 h 429118"/>
                <a:gd name="connsiteX5" fmla="*/ 888643 w 7984902"/>
                <a:gd name="connsiteY5" fmla="*/ 334891 h 429118"/>
                <a:gd name="connsiteX6" fmla="*/ 1171978 w 7984902"/>
                <a:gd name="connsiteY6" fmla="*/ 42 h 429118"/>
                <a:gd name="connsiteX7" fmla="*/ 1403798 w 7984902"/>
                <a:gd name="connsiteY7" fmla="*/ 360650 h 429118"/>
                <a:gd name="connsiteX8" fmla="*/ 1674254 w 7984902"/>
                <a:gd name="connsiteY8" fmla="*/ 25800 h 429118"/>
                <a:gd name="connsiteX9" fmla="*/ 1918952 w 7984902"/>
                <a:gd name="connsiteY9" fmla="*/ 347771 h 429118"/>
                <a:gd name="connsiteX10" fmla="*/ 2202288 w 7984902"/>
                <a:gd name="connsiteY10" fmla="*/ 38678 h 429118"/>
                <a:gd name="connsiteX11" fmla="*/ 2434107 w 7984902"/>
                <a:gd name="connsiteY11" fmla="*/ 322013 h 429118"/>
                <a:gd name="connsiteX12" fmla="*/ 2665927 w 7984902"/>
                <a:gd name="connsiteY12" fmla="*/ 51557 h 429118"/>
                <a:gd name="connsiteX13" fmla="*/ 2962141 w 7984902"/>
                <a:gd name="connsiteY13" fmla="*/ 296256 h 429118"/>
                <a:gd name="connsiteX14" fmla="*/ 3232597 w 7984902"/>
                <a:gd name="connsiteY14" fmla="*/ 25800 h 429118"/>
                <a:gd name="connsiteX15" fmla="*/ 3503053 w 7984902"/>
                <a:gd name="connsiteY15" fmla="*/ 322014 h 429118"/>
                <a:gd name="connsiteX16" fmla="*/ 3760632 w 7984902"/>
                <a:gd name="connsiteY16" fmla="*/ 25800 h 429118"/>
                <a:gd name="connsiteX17" fmla="*/ 4005330 w 7984902"/>
                <a:gd name="connsiteY17" fmla="*/ 283377 h 429118"/>
                <a:gd name="connsiteX18" fmla="*/ 4250028 w 7984902"/>
                <a:gd name="connsiteY18" fmla="*/ 51557 h 429118"/>
                <a:gd name="connsiteX19" fmla="*/ 4468970 w 7984902"/>
                <a:gd name="connsiteY19" fmla="*/ 257619 h 429118"/>
                <a:gd name="connsiteX20" fmla="*/ 4700789 w 7984902"/>
                <a:gd name="connsiteY20" fmla="*/ 25799 h 429118"/>
                <a:gd name="connsiteX21" fmla="*/ 4997003 w 7984902"/>
                <a:gd name="connsiteY21" fmla="*/ 257620 h 429118"/>
                <a:gd name="connsiteX22" fmla="*/ 5190186 w 7984902"/>
                <a:gd name="connsiteY22" fmla="*/ 51557 h 429118"/>
                <a:gd name="connsiteX23" fmla="*/ 5447764 w 7984902"/>
                <a:gd name="connsiteY23" fmla="*/ 257619 h 429118"/>
                <a:gd name="connsiteX24" fmla="*/ 5640947 w 7984902"/>
                <a:gd name="connsiteY24" fmla="*/ 38678 h 429118"/>
                <a:gd name="connsiteX25" fmla="*/ 5911403 w 7984902"/>
                <a:gd name="connsiteY25" fmla="*/ 296256 h 429118"/>
                <a:gd name="connsiteX26" fmla="*/ 6104586 w 7984902"/>
                <a:gd name="connsiteY26" fmla="*/ 51557 h 429118"/>
                <a:gd name="connsiteX27" fmla="*/ 6336406 w 7984902"/>
                <a:gd name="connsiteY27" fmla="*/ 231861 h 429118"/>
                <a:gd name="connsiteX28" fmla="*/ 6516710 w 7984902"/>
                <a:gd name="connsiteY28" fmla="*/ 51557 h 429118"/>
                <a:gd name="connsiteX29" fmla="*/ 6812924 w 7984902"/>
                <a:gd name="connsiteY29" fmla="*/ 257619 h 429118"/>
                <a:gd name="connsiteX30" fmla="*/ 7006107 w 7984902"/>
                <a:gd name="connsiteY30" fmla="*/ 51557 h 429118"/>
                <a:gd name="connsiteX31" fmla="*/ 7289443 w 7984902"/>
                <a:gd name="connsiteY31" fmla="*/ 270498 h 429118"/>
                <a:gd name="connsiteX32" fmla="*/ 7443989 w 7984902"/>
                <a:gd name="connsiteY32" fmla="*/ 77315 h 429118"/>
                <a:gd name="connsiteX33" fmla="*/ 7662930 w 7984902"/>
                <a:gd name="connsiteY33" fmla="*/ 257619 h 429118"/>
                <a:gd name="connsiteX34" fmla="*/ 7843234 w 7984902"/>
                <a:gd name="connsiteY34" fmla="*/ 38678 h 429118"/>
                <a:gd name="connsiteX35" fmla="*/ 7984902 w 7984902"/>
                <a:gd name="connsiteY35" fmla="*/ 90194 h 429118"/>
                <a:gd name="connsiteX0" fmla="*/ 0 w 7984902"/>
                <a:gd name="connsiteY0" fmla="*/ 231861 h 428686"/>
                <a:gd name="connsiteX1" fmla="*/ 218941 w 7984902"/>
                <a:gd name="connsiteY1" fmla="*/ 425046 h 428686"/>
                <a:gd name="connsiteX2" fmla="*/ 399245 w 7984902"/>
                <a:gd name="connsiteY2" fmla="*/ 38678 h 428686"/>
                <a:gd name="connsiteX3" fmla="*/ 502277 w 7984902"/>
                <a:gd name="connsiteY3" fmla="*/ 347771 h 428686"/>
                <a:gd name="connsiteX4" fmla="*/ 682581 w 7984902"/>
                <a:gd name="connsiteY4" fmla="*/ 38679 h 428686"/>
                <a:gd name="connsiteX5" fmla="*/ 888643 w 7984902"/>
                <a:gd name="connsiteY5" fmla="*/ 334891 h 428686"/>
                <a:gd name="connsiteX6" fmla="*/ 1171978 w 7984902"/>
                <a:gd name="connsiteY6" fmla="*/ 42 h 428686"/>
                <a:gd name="connsiteX7" fmla="*/ 1403798 w 7984902"/>
                <a:gd name="connsiteY7" fmla="*/ 360650 h 428686"/>
                <a:gd name="connsiteX8" fmla="*/ 1674254 w 7984902"/>
                <a:gd name="connsiteY8" fmla="*/ 25800 h 428686"/>
                <a:gd name="connsiteX9" fmla="*/ 1918952 w 7984902"/>
                <a:gd name="connsiteY9" fmla="*/ 347771 h 428686"/>
                <a:gd name="connsiteX10" fmla="*/ 2202288 w 7984902"/>
                <a:gd name="connsiteY10" fmla="*/ 38678 h 428686"/>
                <a:gd name="connsiteX11" fmla="*/ 2434107 w 7984902"/>
                <a:gd name="connsiteY11" fmla="*/ 322013 h 428686"/>
                <a:gd name="connsiteX12" fmla="*/ 2665927 w 7984902"/>
                <a:gd name="connsiteY12" fmla="*/ 51557 h 428686"/>
                <a:gd name="connsiteX13" fmla="*/ 2962141 w 7984902"/>
                <a:gd name="connsiteY13" fmla="*/ 296256 h 428686"/>
                <a:gd name="connsiteX14" fmla="*/ 3232597 w 7984902"/>
                <a:gd name="connsiteY14" fmla="*/ 25800 h 428686"/>
                <a:gd name="connsiteX15" fmla="*/ 3503053 w 7984902"/>
                <a:gd name="connsiteY15" fmla="*/ 322014 h 428686"/>
                <a:gd name="connsiteX16" fmla="*/ 3760632 w 7984902"/>
                <a:gd name="connsiteY16" fmla="*/ 25800 h 428686"/>
                <a:gd name="connsiteX17" fmla="*/ 4005330 w 7984902"/>
                <a:gd name="connsiteY17" fmla="*/ 283377 h 428686"/>
                <a:gd name="connsiteX18" fmla="*/ 4250028 w 7984902"/>
                <a:gd name="connsiteY18" fmla="*/ 51557 h 428686"/>
                <a:gd name="connsiteX19" fmla="*/ 4468970 w 7984902"/>
                <a:gd name="connsiteY19" fmla="*/ 257619 h 428686"/>
                <a:gd name="connsiteX20" fmla="*/ 4700789 w 7984902"/>
                <a:gd name="connsiteY20" fmla="*/ 25799 h 428686"/>
                <a:gd name="connsiteX21" fmla="*/ 4997003 w 7984902"/>
                <a:gd name="connsiteY21" fmla="*/ 257620 h 428686"/>
                <a:gd name="connsiteX22" fmla="*/ 5190186 w 7984902"/>
                <a:gd name="connsiteY22" fmla="*/ 51557 h 428686"/>
                <a:gd name="connsiteX23" fmla="*/ 5447764 w 7984902"/>
                <a:gd name="connsiteY23" fmla="*/ 257619 h 428686"/>
                <a:gd name="connsiteX24" fmla="*/ 5640947 w 7984902"/>
                <a:gd name="connsiteY24" fmla="*/ 38678 h 428686"/>
                <a:gd name="connsiteX25" fmla="*/ 5911403 w 7984902"/>
                <a:gd name="connsiteY25" fmla="*/ 296256 h 428686"/>
                <a:gd name="connsiteX26" fmla="*/ 6104586 w 7984902"/>
                <a:gd name="connsiteY26" fmla="*/ 51557 h 428686"/>
                <a:gd name="connsiteX27" fmla="*/ 6336406 w 7984902"/>
                <a:gd name="connsiteY27" fmla="*/ 231861 h 428686"/>
                <a:gd name="connsiteX28" fmla="*/ 6516710 w 7984902"/>
                <a:gd name="connsiteY28" fmla="*/ 51557 h 428686"/>
                <a:gd name="connsiteX29" fmla="*/ 6812924 w 7984902"/>
                <a:gd name="connsiteY29" fmla="*/ 257619 h 428686"/>
                <a:gd name="connsiteX30" fmla="*/ 7006107 w 7984902"/>
                <a:gd name="connsiteY30" fmla="*/ 51557 h 428686"/>
                <a:gd name="connsiteX31" fmla="*/ 7289443 w 7984902"/>
                <a:gd name="connsiteY31" fmla="*/ 270498 h 428686"/>
                <a:gd name="connsiteX32" fmla="*/ 7443989 w 7984902"/>
                <a:gd name="connsiteY32" fmla="*/ 77315 h 428686"/>
                <a:gd name="connsiteX33" fmla="*/ 7662930 w 7984902"/>
                <a:gd name="connsiteY33" fmla="*/ 257619 h 428686"/>
                <a:gd name="connsiteX34" fmla="*/ 7843234 w 7984902"/>
                <a:gd name="connsiteY34" fmla="*/ 38678 h 428686"/>
                <a:gd name="connsiteX35" fmla="*/ 7984902 w 7984902"/>
                <a:gd name="connsiteY35" fmla="*/ 90194 h 428686"/>
                <a:gd name="connsiteX0" fmla="*/ 0 w 7984902"/>
                <a:gd name="connsiteY0" fmla="*/ 231861 h 428686"/>
                <a:gd name="connsiteX1" fmla="*/ 218941 w 7984902"/>
                <a:gd name="connsiteY1" fmla="*/ 425046 h 428686"/>
                <a:gd name="connsiteX2" fmla="*/ 399245 w 7984902"/>
                <a:gd name="connsiteY2" fmla="*/ 38678 h 428686"/>
                <a:gd name="connsiteX3" fmla="*/ 579550 w 7984902"/>
                <a:gd name="connsiteY3" fmla="*/ 347771 h 428686"/>
                <a:gd name="connsiteX4" fmla="*/ 682581 w 7984902"/>
                <a:gd name="connsiteY4" fmla="*/ 38679 h 428686"/>
                <a:gd name="connsiteX5" fmla="*/ 888643 w 7984902"/>
                <a:gd name="connsiteY5" fmla="*/ 334891 h 428686"/>
                <a:gd name="connsiteX6" fmla="*/ 1171978 w 7984902"/>
                <a:gd name="connsiteY6" fmla="*/ 42 h 428686"/>
                <a:gd name="connsiteX7" fmla="*/ 1403798 w 7984902"/>
                <a:gd name="connsiteY7" fmla="*/ 360650 h 428686"/>
                <a:gd name="connsiteX8" fmla="*/ 1674254 w 7984902"/>
                <a:gd name="connsiteY8" fmla="*/ 25800 h 428686"/>
                <a:gd name="connsiteX9" fmla="*/ 1918952 w 7984902"/>
                <a:gd name="connsiteY9" fmla="*/ 347771 h 428686"/>
                <a:gd name="connsiteX10" fmla="*/ 2202288 w 7984902"/>
                <a:gd name="connsiteY10" fmla="*/ 38678 h 428686"/>
                <a:gd name="connsiteX11" fmla="*/ 2434107 w 7984902"/>
                <a:gd name="connsiteY11" fmla="*/ 322013 h 428686"/>
                <a:gd name="connsiteX12" fmla="*/ 2665927 w 7984902"/>
                <a:gd name="connsiteY12" fmla="*/ 51557 h 428686"/>
                <a:gd name="connsiteX13" fmla="*/ 2962141 w 7984902"/>
                <a:gd name="connsiteY13" fmla="*/ 296256 h 428686"/>
                <a:gd name="connsiteX14" fmla="*/ 3232597 w 7984902"/>
                <a:gd name="connsiteY14" fmla="*/ 25800 h 428686"/>
                <a:gd name="connsiteX15" fmla="*/ 3503053 w 7984902"/>
                <a:gd name="connsiteY15" fmla="*/ 322014 h 428686"/>
                <a:gd name="connsiteX16" fmla="*/ 3760632 w 7984902"/>
                <a:gd name="connsiteY16" fmla="*/ 25800 h 428686"/>
                <a:gd name="connsiteX17" fmla="*/ 4005330 w 7984902"/>
                <a:gd name="connsiteY17" fmla="*/ 283377 h 428686"/>
                <a:gd name="connsiteX18" fmla="*/ 4250028 w 7984902"/>
                <a:gd name="connsiteY18" fmla="*/ 51557 h 428686"/>
                <a:gd name="connsiteX19" fmla="*/ 4468970 w 7984902"/>
                <a:gd name="connsiteY19" fmla="*/ 257619 h 428686"/>
                <a:gd name="connsiteX20" fmla="*/ 4700789 w 7984902"/>
                <a:gd name="connsiteY20" fmla="*/ 25799 h 428686"/>
                <a:gd name="connsiteX21" fmla="*/ 4997003 w 7984902"/>
                <a:gd name="connsiteY21" fmla="*/ 257620 h 428686"/>
                <a:gd name="connsiteX22" fmla="*/ 5190186 w 7984902"/>
                <a:gd name="connsiteY22" fmla="*/ 51557 h 428686"/>
                <a:gd name="connsiteX23" fmla="*/ 5447764 w 7984902"/>
                <a:gd name="connsiteY23" fmla="*/ 257619 h 428686"/>
                <a:gd name="connsiteX24" fmla="*/ 5640947 w 7984902"/>
                <a:gd name="connsiteY24" fmla="*/ 38678 h 428686"/>
                <a:gd name="connsiteX25" fmla="*/ 5911403 w 7984902"/>
                <a:gd name="connsiteY25" fmla="*/ 296256 h 428686"/>
                <a:gd name="connsiteX26" fmla="*/ 6104586 w 7984902"/>
                <a:gd name="connsiteY26" fmla="*/ 51557 h 428686"/>
                <a:gd name="connsiteX27" fmla="*/ 6336406 w 7984902"/>
                <a:gd name="connsiteY27" fmla="*/ 231861 h 428686"/>
                <a:gd name="connsiteX28" fmla="*/ 6516710 w 7984902"/>
                <a:gd name="connsiteY28" fmla="*/ 51557 h 428686"/>
                <a:gd name="connsiteX29" fmla="*/ 6812924 w 7984902"/>
                <a:gd name="connsiteY29" fmla="*/ 257619 h 428686"/>
                <a:gd name="connsiteX30" fmla="*/ 7006107 w 7984902"/>
                <a:gd name="connsiteY30" fmla="*/ 51557 h 428686"/>
                <a:gd name="connsiteX31" fmla="*/ 7289443 w 7984902"/>
                <a:gd name="connsiteY31" fmla="*/ 270498 h 428686"/>
                <a:gd name="connsiteX32" fmla="*/ 7443989 w 7984902"/>
                <a:gd name="connsiteY32" fmla="*/ 77315 h 428686"/>
                <a:gd name="connsiteX33" fmla="*/ 7662930 w 7984902"/>
                <a:gd name="connsiteY33" fmla="*/ 257619 h 428686"/>
                <a:gd name="connsiteX34" fmla="*/ 7843234 w 7984902"/>
                <a:gd name="connsiteY34" fmla="*/ 38678 h 428686"/>
                <a:gd name="connsiteX35" fmla="*/ 7984902 w 7984902"/>
                <a:gd name="connsiteY35" fmla="*/ 90194 h 428686"/>
                <a:gd name="connsiteX0" fmla="*/ 0 w 7984902"/>
                <a:gd name="connsiteY0" fmla="*/ 231861 h 428686"/>
                <a:gd name="connsiteX1" fmla="*/ 218941 w 7984902"/>
                <a:gd name="connsiteY1" fmla="*/ 425046 h 428686"/>
                <a:gd name="connsiteX2" fmla="*/ 399245 w 7984902"/>
                <a:gd name="connsiteY2" fmla="*/ 38678 h 428686"/>
                <a:gd name="connsiteX3" fmla="*/ 579550 w 7984902"/>
                <a:gd name="connsiteY3" fmla="*/ 347771 h 428686"/>
                <a:gd name="connsiteX4" fmla="*/ 746976 w 7984902"/>
                <a:gd name="connsiteY4" fmla="*/ 38679 h 428686"/>
                <a:gd name="connsiteX5" fmla="*/ 888643 w 7984902"/>
                <a:gd name="connsiteY5" fmla="*/ 334891 h 428686"/>
                <a:gd name="connsiteX6" fmla="*/ 1171978 w 7984902"/>
                <a:gd name="connsiteY6" fmla="*/ 42 h 428686"/>
                <a:gd name="connsiteX7" fmla="*/ 1403798 w 7984902"/>
                <a:gd name="connsiteY7" fmla="*/ 360650 h 428686"/>
                <a:gd name="connsiteX8" fmla="*/ 1674254 w 7984902"/>
                <a:gd name="connsiteY8" fmla="*/ 25800 h 428686"/>
                <a:gd name="connsiteX9" fmla="*/ 1918952 w 7984902"/>
                <a:gd name="connsiteY9" fmla="*/ 347771 h 428686"/>
                <a:gd name="connsiteX10" fmla="*/ 2202288 w 7984902"/>
                <a:gd name="connsiteY10" fmla="*/ 38678 h 428686"/>
                <a:gd name="connsiteX11" fmla="*/ 2434107 w 7984902"/>
                <a:gd name="connsiteY11" fmla="*/ 322013 h 428686"/>
                <a:gd name="connsiteX12" fmla="*/ 2665927 w 7984902"/>
                <a:gd name="connsiteY12" fmla="*/ 51557 h 428686"/>
                <a:gd name="connsiteX13" fmla="*/ 2962141 w 7984902"/>
                <a:gd name="connsiteY13" fmla="*/ 296256 h 428686"/>
                <a:gd name="connsiteX14" fmla="*/ 3232597 w 7984902"/>
                <a:gd name="connsiteY14" fmla="*/ 25800 h 428686"/>
                <a:gd name="connsiteX15" fmla="*/ 3503053 w 7984902"/>
                <a:gd name="connsiteY15" fmla="*/ 322014 h 428686"/>
                <a:gd name="connsiteX16" fmla="*/ 3760632 w 7984902"/>
                <a:gd name="connsiteY16" fmla="*/ 25800 h 428686"/>
                <a:gd name="connsiteX17" fmla="*/ 4005330 w 7984902"/>
                <a:gd name="connsiteY17" fmla="*/ 283377 h 428686"/>
                <a:gd name="connsiteX18" fmla="*/ 4250028 w 7984902"/>
                <a:gd name="connsiteY18" fmla="*/ 51557 h 428686"/>
                <a:gd name="connsiteX19" fmla="*/ 4468970 w 7984902"/>
                <a:gd name="connsiteY19" fmla="*/ 257619 h 428686"/>
                <a:gd name="connsiteX20" fmla="*/ 4700789 w 7984902"/>
                <a:gd name="connsiteY20" fmla="*/ 25799 h 428686"/>
                <a:gd name="connsiteX21" fmla="*/ 4997003 w 7984902"/>
                <a:gd name="connsiteY21" fmla="*/ 257620 h 428686"/>
                <a:gd name="connsiteX22" fmla="*/ 5190186 w 7984902"/>
                <a:gd name="connsiteY22" fmla="*/ 51557 h 428686"/>
                <a:gd name="connsiteX23" fmla="*/ 5447764 w 7984902"/>
                <a:gd name="connsiteY23" fmla="*/ 257619 h 428686"/>
                <a:gd name="connsiteX24" fmla="*/ 5640947 w 7984902"/>
                <a:gd name="connsiteY24" fmla="*/ 38678 h 428686"/>
                <a:gd name="connsiteX25" fmla="*/ 5911403 w 7984902"/>
                <a:gd name="connsiteY25" fmla="*/ 296256 h 428686"/>
                <a:gd name="connsiteX26" fmla="*/ 6104586 w 7984902"/>
                <a:gd name="connsiteY26" fmla="*/ 51557 h 428686"/>
                <a:gd name="connsiteX27" fmla="*/ 6336406 w 7984902"/>
                <a:gd name="connsiteY27" fmla="*/ 231861 h 428686"/>
                <a:gd name="connsiteX28" fmla="*/ 6516710 w 7984902"/>
                <a:gd name="connsiteY28" fmla="*/ 51557 h 428686"/>
                <a:gd name="connsiteX29" fmla="*/ 6812924 w 7984902"/>
                <a:gd name="connsiteY29" fmla="*/ 257619 h 428686"/>
                <a:gd name="connsiteX30" fmla="*/ 7006107 w 7984902"/>
                <a:gd name="connsiteY30" fmla="*/ 51557 h 428686"/>
                <a:gd name="connsiteX31" fmla="*/ 7289443 w 7984902"/>
                <a:gd name="connsiteY31" fmla="*/ 270498 h 428686"/>
                <a:gd name="connsiteX32" fmla="*/ 7443989 w 7984902"/>
                <a:gd name="connsiteY32" fmla="*/ 77315 h 428686"/>
                <a:gd name="connsiteX33" fmla="*/ 7662930 w 7984902"/>
                <a:gd name="connsiteY33" fmla="*/ 257619 h 428686"/>
                <a:gd name="connsiteX34" fmla="*/ 7843234 w 7984902"/>
                <a:gd name="connsiteY34" fmla="*/ 38678 h 428686"/>
                <a:gd name="connsiteX35" fmla="*/ 7984902 w 7984902"/>
                <a:gd name="connsiteY35" fmla="*/ 90194 h 428686"/>
                <a:gd name="connsiteX0" fmla="*/ 0 w 7984902"/>
                <a:gd name="connsiteY0" fmla="*/ 231819 h 428644"/>
                <a:gd name="connsiteX1" fmla="*/ 218941 w 7984902"/>
                <a:gd name="connsiteY1" fmla="*/ 425004 h 428644"/>
                <a:gd name="connsiteX2" fmla="*/ 399245 w 7984902"/>
                <a:gd name="connsiteY2" fmla="*/ 38636 h 428644"/>
                <a:gd name="connsiteX3" fmla="*/ 579550 w 7984902"/>
                <a:gd name="connsiteY3" fmla="*/ 347729 h 428644"/>
                <a:gd name="connsiteX4" fmla="*/ 746976 w 7984902"/>
                <a:gd name="connsiteY4" fmla="*/ 38637 h 428644"/>
                <a:gd name="connsiteX5" fmla="*/ 978795 w 7984902"/>
                <a:gd name="connsiteY5" fmla="*/ 360607 h 428644"/>
                <a:gd name="connsiteX6" fmla="*/ 1171978 w 7984902"/>
                <a:gd name="connsiteY6" fmla="*/ 0 h 428644"/>
                <a:gd name="connsiteX7" fmla="*/ 1403798 w 7984902"/>
                <a:gd name="connsiteY7" fmla="*/ 360608 h 428644"/>
                <a:gd name="connsiteX8" fmla="*/ 1674254 w 7984902"/>
                <a:gd name="connsiteY8" fmla="*/ 25758 h 428644"/>
                <a:gd name="connsiteX9" fmla="*/ 1918952 w 7984902"/>
                <a:gd name="connsiteY9" fmla="*/ 347729 h 428644"/>
                <a:gd name="connsiteX10" fmla="*/ 2202288 w 7984902"/>
                <a:gd name="connsiteY10" fmla="*/ 38636 h 428644"/>
                <a:gd name="connsiteX11" fmla="*/ 2434107 w 7984902"/>
                <a:gd name="connsiteY11" fmla="*/ 321971 h 428644"/>
                <a:gd name="connsiteX12" fmla="*/ 2665927 w 7984902"/>
                <a:gd name="connsiteY12" fmla="*/ 51515 h 428644"/>
                <a:gd name="connsiteX13" fmla="*/ 2962141 w 7984902"/>
                <a:gd name="connsiteY13" fmla="*/ 296214 h 428644"/>
                <a:gd name="connsiteX14" fmla="*/ 3232597 w 7984902"/>
                <a:gd name="connsiteY14" fmla="*/ 25758 h 428644"/>
                <a:gd name="connsiteX15" fmla="*/ 3503053 w 7984902"/>
                <a:gd name="connsiteY15" fmla="*/ 321972 h 428644"/>
                <a:gd name="connsiteX16" fmla="*/ 3760632 w 7984902"/>
                <a:gd name="connsiteY16" fmla="*/ 25758 h 428644"/>
                <a:gd name="connsiteX17" fmla="*/ 4005330 w 7984902"/>
                <a:gd name="connsiteY17" fmla="*/ 283335 h 428644"/>
                <a:gd name="connsiteX18" fmla="*/ 4250028 w 7984902"/>
                <a:gd name="connsiteY18" fmla="*/ 51515 h 428644"/>
                <a:gd name="connsiteX19" fmla="*/ 4468970 w 7984902"/>
                <a:gd name="connsiteY19" fmla="*/ 257577 h 428644"/>
                <a:gd name="connsiteX20" fmla="*/ 4700789 w 7984902"/>
                <a:gd name="connsiteY20" fmla="*/ 25757 h 428644"/>
                <a:gd name="connsiteX21" fmla="*/ 4997003 w 7984902"/>
                <a:gd name="connsiteY21" fmla="*/ 257578 h 428644"/>
                <a:gd name="connsiteX22" fmla="*/ 5190186 w 7984902"/>
                <a:gd name="connsiteY22" fmla="*/ 51515 h 428644"/>
                <a:gd name="connsiteX23" fmla="*/ 5447764 w 7984902"/>
                <a:gd name="connsiteY23" fmla="*/ 257577 h 428644"/>
                <a:gd name="connsiteX24" fmla="*/ 5640947 w 7984902"/>
                <a:gd name="connsiteY24" fmla="*/ 38636 h 428644"/>
                <a:gd name="connsiteX25" fmla="*/ 5911403 w 7984902"/>
                <a:gd name="connsiteY25" fmla="*/ 296214 h 428644"/>
                <a:gd name="connsiteX26" fmla="*/ 6104586 w 7984902"/>
                <a:gd name="connsiteY26" fmla="*/ 51515 h 428644"/>
                <a:gd name="connsiteX27" fmla="*/ 6336406 w 7984902"/>
                <a:gd name="connsiteY27" fmla="*/ 231819 h 428644"/>
                <a:gd name="connsiteX28" fmla="*/ 6516710 w 7984902"/>
                <a:gd name="connsiteY28" fmla="*/ 51515 h 428644"/>
                <a:gd name="connsiteX29" fmla="*/ 6812924 w 7984902"/>
                <a:gd name="connsiteY29" fmla="*/ 257577 h 428644"/>
                <a:gd name="connsiteX30" fmla="*/ 7006107 w 7984902"/>
                <a:gd name="connsiteY30" fmla="*/ 51515 h 428644"/>
                <a:gd name="connsiteX31" fmla="*/ 7289443 w 7984902"/>
                <a:gd name="connsiteY31" fmla="*/ 270456 h 428644"/>
                <a:gd name="connsiteX32" fmla="*/ 7443989 w 7984902"/>
                <a:gd name="connsiteY32" fmla="*/ 77273 h 428644"/>
                <a:gd name="connsiteX33" fmla="*/ 7662930 w 7984902"/>
                <a:gd name="connsiteY33" fmla="*/ 257577 h 428644"/>
                <a:gd name="connsiteX34" fmla="*/ 7843234 w 7984902"/>
                <a:gd name="connsiteY34" fmla="*/ 38636 h 428644"/>
                <a:gd name="connsiteX35" fmla="*/ 7984902 w 7984902"/>
                <a:gd name="connsiteY35" fmla="*/ 90152 h 428644"/>
                <a:gd name="connsiteX0" fmla="*/ 0 w 7984902"/>
                <a:gd name="connsiteY0" fmla="*/ 206179 h 403004"/>
                <a:gd name="connsiteX1" fmla="*/ 218941 w 7984902"/>
                <a:gd name="connsiteY1" fmla="*/ 399364 h 403004"/>
                <a:gd name="connsiteX2" fmla="*/ 399245 w 7984902"/>
                <a:gd name="connsiteY2" fmla="*/ 12996 h 403004"/>
                <a:gd name="connsiteX3" fmla="*/ 579550 w 7984902"/>
                <a:gd name="connsiteY3" fmla="*/ 322089 h 403004"/>
                <a:gd name="connsiteX4" fmla="*/ 746976 w 7984902"/>
                <a:gd name="connsiteY4" fmla="*/ 12997 h 403004"/>
                <a:gd name="connsiteX5" fmla="*/ 978795 w 7984902"/>
                <a:gd name="connsiteY5" fmla="*/ 334967 h 403004"/>
                <a:gd name="connsiteX6" fmla="*/ 1236372 w 7984902"/>
                <a:gd name="connsiteY6" fmla="*/ 12996 h 403004"/>
                <a:gd name="connsiteX7" fmla="*/ 1403798 w 7984902"/>
                <a:gd name="connsiteY7" fmla="*/ 334968 h 403004"/>
                <a:gd name="connsiteX8" fmla="*/ 1674254 w 7984902"/>
                <a:gd name="connsiteY8" fmla="*/ 118 h 403004"/>
                <a:gd name="connsiteX9" fmla="*/ 1918952 w 7984902"/>
                <a:gd name="connsiteY9" fmla="*/ 322089 h 403004"/>
                <a:gd name="connsiteX10" fmla="*/ 2202288 w 7984902"/>
                <a:gd name="connsiteY10" fmla="*/ 12996 h 403004"/>
                <a:gd name="connsiteX11" fmla="*/ 2434107 w 7984902"/>
                <a:gd name="connsiteY11" fmla="*/ 296331 h 403004"/>
                <a:gd name="connsiteX12" fmla="*/ 2665927 w 7984902"/>
                <a:gd name="connsiteY12" fmla="*/ 25875 h 403004"/>
                <a:gd name="connsiteX13" fmla="*/ 2962141 w 7984902"/>
                <a:gd name="connsiteY13" fmla="*/ 270574 h 403004"/>
                <a:gd name="connsiteX14" fmla="*/ 3232597 w 7984902"/>
                <a:gd name="connsiteY14" fmla="*/ 118 h 403004"/>
                <a:gd name="connsiteX15" fmla="*/ 3503053 w 7984902"/>
                <a:gd name="connsiteY15" fmla="*/ 296332 h 403004"/>
                <a:gd name="connsiteX16" fmla="*/ 3760632 w 7984902"/>
                <a:gd name="connsiteY16" fmla="*/ 118 h 403004"/>
                <a:gd name="connsiteX17" fmla="*/ 4005330 w 7984902"/>
                <a:gd name="connsiteY17" fmla="*/ 257695 h 403004"/>
                <a:gd name="connsiteX18" fmla="*/ 4250028 w 7984902"/>
                <a:gd name="connsiteY18" fmla="*/ 25875 h 403004"/>
                <a:gd name="connsiteX19" fmla="*/ 4468970 w 7984902"/>
                <a:gd name="connsiteY19" fmla="*/ 231937 h 403004"/>
                <a:gd name="connsiteX20" fmla="*/ 4700789 w 7984902"/>
                <a:gd name="connsiteY20" fmla="*/ 117 h 403004"/>
                <a:gd name="connsiteX21" fmla="*/ 4997003 w 7984902"/>
                <a:gd name="connsiteY21" fmla="*/ 231938 h 403004"/>
                <a:gd name="connsiteX22" fmla="*/ 5190186 w 7984902"/>
                <a:gd name="connsiteY22" fmla="*/ 25875 h 403004"/>
                <a:gd name="connsiteX23" fmla="*/ 5447764 w 7984902"/>
                <a:gd name="connsiteY23" fmla="*/ 231937 h 403004"/>
                <a:gd name="connsiteX24" fmla="*/ 5640947 w 7984902"/>
                <a:gd name="connsiteY24" fmla="*/ 12996 h 403004"/>
                <a:gd name="connsiteX25" fmla="*/ 5911403 w 7984902"/>
                <a:gd name="connsiteY25" fmla="*/ 270574 h 403004"/>
                <a:gd name="connsiteX26" fmla="*/ 6104586 w 7984902"/>
                <a:gd name="connsiteY26" fmla="*/ 25875 h 403004"/>
                <a:gd name="connsiteX27" fmla="*/ 6336406 w 7984902"/>
                <a:gd name="connsiteY27" fmla="*/ 206179 h 403004"/>
                <a:gd name="connsiteX28" fmla="*/ 6516710 w 7984902"/>
                <a:gd name="connsiteY28" fmla="*/ 25875 h 403004"/>
                <a:gd name="connsiteX29" fmla="*/ 6812924 w 7984902"/>
                <a:gd name="connsiteY29" fmla="*/ 231937 h 403004"/>
                <a:gd name="connsiteX30" fmla="*/ 7006107 w 7984902"/>
                <a:gd name="connsiteY30" fmla="*/ 25875 h 403004"/>
                <a:gd name="connsiteX31" fmla="*/ 7289443 w 7984902"/>
                <a:gd name="connsiteY31" fmla="*/ 244816 h 403004"/>
                <a:gd name="connsiteX32" fmla="*/ 7443989 w 7984902"/>
                <a:gd name="connsiteY32" fmla="*/ 51633 h 403004"/>
                <a:gd name="connsiteX33" fmla="*/ 7662930 w 7984902"/>
                <a:gd name="connsiteY33" fmla="*/ 231937 h 403004"/>
                <a:gd name="connsiteX34" fmla="*/ 7843234 w 7984902"/>
                <a:gd name="connsiteY34" fmla="*/ 12996 h 403004"/>
                <a:gd name="connsiteX35" fmla="*/ 7984902 w 7984902"/>
                <a:gd name="connsiteY35" fmla="*/ 64512 h 403004"/>
                <a:gd name="connsiteX0" fmla="*/ 0 w 7984902"/>
                <a:gd name="connsiteY0" fmla="*/ 206179 h 403004"/>
                <a:gd name="connsiteX1" fmla="*/ 218941 w 7984902"/>
                <a:gd name="connsiteY1" fmla="*/ 399364 h 403004"/>
                <a:gd name="connsiteX2" fmla="*/ 399245 w 7984902"/>
                <a:gd name="connsiteY2" fmla="*/ 12996 h 403004"/>
                <a:gd name="connsiteX3" fmla="*/ 579550 w 7984902"/>
                <a:gd name="connsiteY3" fmla="*/ 322089 h 403004"/>
                <a:gd name="connsiteX4" fmla="*/ 746976 w 7984902"/>
                <a:gd name="connsiteY4" fmla="*/ 12997 h 403004"/>
                <a:gd name="connsiteX5" fmla="*/ 978795 w 7984902"/>
                <a:gd name="connsiteY5" fmla="*/ 334967 h 403004"/>
                <a:gd name="connsiteX6" fmla="*/ 1236372 w 7984902"/>
                <a:gd name="connsiteY6" fmla="*/ 12996 h 403004"/>
                <a:gd name="connsiteX7" fmla="*/ 1468193 w 7984902"/>
                <a:gd name="connsiteY7" fmla="*/ 309210 h 403004"/>
                <a:gd name="connsiteX8" fmla="*/ 1674254 w 7984902"/>
                <a:gd name="connsiteY8" fmla="*/ 118 h 403004"/>
                <a:gd name="connsiteX9" fmla="*/ 1918952 w 7984902"/>
                <a:gd name="connsiteY9" fmla="*/ 322089 h 403004"/>
                <a:gd name="connsiteX10" fmla="*/ 2202288 w 7984902"/>
                <a:gd name="connsiteY10" fmla="*/ 12996 h 403004"/>
                <a:gd name="connsiteX11" fmla="*/ 2434107 w 7984902"/>
                <a:gd name="connsiteY11" fmla="*/ 296331 h 403004"/>
                <a:gd name="connsiteX12" fmla="*/ 2665927 w 7984902"/>
                <a:gd name="connsiteY12" fmla="*/ 25875 h 403004"/>
                <a:gd name="connsiteX13" fmla="*/ 2962141 w 7984902"/>
                <a:gd name="connsiteY13" fmla="*/ 270574 h 403004"/>
                <a:gd name="connsiteX14" fmla="*/ 3232597 w 7984902"/>
                <a:gd name="connsiteY14" fmla="*/ 118 h 403004"/>
                <a:gd name="connsiteX15" fmla="*/ 3503053 w 7984902"/>
                <a:gd name="connsiteY15" fmla="*/ 296332 h 403004"/>
                <a:gd name="connsiteX16" fmla="*/ 3760632 w 7984902"/>
                <a:gd name="connsiteY16" fmla="*/ 118 h 403004"/>
                <a:gd name="connsiteX17" fmla="*/ 4005330 w 7984902"/>
                <a:gd name="connsiteY17" fmla="*/ 257695 h 403004"/>
                <a:gd name="connsiteX18" fmla="*/ 4250028 w 7984902"/>
                <a:gd name="connsiteY18" fmla="*/ 25875 h 403004"/>
                <a:gd name="connsiteX19" fmla="*/ 4468970 w 7984902"/>
                <a:gd name="connsiteY19" fmla="*/ 231937 h 403004"/>
                <a:gd name="connsiteX20" fmla="*/ 4700789 w 7984902"/>
                <a:gd name="connsiteY20" fmla="*/ 117 h 403004"/>
                <a:gd name="connsiteX21" fmla="*/ 4997003 w 7984902"/>
                <a:gd name="connsiteY21" fmla="*/ 231938 h 403004"/>
                <a:gd name="connsiteX22" fmla="*/ 5190186 w 7984902"/>
                <a:gd name="connsiteY22" fmla="*/ 25875 h 403004"/>
                <a:gd name="connsiteX23" fmla="*/ 5447764 w 7984902"/>
                <a:gd name="connsiteY23" fmla="*/ 231937 h 403004"/>
                <a:gd name="connsiteX24" fmla="*/ 5640947 w 7984902"/>
                <a:gd name="connsiteY24" fmla="*/ 12996 h 403004"/>
                <a:gd name="connsiteX25" fmla="*/ 5911403 w 7984902"/>
                <a:gd name="connsiteY25" fmla="*/ 270574 h 403004"/>
                <a:gd name="connsiteX26" fmla="*/ 6104586 w 7984902"/>
                <a:gd name="connsiteY26" fmla="*/ 25875 h 403004"/>
                <a:gd name="connsiteX27" fmla="*/ 6336406 w 7984902"/>
                <a:gd name="connsiteY27" fmla="*/ 206179 h 403004"/>
                <a:gd name="connsiteX28" fmla="*/ 6516710 w 7984902"/>
                <a:gd name="connsiteY28" fmla="*/ 25875 h 403004"/>
                <a:gd name="connsiteX29" fmla="*/ 6812924 w 7984902"/>
                <a:gd name="connsiteY29" fmla="*/ 231937 h 403004"/>
                <a:gd name="connsiteX30" fmla="*/ 7006107 w 7984902"/>
                <a:gd name="connsiteY30" fmla="*/ 25875 h 403004"/>
                <a:gd name="connsiteX31" fmla="*/ 7289443 w 7984902"/>
                <a:gd name="connsiteY31" fmla="*/ 244816 h 403004"/>
                <a:gd name="connsiteX32" fmla="*/ 7443989 w 7984902"/>
                <a:gd name="connsiteY32" fmla="*/ 51633 h 403004"/>
                <a:gd name="connsiteX33" fmla="*/ 7662930 w 7984902"/>
                <a:gd name="connsiteY33" fmla="*/ 231937 h 403004"/>
                <a:gd name="connsiteX34" fmla="*/ 7843234 w 7984902"/>
                <a:gd name="connsiteY34" fmla="*/ 12996 h 403004"/>
                <a:gd name="connsiteX35" fmla="*/ 7984902 w 7984902"/>
                <a:gd name="connsiteY35" fmla="*/ 64512 h 403004"/>
                <a:gd name="connsiteX0" fmla="*/ 0 w 7984902"/>
                <a:gd name="connsiteY0" fmla="*/ 206179 h 403004"/>
                <a:gd name="connsiteX1" fmla="*/ 218941 w 7984902"/>
                <a:gd name="connsiteY1" fmla="*/ 399364 h 403004"/>
                <a:gd name="connsiteX2" fmla="*/ 399245 w 7984902"/>
                <a:gd name="connsiteY2" fmla="*/ 12996 h 403004"/>
                <a:gd name="connsiteX3" fmla="*/ 579550 w 7984902"/>
                <a:gd name="connsiteY3" fmla="*/ 322089 h 403004"/>
                <a:gd name="connsiteX4" fmla="*/ 746976 w 7984902"/>
                <a:gd name="connsiteY4" fmla="*/ 12997 h 403004"/>
                <a:gd name="connsiteX5" fmla="*/ 978795 w 7984902"/>
                <a:gd name="connsiteY5" fmla="*/ 334967 h 403004"/>
                <a:gd name="connsiteX6" fmla="*/ 1236372 w 7984902"/>
                <a:gd name="connsiteY6" fmla="*/ 12996 h 403004"/>
                <a:gd name="connsiteX7" fmla="*/ 1468193 w 7984902"/>
                <a:gd name="connsiteY7" fmla="*/ 309210 h 403004"/>
                <a:gd name="connsiteX8" fmla="*/ 1712890 w 7984902"/>
                <a:gd name="connsiteY8" fmla="*/ 12997 h 403004"/>
                <a:gd name="connsiteX9" fmla="*/ 1918952 w 7984902"/>
                <a:gd name="connsiteY9" fmla="*/ 322089 h 403004"/>
                <a:gd name="connsiteX10" fmla="*/ 2202288 w 7984902"/>
                <a:gd name="connsiteY10" fmla="*/ 12996 h 403004"/>
                <a:gd name="connsiteX11" fmla="*/ 2434107 w 7984902"/>
                <a:gd name="connsiteY11" fmla="*/ 296331 h 403004"/>
                <a:gd name="connsiteX12" fmla="*/ 2665927 w 7984902"/>
                <a:gd name="connsiteY12" fmla="*/ 25875 h 403004"/>
                <a:gd name="connsiteX13" fmla="*/ 2962141 w 7984902"/>
                <a:gd name="connsiteY13" fmla="*/ 270574 h 403004"/>
                <a:gd name="connsiteX14" fmla="*/ 3232597 w 7984902"/>
                <a:gd name="connsiteY14" fmla="*/ 118 h 403004"/>
                <a:gd name="connsiteX15" fmla="*/ 3503053 w 7984902"/>
                <a:gd name="connsiteY15" fmla="*/ 296332 h 403004"/>
                <a:gd name="connsiteX16" fmla="*/ 3760632 w 7984902"/>
                <a:gd name="connsiteY16" fmla="*/ 118 h 403004"/>
                <a:gd name="connsiteX17" fmla="*/ 4005330 w 7984902"/>
                <a:gd name="connsiteY17" fmla="*/ 257695 h 403004"/>
                <a:gd name="connsiteX18" fmla="*/ 4250028 w 7984902"/>
                <a:gd name="connsiteY18" fmla="*/ 25875 h 403004"/>
                <a:gd name="connsiteX19" fmla="*/ 4468970 w 7984902"/>
                <a:gd name="connsiteY19" fmla="*/ 231937 h 403004"/>
                <a:gd name="connsiteX20" fmla="*/ 4700789 w 7984902"/>
                <a:gd name="connsiteY20" fmla="*/ 117 h 403004"/>
                <a:gd name="connsiteX21" fmla="*/ 4997003 w 7984902"/>
                <a:gd name="connsiteY21" fmla="*/ 231938 h 403004"/>
                <a:gd name="connsiteX22" fmla="*/ 5190186 w 7984902"/>
                <a:gd name="connsiteY22" fmla="*/ 25875 h 403004"/>
                <a:gd name="connsiteX23" fmla="*/ 5447764 w 7984902"/>
                <a:gd name="connsiteY23" fmla="*/ 231937 h 403004"/>
                <a:gd name="connsiteX24" fmla="*/ 5640947 w 7984902"/>
                <a:gd name="connsiteY24" fmla="*/ 12996 h 403004"/>
                <a:gd name="connsiteX25" fmla="*/ 5911403 w 7984902"/>
                <a:gd name="connsiteY25" fmla="*/ 270574 h 403004"/>
                <a:gd name="connsiteX26" fmla="*/ 6104586 w 7984902"/>
                <a:gd name="connsiteY26" fmla="*/ 25875 h 403004"/>
                <a:gd name="connsiteX27" fmla="*/ 6336406 w 7984902"/>
                <a:gd name="connsiteY27" fmla="*/ 206179 h 403004"/>
                <a:gd name="connsiteX28" fmla="*/ 6516710 w 7984902"/>
                <a:gd name="connsiteY28" fmla="*/ 25875 h 403004"/>
                <a:gd name="connsiteX29" fmla="*/ 6812924 w 7984902"/>
                <a:gd name="connsiteY29" fmla="*/ 231937 h 403004"/>
                <a:gd name="connsiteX30" fmla="*/ 7006107 w 7984902"/>
                <a:gd name="connsiteY30" fmla="*/ 25875 h 403004"/>
                <a:gd name="connsiteX31" fmla="*/ 7289443 w 7984902"/>
                <a:gd name="connsiteY31" fmla="*/ 244816 h 403004"/>
                <a:gd name="connsiteX32" fmla="*/ 7443989 w 7984902"/>
                <a:gd name="connsiteY32" fmla="*/ 51633 h 403004"/>
                <a:gd name="connsiteX33" fmla="*/ 7662930 w 7984902"/>
                <a:gd name="connsiteY33" fmla="*/ 231937 h 403004"/>
                <a:gd name="connsiteX34" fmla="*/ 7843234 w 7984902"/>
                <a:gd name="connsiteY34" fmla="*/ 12996 h 403004"/>
                <a:gd name="connsiteX35" fmla="*/ 7984902 w 7984902"/>
                <a:gd name="connsiteY35" fmla="*/ 64512 h 403004"/>
                <a:gd name="connsiteX0" fmla="*/ 0 w 7984902"/>
                <a:gd name="connsiteY0" fmla="*/ 206179 h 403004"/>
                <a:gd name="connsiteX1" fmla="*/ 218941 w 7984902"/>
                <a:gd name="connsiteY1" fmla="*/ 399364 h 403004"/>
                <a:gd name="connsiteX2" fmla="*/ 399245 w 7984902"/>
                <a:gd name="connsiteY2" fmla="*/ 12996 h 403004"/>
                <a:gd name="connsiteX3" fmla="*/ 579550 w 7984902"/>
                <a:gd name="connsiteY3" fmla="*/ 322089 h 403004"/>
                <a:gd name="connsiteX4" fmla="*/ 746976 w 7984902"/>
                <a:gd name="connsiteY4" fmla="*/ 12997 h 403004"/>
                <a:gd name="connsiteX5" fmla="*/ 978795 w 7984902"/>
                <a:gd name="connsiteY5" fmla="*/ 334967 h 403004"/>
                <a:gd name="connsiteX6" fmla="*/ 1236372 w 7984902"/>
                <a:gd name="connsiteY6" fmla="*/ 12996 h 403004"/>
                <a:gd name="connsiteX7" fmla="*/ 1468193 w 7984902"/>
                <a:gd name="connsiteY7" fmla="*/ 309210 h 403004"/>
                <a:gd name="connsiteX8" fmla="*/ 1712890 w 7984902"/>
                <a:gd name="connsiteY8" fmla="*/ 12997 h 403004"/>
                <a:gd name="connsiteX9" fmla="*/ 1970468 w 7984902"/>
                <a:gd name="connsiteY9" fmla="*/ 296332 h 403004"/>
                <a:gd name="connsiteX10" fmla="*/ 2202288 w 7984902"/>
                <a:gd name="connsiteY10" fmla="*/ 12996 h 403004"/>
                <a:gd name="connsiteX11" fmla="*/ 2434107 w 7984902"/>
                <a:gd name="connsiteY11" fmla="*/ 296331 h 403004"/>
                <a:gd name="connsiteX12" fmla="*/ 2665927 w 7984902"/>
                <a:gd name="connsiteY12" fmla="*/ 25875 h 403004"/>
                <a:gd name="connsiteX13" fmla="*/ 2962141 w 7984902"/>
                <a:gd name="connsiteY13" fmla="*/ 270574 h 403004"/>
                <a:gd name="connsiteX14" fmla="*/ 3232597 w 7984902"/>
                <a:gd name="connsiteY14" fmla="*/ 118 h 403004"/>
                <a:gd name="connsiteX15" fmla="*/ 3503053 w 7984902"/>
                <a:gd name="connsiteY15" fmla="*/ 296332 h 403004"/>
                <a:gd name="connsiteX16" fmla="*/ 3760632 w 7984902"/>
                <a:gd name="connsiteY16" fmla="*/ 118 h 403004"/>
                <a:gd name="connsiteX17" fmla="*/ 4005330 w 7984902"/>
                <a:gd name="connsiteY17" fmla="*/ 257695 h 403004"/>
                <a:gd name="connsiteX18" fmla="*/ 4250028 w 7984902"/>
                <a:gd name="connsiteY18" fmla="*/ 25875 h 403004"/>
                <a:gd name="connsiteX19" fmla="*/ 4468970 w 7984902"/>
                <a:gd name="connsiteY19" fmla="*/ 231937 h 403004"/>
                <a:gd name="connsiteX20" fmla="*/ 4700789 w 7984902"/>
                <a:gd name="connsiteY20" fmla="*/ 117 h 403004"/>
                <a:gd name="connsiteX21" fmla="*/ 4997003 w 7984902"/>
                <a:gd name="connsiteY21" fmla="*/ 231938 h 403004"/>
                <a:gd name="connsiteX22" fmla="*/ 5190186 w 7984902"/>
                <a:gd name="connsiteY22" fmla="*/ 25875 h 403004"/>
                <a:gd name="connsiteX23" fmla="*/ 5447764 w 7984902"/>
                <a:gd name="connsiteY23" fmla="*/ 231937 h 403004"/>
                <a:gd name="connsiteX24" fmla="*/ 5640947 w 7984902"/>
                <a:gd name="connsiteY24" fmla="*/ 12996 h 403004"/>
                <a:gd name="connsiteX25" fmla="*/ 5911403 w 7984902"/>
                <a:gd name="connsiteY25" fmla="*/ 270574 h 403004"/>
                <a:gd name="connsiteX26" fmla="*/ 6104586 w 7984902"/>
                <a:gd name="connsiteY26" fmla="*/ 25875 h 403004"/>
                <a:gd name="connsiteX27" fmla="*/ 6336406 w 7984902"/>
                <a:gd name="connsiteY27" fmla="*/ 206179 h 403004"/>
                <a:gd name="connsiteX28" fmla="*/ 6516710 w 7984902"/>
                <a:gd name="connsiteY28" fmla="*/ 25875 h 403004"/>
                <a:gd name="connsiteX29" fmla="*/ 6812924 w 7984902"/>
                <a:gd name="connsiteY29" fmla="*/ 231937 h 403004"/>
                <a:gd name="connsiteX30" fmla="*/ 7006107 w 7984902"/>
                <a:gd name="connsiteY30" fmla="*/ 25875 h 403004"/>
                <a:gd name="connsiteX31" fmla="*/ 7289443 w 7984902"/>
                <a:gd name="connsiteY31" fmla="*/ 244816 h 403004"/>
                <a:gd name="connsiteX32" fmla="*/ 7443989 w 7984902"/>
                <a:gd name="connsiteY32" fmla="*/ 51633 h 403004"/>
                <a:gd name="connsiteX33" fmla="*/ 7662930 w 7984902"/>
                <a:gd name="connsiteY33" fmla="*/ 231937 h 403004"/>
                <a:gd name="connsiteX34" fmla="*/ 7843234 w 7984902"/>
                <a:gd name="connsiteY34" fmla="*/ 12996 h 403004"/>
                <a:gd name="connsiteX35" fmla="*/ 7984902 w 7984902"/>
                <a:gd name="connsiteY35" fmla="*/ 64512 h 403004"/>
                <a:gd name="connsiteX0" fmla="*/ 0 w 7984902"/>
                <a:gd name="connsiteY0" fmla="*/ 206179 h 403004"/>
                <a:gd name="connsiteX1" fmla="*/ 218941 w 7984902"/>
                <a:gd name="connsiteY1" fmla="*/ 399364 h 403004"/>
                <a:gd name="connsiteX2" fmla="*/ 399245 w 7984902"/>
                <a:gd name="connsiteY2" fmla="*/ 12996 h 403004"/>
                <a:gd name="connsiteX3" fmla="*/ 579550 w 7984902"/>
                <a:gd name="connsiteY3" fmla="*/ 322089 h 403004"/>
                <a:gd name="connsiteX4" fmla="*/ 746976 w 7984902"/>
                <a:gd name="connsiteY4" fmla="*/ 12997 h 403004"/>
                <a:gd name="connsiteX5" fmla="*/ 978795 w 7984902"/>
                <a:gd name="connsiteY5" fmla="*/ 334967 h 403004"/>
                <a:gd name="connsiteX6" fmla="*/ 1236372 w 7984902"/>
                <a:gd name="connsiteY6" fmla="*/ 12996 h 403004"/>
                <a:gd name="connsiteX7" fmla="*/ 1468193 w 7984902"/>
                <a:gd name="connsiteY7" fmla="*/ 309210 h 403004"/>
                <a:gd name="connsiteX8" fmla="*/ 1712890 w 7984902"/>
                <a:gd name="connsiteY8" fmla="*/ 12997 h 403004"/>
                <a:gd name="connsiteX9" fmla="*/ 1970468 w 7984902"/>
                <a:gd name="connsiteY9" fmla="*/ 296332 h 403004"/>
                <a:gd name="connsiteX10" fmla="*/ 2202288 w 7984902"/>
                <a:gd name="connsiteY10" fmla="*/ 12996 h 403004"/>
                <a:gd name="connsiteX11" fmla="*/ 2434107 w 7984902"/>
                <a:gd name="connsiteY11" fmla="*/ 296331 h 403004"/>
                <a:gd name="connsiteX12" fmla="*/ 2665927 w 7984902"/>
                <a:gd name="connsiteY12" fmla="*/ 25875 h 403004"/>
                <a:gd name="connsiteX13" fmla="*/ 2962141 w 7984902"/>
                <a:gd name="connsiteY13" fmla="*/ 270574 h 403004"/>
                <a:gd name="connsiteX14" fmla="*/ 3232597 w 7984902"/>
                <a:gd name="connsiteY14" fmla="*/ 118 h 403004"/>
                <a:gd name="connsiteX15" fmla="*/ 3503053 w 7984902"/>
                <a:gd name="connsiteY15" fmla="*/ 296332 h 403004"/>
                <a:gd name="connsiteX16" fmla="*/ 3760632 w 7984902"/>
                <a:gd name="connsiteY16" fmla="*/ 118 h 403004"/>
                <a:gd name="connsiteX17" fmla="*/ 4005330 w 7984902"/>
                <a:gd name="connsiteY17" fmla="*/ 257695 h 403004"/>
                <a:gd name="connsiteX18" fmla="*/ 4250028 w 7984902"/>
                <a:gd name="connsiteY18" fmla="*/ 25875 h 403004"/>
                <a:gd name="connsiteX19" fmla="*/ 4468970 w 7984902"/>
                <a:gd name="connsiteY19" fmla="*/ 231937 h 403004"/>
                <a:gd name="connsiteX20" fmla="*/ 4700789 w 7984902"/>
                <a:gd name="connsiteY20" fmla="*/ 117 h 403004"/>
                <a:gd name="connsiteX21" fmla="*/ 4997003 w 7984902"/>
                <a:gd name="connsiteY21" fmla="*/ 231938 h 403004"/>
                <a:gd name="connsiteX22" fmla="*/ 5190186 w 7984902"/>
                <a:gd name="connsiteY22" fmla="*/ 25875 h 403004"/>
                <a:gd name="connsiteX23" fmla="*/ 5447764 w 7984902"/>
                <a:gd name="connsiteY23" fmla="*/ 231937 h 403004"/>
                <a:gd name="connsiteX24" fmla="*/ 5640947 w 7984902"/>
                <a:gd name="connsiteY24" fmla="*/ 12996 h 403004"/>
                <a:gd name="connsiteX25" fmla="*/ 5911403 w 7984902"/>
                <a:gd name="connsiteY25" fmla="*/ 270574 h 403004"/>
                <a:gd name="connsiteX26" fmla="*/ 6104586 w 7984902"/>
                <a:gd name="connsiteY26" fmla="*/ 25875 h 403004"/>
                <a:gd name="connsiteX27" fmla="*/ 6336406 w 7984902"/>
                <a:gd name="connsiteY27" fmla="*/ 206179 h 403004"/>
                <a:gd name="connsiteX28" fmla="*/ 6516710 w 7984902"/>
                <a:gd name="connsiteY28" fmla="*/ 25875 h 403004"/>
                <a:gd name="connsiteX29" fmla="*/ 6812924 w 7984902"/>
                <a:gd name="connsiteY29" fmla="*/ 231937 h 403004"/>
                <a:gd name="connsiteX30" fmla="*/ 7006107 w 7984902"/>
                <a:gd name="connsiteY30" fmla="*/ 25875 h 403004"/>
                <a:gd name="connsiteX31" fmla="*/ 7289443 w 7984902"/>
                <a:gd name="connsiteY31" fmla="*/ 244816 h 403004"/>
                <a:gd name="connsiteX32" fmla="*/ 7443989 w 7984902"/>
                <a:gd name="connsiteY32" fmla="*/ 51633 h 403004"/>
                <a:gd name="connsiteX33" fmla="*/ 7662930 w 7984902"/>
                <a:gd name="connsiteY33" fmla="*/ 231937 h 403004"/>
                <a:gd name="connsiteX34" fmla="*/ 7843234 w 7984902"/>
                <a:gd name="connsiteY34" fmla="*/ 12996 h 403004"/>
                <a:gd name="connsiteX35" fmla="*/ 7984902 w 7984902"/>
                <a:gd name="connsiteY35" fmla="*/ 64512 h 40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84902" h="403004">
                  <a:moveTo>
                    <a:pt x="0" y="206179"/>
                  </a:moveTo>
                  <a:cubicBezTo>
                    <a:pt x="199622" y="240523"/>
                    <a:pt x="152400" y="431561"/>
                    <a:pt x="218941" y="399364"/>
                  </a:cubicBezTo>
                  <a:cubicBezTo>
                    <a:pt x="285482" y="367167"/>
                    <a:pt x="339144" y="25875"/>
                    <a:pt x="399245" y="12996"/>
                  </a:cubicBezTo>
                  <a:cubicBezTo>
                    <a:pt x="459347" y="117"/>
                    <a:pt x="521595" y="322089"/>
                    <a:pt x="579550" y="322089"/>
                  </a:cubicBezTo>
                  <a:cubicBezTo>
                    <a:pt x="637505" y="322089"/>
                    <a:pt x="680435" y="10851"/>
                    <a:pt x="746976" y="12997"/>
                  </a:cubicBezTo>
                  <a:cubicBezTo>
                    <a:pt x="813517" y="15143"/>
                    <a:pt x="897229" y="334967"/>
                    <a:pt x="978795" y="334967"/>
                  </a:cubicBezTo>
                  <a:cubicBezTo>
                    <a:pt x="1060361" y="334967"/>
                    <a:pt x="1154806" y="17289"/>
                    <a:pt x="1236372" y="12996"/>
                  </a:cubicBezTo>
                  <a:cubicBezTo>
                    <a:pt x="1317938" y="8703"/>
                    <a:pt x="1388773" y="309210"/>
                    <a:pt x="1468193" y="309210"/>
                  </a:cubicBezTo>
                  <a:cubicBezTo>
                    <a:pt x="1547613" y="309210"/>
                    <a:pt x="1629178" y="15143"/>
                    <a:pt x="1712890" y="12997"/>
                  </a:cubicBezTo>
                  <a:cubicBezTo>
                    <a:pt x="1796602" y="10851"/>
                    <a:pt x="1888902" y="296332"/>
                    <a:pt x="1970468" y="296332"/>
                  </a:cubicBezTo>
                  <a:cubicBezTo>
                    <a:pt x="2052034" y="296332"/>
                    <a:pt x="2125015" y="12996"/>
                    <a:pt x="2202288" y="12996"/>
                  </a:cubicBezTo>
                  <a:cubicBezTo>
                    <a:pt x="2279561" y="12996"/>
                    <a:pt x="2356834" y="294185"/>
                    <a:pt x="2434107" y="296331"/>
                  </a:cubicBezTo>
                  <a:cubicBezTo>
                    <a:pt x="2511380" y="298477"/>
                    <a:pt x="2577921" y="30168"/>
                    <a:pt x="2665927" y="25875"/>
                  </a:cubicBezTo>
                  <a:cubicBezTo>
                    <a:pt x="2753933" y="21582"/>
                    <a:pt x="2867696" y="274867"/>
                    <a:pt x="2962141" y="270574"/>
                  </a:cubicBezTo>
                  <a:cubicBezTo>
                    <a:pt x="3056586" y="266281"/>
                    <a:pt x="3142445" y="-4175"/>
                    <a:pt x="3232597" y="118"/>
                  </a:cubicBezTo>
                  <a:cubicBezTo>
                    <a:pt x="3322749" y="4411"/>
                    <a:pt x="3415047" y="296332"/>
                    <a:pt x="3503053" y="296332"/>
                  </a:cubicBezTo>
                  <a:cubicBezTo>
                    <a:pt x="3591059" y="296332"/>
                    <a:pt x="3676919" y="6557"/>
                    <a:pt x="3760632" y="118"/>
                  </a:cubicBezTo>
                  <a:cubicBezTo>
                    <a:pt x="3844345" y="-6321"/>
                    <a:pt x="3923764" y="253402"/>
                    <a:pt x="4005330" y="257695"/>
                  </a:cubicBezTo>
                  <a:cubicBezTo>
                    <a:pt x="4086896" y="261988"/>
                    <a:pt x="4172755" y="30168"/>
                    <a:pt x="4250028" y="25875"/>
                  </a:cubicBezTo>
                  <a:cubicBezTo>
                    <a:pt x="4327301" y="21582"/>
                    <a:pt x="4393843" y="236230"/>
                    <a:pt x="4468970" y="231937"/>
                  </a:cubicBezTo>
                  <a:cubicBezTo>
                    <a:pt x="4544097" y="227644"/>
                    <a:pt x="4612784" y="117"/>
                    <a:pt x="4700789" y="117"/>
                  </a:cubicBezTo>
                  <a:cubicBezTo>
                    <a:pt x="4788794" y="117"/>
                    <a:pt x="4915437" y="227645"/>
                    <a:pt x="4997003" y="231938"/>
                  </a:cubicBezTo>
                  <a:cubicBezTo>
                    <a:pt x="5078569" y="236231"/>
                    <a:pt x="5115059" y="25875"/>
                    <a:pt x="5190186" y="25875"/>
                  </a:cubicBezTo>
                  <a:cubicBezTo>
                    <a:pt x="5265313" y="25875"/>
                    <a:pt x="5372637" y="234083"/>
                    <a:pt x="5447764" y="231937"/>
                  </a:cubicBezTo>
                  <a:cubicBezTo>
                    <a:pt x="5522891" y="229791"/>
                    <a:pt x="5563674" y="6556"/>
                    <a:pt x="5640947" y="12996"/>
                  </a:cubicBezTo>
                  <a:cubicBezTo>
                    <a:pt x="5718220" y="19436"/>
                    <a:pt x="5834130" y="268428"/>
                    <a:pt x="5911403" y="270574"/>
                  </a:cubicBezTo>
                  <a:cubicBezTo>
                    <a:pt x="5988676" y="272720"/>
                    <a:pt x="6033752" y="36607"/>
                    <a:pt x="6104586" y="25875"/>
                  </a:cubicBezTo>
                  <a:cubicBezTo>
                    <a:pt x="6175420" y="15143"/>
                    <a:pt x="6267719" y="206179"/>
                    <a:pt x="6336406" y="206179"/>
                  </a:cubicBezTo>
                  <a:cubicBezTo>
                    <a:pt x="6405093" y="206179"/>
                    <a:pt x="6437290" y="21582"/>
                    <a:pt x="6516710" y="25875"/>
                  </a:cubicBezTo>
                  <a:cubicBezTo>
                    <a:pt x="6596130" y="30168"/>
                    <a:pt x="6731358" y="231937"/>
                    <a:pt x="6812924" y="231937"/>
                  </a:cubicBezTo>
                  <a:cubicBezTo>
                    <a:pt x="6894490" y="231937"/>
                    <a:pt x="6926687" y="23729"/>
                    <a:pt x="7006107" y="25875"/>
                  </a:cubicBezTo>
                  <a:cubicBezTo>
                    <a:pt x="7085527" y="28021"/>
                    <a:pt x="7216463" y="240523"/>
                    <a:pt x="7289443" y="244816"/>
                  </a:cubicBezTo>
                  <a:cubicBezTo>
                    <a:pt x="7362423" y="249109"/>
                    <a:pt x="7381741" y="53779"/>
                    <a:pt x="7443989" y="51633"/>
                  </a:cubicBezTo>
                  <a:cubicBezTo>
                    <a:pt x="7506237" y="49487"/>
                    <a:pt x="7596389" y="238377"/>
                    <a:pt x="7662930" y="231937"/>
                  </a:cubicBezTo>
                  <a:cubicBezTo>
                    <a:pt x="7729471" y="225497"/>
                    <a:pt x="7789572" y="40900"/>
                    <a:pt x="7843234" y="12996"/>
                  </a:cubicBezTo>
                  <a:cubicBezTo>
                    <a:pt x="7896896" y="-14908"/>
                    <a:pt x="7940899" y="24802"/>
                    <a:pt x="7984902" y="64512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79726" y="5070333"/>
            <a:ext cx="5692619" cy="421903"/>
            <a:chOff x="1728368" y="4420008"/>
            <a:chExt cx="5692619" cy="421903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728368" y="4615381"/>
              <a:ext cx="5563420" cy="5151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 flipH="1">
              <a:off x="1823162" y="4493992"/>
              <a:ext cx="1146220" cy="347919"/>
            </a:xfrm>
            <a:custGeom>
              <a:avLst/>
              <a:gdLst>
                <a:gd name="connsiteX0" fmla="*/ 0 w 1146220"/>
                <a:gd name="connsiteY0" fmla="*/ 141847 h 347919"/>
                <a:gd name="connsiteX1" fmla="*/ 128789 w 1146220"/>
                <a:gd name="connsiteY1" fmla="*/ 13058 h 347919"/>
                <a:gd name="connsiteX2" fmla="*/ 167425 w 1146220"/>
                <a:gd name="connsiteY2" fmla="*/ 270635 h 347919"/>
                <a:gd name="connsiteX3" fmla="*/ 257577 w 1146220"/>
                <a:gd name="connsiteY3" fmla="*/ 13058 h 347919"/>
                <a:gd name="connsiteX4" fmla="*/ 360608 w 1146220"/>
                <a:gd name="connsiteY4" fmla="*/ 347909 h 347919"/>
                <a:gd name="connsiteX5" fmla="*/ 489397 w 1146220"/>
                <a:gd name="connsiteY5" fmla="*/ 179 h 347919"/>
                <a:gd name="connsiteX6" fmla="*/ 579549 w 1146220"/>
                <a:gd name="connsiteY6" fmla="*/ 296393 h 347919"/>
                <a:gd name="connsiteX7" fmla="*/ 708338 w 1146220"/>
                <a:gd name="connsiteY7" fmla="*/ 13058 h 347919"/>
                <a:gd name="connsiteX8" fmla="*/ 811369 w 1146220"/>
                <a:gd name="connsiteY8" fmla="*/ 283514 h 347919"/>
                <a:gd name="connsiteX9" fmla="*/ 965915 w 1146220"/>
                <a:gd name="connsiteY9" fmla="*/ 179 h 347919"/>
                <a:gd name="connsiteX10" fmla="*/ 1043189 w 1146220"/>
                <a:gd name="connsiteY10" fmla="*/ 270635 h 347919"/>
                <a:gd name="connsiteX11" fmla="*/ 1146220 w 1146220"/>
                <a:gd name="connsiteY11" fmla="*/ 103210 h 347919"/>
                <a:gd name="connsiteX12" fmla="*/ 1146220 w 1146220"/>
                <a:gd name="connsiteY12" fmla="*/ 103210 h 3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6220" h="347919">
                  <a:moveTo>
                    <a:pt x="0" y="141847"/>
                  </a:moveTo>
                  <a:cubicBezTo>
                    <a:pt x="50442" y="66720"/>
                    <a:pt x="100885" y="-8407"/>
                    <a:pt x="128789" y="13058"/>
                  </a:cubicBezTo>
                  <a:cubicBezTo>
                    <a:pt x="156693" y="34523"/>
                    <a:pt x="145960" y="270635"/>
                    <a:pt x="167425" y="270635"/>
                  </a:cubicBezTo>
                  <a:cubicBezTo>
                    <a:pt x="188890" y="270635"/>
                    <a:pt x="225380" y="179"/>
                    <a:pt x="257577" y="13058"/>
                  </a:cubicBezTo>
                  <a:cubicBezTo>
                    <a:pt x="289774" y="25937"/>
                    <a:pt x="321971" y="350056"/>
                    <a:pt x="360608" y="347909"/>
                  </a:cubicBezTo>
                  <a:cubicBezTo>
                    <a:pt x="399245" y="345763"/>
                    <a:pt x="452907" y="8765"/>
                    <a:pt x="489397" y="179"/>
                  </a:cubicBezTo>
                  <a:cubicBezTo>
                    <a:pt x="525887" y="-8407"/>
                    <a:pt x="543059" y="294247"/>
                    <a:pt x="579549" y="296393"/>
                  </a:cubicBezTo>
                  <a:cubicBezTo>
                    <a:pt x="616039" y="298540"/>
                    <a:pt x="669701" y="15204"/>
                    <a:pt x="708338" y="13058"/>
                  </a:cubicBezTo>
                  <a:cubicBezTo>
                    <a:pt x="746975" y="10911"/>
                    <a:pt x="768440" y="285660"/>
                    <a:pt x="811369" y="283514"/>
                  </a:cubicBezTo>
                  <a:cubicBezTo>
                    <a:pt x="854298" y="281368"/>
                    <a:pt x="927278" y="2325"/>
                    <a:pt x="965915" y="179"/>
                  </a:cubicBezTo>
                  <a:cubicBezTo>
                    <a:pt x="1004552" y="-1968"/>
                    <a:pt x="1013138" y="253463"/>
                    <a:pt x="1043189" y="270635"/>
                  </a:cubicBezTo>
                  <a:cubicBezTo>
                    <a:pt x="1073240" y="287807"/>
                    <a:pt x="1146220" y="103210"/>
                    <a:pt x="1146220" y="103210"/>
                  </a:cubicBezTo>
                  <a:lnTo>
                    <a:pt x="1146220" y="103210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57567" y="4492937"/>
              <a:ext cx="1146220" cy="347919"/>
            </a:xfrm>
            <a:custGeom>
              <a:avLst/>
              <a:gdLst>
                <a:gd name="connsiteX0" fmla="*/ 0 w 1146220"/>
                <a:gd name="connsiteY0" fmla="*/ 141847 h 347919"/>
                <a:gd name="connsiteX1" fmla="*/ 128789 w 1146220"/>
                <a:gd name="connsiteY1" fmla="*/ 13058 h 347919"/>
                <a:gd name="connsiteX2" fmla="*/ 167425 w 1146220"/>
                <a:gd name="connsiteY2" fmla="*/ 270635 h 347919"/>
                <a:gd name="connsiteX3" fmla="*/ 257577 w 1146220"/>
                <a:gd name="connsiteY3" fmla="*/ 13058 h 347919"/>
                <a:gd name="connsiteX4" fmla="*/ 360608 w 1146220"/>
                <a:gd name="connsiteY4" fmla="*/ 347909 h 347919"/>
                <a:gd name="connsiteX5" fmla="*/ 489397 w 1146220"/>
                <a:gd name="connsiteY5" fmla="*/ 179 h 347919"/>
                <a:gd name="connsiteX6" fmla="*/ 579549 w 1146220"/>
                <a:gd name="connsiteY6" fmla="*/ 296393 h 347919"/>
                <a:gd name="connsiteX7" fmla="*/ 708338 w 1146220"/>
                <a:gd name="connsiteY7" fmla="*/ 13058 h 347919"/>
                <a:gd name="connsiteX8" fmla="*/ 811369 w 1146220"/>
                <a:gd name="connsiteY8" fmla="*/ 283514 h 347919"/>
                <a:gd name="connsiteX9" fmla="*/ 965915 w 1146220"/>
                <a:gd name="connsiteY9" fmla="*/ 179 h 347919"/>
                <a:gd name="connsiteX10" fmla="*/ 1043189 w 1146220"/>
                <a:gd name="connsiteY10" fmla="*/ 270635 h 347919"/>
                <a:gd name="connsiteX11" fmla="*/ 1146220 w 1146220"/>
                <a:gd name="connsiteY11" fmla="*/ 103210 h 347919"/>
                <a:gd name="connsiteX12" fmla="*/ 1146220 w 1146220"/>
                <a:gd name="connsiteY12" fmla="*/ 103210 h 3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6220" h="347919">
                  <a:moveTo>
                    <a:pt x="0" y="141847"/>
                  </a:moveTo>
                  <a:cubicBezTo>
                    <a:pt x="50442" y="66720"/>
                    <a:pt x="100885" y="-8407"/>
                    <a:pt x="128789" y="13058"/>
                  </a:cubicBezTo>
                  <a:cubicBezTo>
                    <a:pt x="156693" y="34523"/>
                    <a:pt x="145960" y="270635"/>
                    <a:pt x="167425" y="270635"/>
                  </a:cubicBezTo>
                  <a:cubicBezTo>
                    <a:pt x="188890" y="270635"/>
                    <a:pt x="225380" y="179"/>
                    <a:pt x="257577" y="13058"/>
                  </a:cubicBezTo>
                  <a:cubicBezTo>
                    <a:pt x="289774" y="25937"/>
                    <a:pt x="321971" y="350056"/>
                    <a:pt x="360608" y="347909"/>
                  </a:cubicBezTo>
                  <a:cubicBezTo>
                    <a:pt x="399245" y="345763"/>
                    <a:pt x="452907" y="8765"/>
                    <a:pt x="489397" y="179"/>
                  </a:cubicBezTo>
                  <a:cubicBezTo>
                    <a:pt x="525887" y="-8407"/>
                    <a:pt x="543059" y="294247"/>
                    <a:pt x="579549" y="296393"/>
                  </a:cubicBezTo>
                  <a:cubicBezTo>
                    <a:pt x="616039" y="298540"/>
                    <a:pt x="669701" y="15204"/>
                    <a:pt x="708338" y="13058"/>
                  </a:cubicBezTo>
                  <a:cubicBezTo>
                    <a:pt x="746975" y="10911"/>
                    <a:pt x="768440" y="285660"/>
                    <a:pt x="811369" y="283514"/>
                  </a:cubicBezTo>
                  <a:cubicBezTo>
                    <a:pt x="854298" y="281368"/>
                    <a:pt x="927278" y="2325"/>
                    <a:pt x="965915" y="179"/>
                  </a:cubicBezTo>
                  <a:cubicBezTo>
                    <a:pt x="1004552" y="-1968"/>
                    <a:pt x="1013138" y="253463"/>
                    <a:pt x="1043189" y="270635"/>
                  </a:cubicBezTo>
                  <a:cubicBezTo>
                    <a:pt x="1073240" y="287807"/>
                    <a:pt x="1146220" y="103210"/>
                    <a:pt x="1146220" y="103210"/>
                  </a:cubicBezTo>
                  <a:lnTo>
                    <a:pt x="1146220" y="103210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4001567" y="4492937"/>
              <a:ext cx="1146220" cy="347919"/>
            </a:xfrm>
            <a:custGeom>
              <a:avLst/>
              <a:gdLst>
                <a:gd name="connsiteX0" fmla="*/ 0 w 1146220"/>
                <a:gd name="connsiteY0" fmla="*/ 141847 h 347919"/>
                <a:gd name="connsiteX1" fmla="*/ 128789 w 1146220"/>
                <a:gd name="connsiteY1" fmla="*/ 13058 h 347919"/>
                <a:gd name="connsiteX2" fmla="*/ 167425 w 1146220"/>
                <a:gd name="connsiteY2" fmla="*/ 270635 h 347919"/>
                <a:gd name="connsiteX3" fmla="*/ 257577 w 1146220"/>
                <a:gd name="connsiteY3" fmla="*/ 13058 h 347919"/>
                <a:gd name="connsiteX4" fmla="*/ 360608 w 1146220"/>
                <a:gd name="connsiteY4" fmla="*/ 347909 h 347919"/>
                <a:gd name="connsiteX5" fmla="*/ 489397 w 1146220"/>
                <a:gd name="connsiteY5" fmla="*/ 179 h 347919"/>
                <a:gd name="connsiteX6" fmla="*/ 579549 w 1146220"/>
                <a:gd name="connsiteY6" fmla="*/ 296393 h 347919"/>
                <a:gd name="connsiteX7" fmla="*/ 708338 w 1146220"/>
                <a:gd name="connsiteY7" fmla="*/ 13058 h 347919"/>
                <a:gd name="connsiteX8" fmla="*/ 811369 w 1146220"/>
                <a:gd name="connsiteY8" fmla="*/ 283514 h 347919"/>
                <a:gd name="connsiteX9" fmla="*/ 965915 w 1146220"/>
                <a:gd name="connsiteY9" fmla="*/ 179 h 347919"/>
                <a:gd name="connsiteX10" fmla="*/ 1043189 w 1146220"/>
                <a:gd name="connsiteY10" fmla="*/ 270635 h 347919"/>
                <a:gd name="connsiteX11" fmla="*/ 1146220 w 1146220"/>
                <a:gd name="connsiteY11" fmla="*/ 103210 h 347919"/>
                <a:gd name="connsiteX12" fmla="*/ 1146220 w 1146220"/>
                <a:gd name="connsiteY12" fmla="*/ 103210 h 3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6220" h="347919">
                  <a:moveTo>
                    <a:pt x="0" y="141847"/>
                  </a:moveTo>
                  <a:cubicBezTo>
                    <a:pt x="50442" y="66720"/>
                    <a:pt x="100885" y="-8407"/>
                    <a:pt x="128789" y="13058"/>
                  </a:cubicBezTo>
                  <a:cubicBezTo>
                    <a:pt x="156693" y="34523"/>
                    <a:pt x="145960" y="270635"/>
                    <a:pt x="167425" y="270635"/>
                  </a:cubicBezTo>
                  <a:cubicBezTo>
                    <a:pt x="188890" y="270635"/>
                    <a:pt x="225380" y="179"/>
                    <a:pt x="257577" y="13058"/>
                  </a:cubicBezTo>
                  <a:cubicBezTo>
                    <a:pt x="289774" y="25937"/>
                    <a:pt x="321971" y="350056"/>
                    <a:pt x="360608" y="347909"/>
                  </a:cubicBezTo>
                  <a:cubicBezTo>
                    <a:pt x="399245" y="345763"/>
                    <a:pt x="452907" y="8765"/>
                    <a:pt x="489397" y="179"/>
                  </a:cubicBezTo>
                  <a:cubicBezTo>
                    <a:pt x="525887" y="-8407"/>
                    <a:pt x="543059" y="294247"/>
                    <a:pt x="579549" y="296393"/>
                  </a:cubicBezTo>
                  <a:cubicBezTo>
                    <a:pt x="616039" y="298540"/>
                    <a:pt x="669701" y="15204"/>
                    <a:pt x="708338" y="13058"/>
                  </a:cubicBezTo>
                  <a:cubicBezTo>
                    <a:pt x="746975" y="10911"/>
                    <a:pt x="768440" y="285660"/>
                    <a:pt x="811369" y="283514"/>
                  </a:cubicBezTo>
                  <a:cubicBezTo>
                    <a:pt x="854298" y="281368"/>
                    <a:pt x="927278" y="2325"/>
                    <a:pt x="965915" y="179"/>
                  </a:cubicBezTo>
                  <a:cubicBezTo>
                    <a:pt x="1004552" y="-1968"/>
                    <a:pt x="1013138" y="253463"/>
                    <a:pt x="1043189" y="270635"/>
                  </a:cubicBezTo>
                  <a:cubicBezTo>
                    <a:pt x="1073240" y="287807"/>
                    <a:pt x="1146220" y="103210"/>
                    <a:pt x="1146220" y="103210"/>
                  </a:cubicBezTo>
                  <a:lnTo>
                    <a:pt x="1146220" y="103210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880970" y="4492937"/>
              <a:ext cx="1146220" cy="347919"/>
            </a:xfrm>
            <a:custGeom>
              <a:avLst/>
              <a:gdLst>
                <a:gd name="connsiteX0" fmla="*/ 0 w 1146220"/>
                <a:gd name="connsiteY0" fmla="*/ 141847 h 347919"/>
                <a:gd name="connsiteX1" fmla="*/ 128789 w 1146220"/>
                <a:gd name="connsiteY1" fmla="*/ 13058 h 347919"/>
                <a:gd name="connsiteX2" fmla="*/ 167425 w 1146220"/>
                <a:gd name="connsiteY2" fmla="*/ 270635 h 347919"/>
                <a:gd name="connsiteX3" fmla="*/ 257577 w 1146220"/>
                <a:gd name="connsiteY3" fmla="*/ 13058 h 347919"/>
                <a:gd name="connsiteX4" fmla="*/ 360608 w 1146220"/>
                <a:gd name="connsiteY4" fmla="*/ 347909 h 347919"/>
                <a:gd name="connsiteX5" fmla="*/ 489397 w 1146220"/>
                <a:gd name="connsiteY5" fmla="*/ 179 h 347919"/>
                <a:gd name="connsiteX6" fmla="*/ 579549 w 1146220"/>
                <a:gd name="connsiteY6" fmla="*/ 296393 h 347919"/>
                <a:gd name="connsiteX7" fmla="*/ 708338 w 1146220"/>
                <a:gd name="connsiteY7" fmla="*/ 13058 h 347919"/>
                <a:gd name="connsiteX8" fmla="*/ 811369 w 1146220"/>
                <a:gd name="connsiteY8" fmla="*/ 283514 h 347919"/>
                <a:gd name="connsiteX9" fmla="*/ 965915 w 1146220"/>
                <a:gd name="connsiteY9" fmla="*/ 179 h 347919"/>
                <a:gd name="connsiteX10" fmla="*/ 1043189 w 1146220"/>
                <a:gd name="connsiteY10" fmla="*/ 270635 h 347919"/>
                <a:gd name="connsiteX11" fmla="*/ 1146220 w 1146220"/>
                <a:gd name="connsiteY11" fmla="*/ 103210 h 347919"/>
                <a:gd name="connsiteX12" fmla="*/ 1146220 w 1146220"/>
                <a:gd name="connsiteY12" fmla="*/ 103210 h 3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6220" h="347919">
                  <a:moveTo>
                    <a:pt x="0" y="141847"/>
                  </a:moveTo>
                  <a:cubicBezTo>
                    <a:pt x="50442" y="66720"/>
                    <a:pt x="100885" y="-8407"/>
                    <a:pt x="128789" y="13058"/>
                  </a:cubicBezTo>
                  <a:cubicBezTo>
                    <a:pt x="156693" y="34523"/>
                    <a:pt x="145960" y="270635"/>
                    <a:pt x="167425" y="270635"/>
                  </a:cubicBezTo>
                  <a:cubicBezTo>
                    <a:pt x="188890" y="270635"/>
                    <a:pt x="225380" y="179"/>
                    <a:pt x="257577" y="13058"/>
                  </a:cubicBezTo>
                  <a:cubicBezTo>
                    <a:pt x="289774" y="25937"/>
                    <a:pt x="321971" y="350056"/>
                    <a:pt x="360608" y="347909"/>
                  </a:cubicBezTo>
                  <a:cubicBezTo>
                    <a:pt x="399245" y="345763"/>
                    <a:pt x="452907" y="8765"/>
                    <a:pt x="489397" y="179"/>
                  </a:cubicBezTo>
                  <a:cubicBezTo>
                    <a:pt x="525887" y="-8407"/>
                    <a:pt x="543059" y="294247"/>
                    <a:pt x="579549" y="296393"/>
                  </a:cubicBezTo>
                  <a:cubicBezTo>
                    <a:pt x="616039" y="298540"/>
                    <a:pt x="669701" y="15204"/>
                    <a:pt x="708338" y="13058"/>
                  </a:cubicBezTo>
                  <a:cubicBezTo>
                    <a:pt x="746975" y="10911"/>
                    <a:pt x="768440" y="285660"/>
                    <a:pt x="811369" y="283514"/>
                  </a:cubicBezTo>
                  <a:cubicBezTo>
                    <a:pt x="854298" y="281368"/>
                    <a:pt x="927278" y="2325"/>
                    <a:pt x="965915" y="179"/>
                  </a:cubicBezTo>
                  <a:cubicBezTo>
                    <a:pt x="1004552" y="-1968"/>
                    <a:pt x="1013138" y="253463"/>
                    <a:pt x="1043189" y="270635"/>
                  </a:cubicBezTo>
                  <a:cubicBezTo>
                    <a:pt x="1073240" y="287807"/>
                    <a:pt x="1146220" y="103210"/>
                    <a:pt x="1146220" y="103210"/>
                  </a:cubicBezTo>
                  <a:lnTo>
                    <a:pt x="1146220" y="103210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 flipH="1">
              <a:off x="6274767" y="4420008"/>
              <a:ext cx="1146220" cy="347919"/>
            </a:xfrm>
            <a:custGeom>
              <a:avLst/>
              <a:gdLst>
                <a:gd name="connsiteX0" fmla="*/ 0 w 1146220"/>
                <a:gd name="connsiteY0" fmla="*/ 141847 h 347919"/>
                <a:gd name="connsiteX1" fmla="*/ 128789 w 1146220"/>
                <a:gd name="connsiteY1" fmla="*/ 13058 h 347919"/>
                <a:gd name="connsiteX2" fmla="*/ 167425 w 1146220"/>
                <a:gd name="connsiteY2" fmla="*/ 270635 h 347919"/>
                <a:gd name="connsiteX3" fmla="*/ 257577 w 1146220"/>
                <a:gd name="connsiteY3" fmla="*/ 13058 h 347919"/>
                <a:gd name="connsiteX4" fmla="*/ 360608 w 1146220"/>
                <a:gd name="connsiteY4" fmla="*/ 347909 h 347919"/>
                <a:gd name="connsiteX5" fmla="*/ 489397 w 1146220"/>
                <a:gd name="connsiteY5" fmla="*/ 179 h 347919"/>
                <a:gd name="connsiteX6" fmla="*/ 579549 w 1146220"/>
                <a:gd name="connsiteY6" fmla="*/ 296393 h 347919"/>
                <a:gd name="connsiteX7" fmla="*/ 708338 w 1146220"/>
                <a:gd name="connsiteY7" fmla="*/ 13058 h 347919"/>
                <a:gd name="connsiteX8" fmla="*/ 811369 w 1146220"/>
                <a:gd name="connsiteY8" fmla="*/ 283514 h 347919"/>
                <a:gd name="connsiteX9" fmla="*/ 965915 w 1146220"/>
                <a:gd name="connsiteY9" fmla="*/ 179 h 347919"/>
                <a:gd name="connsiteX10" fmla="*/ 1043189 w 1146220"/>
                <a:gd name="connsiteY10" fmla="*/ 270635 h 347919"/>
                <a:gd name="connsiteX11" fmla="*/ 1146220 w 1146220"/>
                <a:gd name="connsiteY11" fmla="*/ 103210 h 347919"/>
                <a:gd name="connsiteX12" fmla="*/ 1146220 w 1146220"/>
                <a:gd name="connsiteY12" fmla="*/ 103210 h 3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6220" h="347919">
                  <a:moveTo>
                    <a:pt x="0" y="141847"/>
                  </a:moveTo>
                  <a:cubicBezTo>
                    <a:pt x="50442" y="66720"/>
                    <a:pt x="100885" y="-8407"/>
                    <a:pt x="128789" y="13058"/>
                  </a:cubicBezTo>
                  <a:cubicBezTo>
                    <a:pt x="156693" y="34523"/>
                    <a:pt x="145960" y="270635"/>
                    <a:pt x="167425" y="270635"/>
                  </a:cubicBezTo>
                  <a:cubicBezTo>
                    <a:pt x="188890" y="270635"/>
                    <a:pt x="225380" y="179"/>
                    <a:pt x="257577" y="13058"/>
                  </a:cubicBezTo>
                  <a:cubicBezTo>
                    <a:pt x="289774" y="25937"/>
                    <a:pt x="321971" y="350056"/>
                    <a:pt x="360608" y="347909"/>
                  </a:cubicBezTo>
                  <a:cubicBezTo>
                    <a:pt x="399245" y="345763"/>
                    <a:pt x="452907" y="8765"/>
                    <a:pt x="489397" y="179"/>
                  </a:cubicBezTo>
                  <a:cubicBezTo>
                    <a:pt x="525887" y="-8407"/>
                    <a:pt x="543059" y="294247"/>
                    <a:pt x="579549" y="296393"/>
                  </a:cubicBezTo>
                  <a:cubicBezTo>
                    <a:pt x="616039" y="298540"/>
                    <a:pt x="669701" y="15204"/>
                    <a:pt x="708338" y="13058"/>
                  </a:cubicBezTo>
                  <a:cubicBezTo>
                    <a:pt x="746975" y="10911"/>
                    <a:pt x="768440" y="285660"/>
                    <a:pt x="811369" y="283514"/>
                  </a:cubicBezTo>
                  <a:cubicBezTo>
                    <a:pt x="854298" y="281368"/>
                    <a:pt x="927278" y="2325"/>
                    <a:pt x="965915" y="179"/>
                  </a:cubicBezTo>
                  <a:cubicBezTo>
                    <a:pt x="1004552" y="-1968"/>
                    <a:pt x="1013138" y="253463"/>
                    <a:pt x="1043189" y="270635"/>
                  </a:cubicBezTo>
                  <a:cubicBezTo>
                    <a:pt x="1073240" y="287807"/>
                    <a:pt x="1146220" y="103210"/>
                    <a:pt x="1146220" y="103210"/>
                  </a:cubicBezTo>
                  <a:lnTo>
                    <a:pt x="1146220" y="103210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45568" y="4441421"/>
              <a:ext cx="1146220" cy="347919"/>
            </a:xfrm>
            <a:custGeom>
              <a:avLst/>
              <a:gdLst>
                <a:gd name="connsiteX0" fmla="*/ 0 w 1146220"/>
                <a:gd name="connsiteY0" fmla="*/ 141847 h 347919"/>
                <a:gd name="connsiteX1" fmla="*/ 128789 w 1146220"/>
                <a:gd name="connsiteY1" fmla="*/ 13058 h 347919"/>
                <a:gd name="connsiteX2" fmla="*/ 167425 w 1146220"/>
                <a:gd name="connsiteY2" fmla="*/ 270635 h 347919"/>
                <a:gd name="connsiteX3" fmla="*/ 257577 w 1146220"/>
                <a:gd name="connsiteY3" fmla="*/ 13058 h 347919"/>
                <a:gd name="connsiteX4" fmla="*/ 360608 w 1146220"/>
                <a:gd name="connsiteY4" fmla="*/ 347909 h 347919"/>
                <a:gd name="connsiteX5" fmla="*/ 489397 w 1146220"/>
                <a:gd name="connsiteY5" fmla="*/ 179 h 347919"/>
                <a:gd name="connsiteX6" fmla="*/ 579549 w 1146220"/>
                <a:gd name="connsiteY6" fmla="*/ 296393 h 347919"/>
                <a:gd name="connsiteX7" fmla="*/ 708338 w 1146220"/>
                <a:gd name="connsiteY7" fmla="*/ 13058 h 347919"/>
                <a:gd name="connsiteX8" fmla="*/ 811369 w 1146220"/>
                <a:gd name="connsiteY8" fmla="*/ 283514 h 347919"/>
                <a:gd name="connsiteX9" fmla="*/ 965915 w 1146220"/>
                <a:gd name="connsiteY9" fmla="*/ 179 h 347919"/>
                <a:gd name="connsiteX10" fmla="*/ 1043189 w 1146220"/>
                <a:gd name="connsiteY10" fmla="*/ 270635 h 347919"/>
                <a:gd name="connsiteX11" fmla="*/ 1146220 w 1146220"/>
                <a:gd name="connsiteY11" fmla="*/ 103210 h 347919"/>
                <a:gd name="connsiteX12" fmla="*/ 1146220 w 1146220"/>
                <a:gd name="connsiteY12" fmla="*/ 103210 h 34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6220" h="347919">
                  <a:moveTo>
                    <a:pt x="0" y="141847"/>
                  </a:moveTo>
                  <a:cubicBezTo>
                    <a:pt x="50442" y="66720"/>
                    <a:pt x="100885" y="-8407"/>
                    <a:pt x="128789" y="13058"/>
                  </a:cubicBezTo>
                  <a:cubicBezTo>
                    <a:pt x="156693" y="34523"/>
                    <a:pt x="145960" y="270635"/>
                    <a:pt x="167425" y="270635"/>
                  </a:cubicBezTo>
                  <a:cubicBezTo>
                    <a:pt x="188890" y="270635"/>
                    <a:pt x="225380" y="179"/>
                    <a:pt x="257577" y="13058"/>
                  </a:cubicBezTo>
                  <a:cubicBezTo>
                    <a:pt x="289774" y="25937"/>
                    <a:pt x="321971" y="350056"/>
                    <a:pt x="360608" y="347909"/>
                  </a:cubicBezTo>
                  <a:cubicBezTo>
                    <a:pt x="399245" y="345763"/>
                    <a:pt x="452907" y="8765"/>
                    <a:pt x="489397" y="179"/>
                  </a:cubicBezTo>
                  <a:cubicBezTo>
                    <a:pt x="525887" y="-8407"/>
                    <a:pt x="543059" y="294247"/>
                    <a:pt x="579549" y="296393"/>
                  </a:cubicBezTo>
                  <a:cubicBezTo>
                    <a:pt x="616039" y="298540"/>
                    <a:pt x="669701" y="15204"/>
                    <a:pt x="708338" y="13058"/>
                  </a:cubicBezTo>
                  <a:cubicBezTo>
                    <a:pt x="746975" y="10911"/>
                    <a:pt x="768440" y="285660"/>
                    <a:pt x="811369" y="283514"/>
                  </a:cubicBezTo>
                  <a:cubicBezTo>
                    <a:pt x="854298" y="281368"/>
                    <a:pt x="927278" y="2325"/>
                    <a:pt x="965915" y="179"/>
                  </a:cubicBezTo>
                  <a:cubicBezTo>
                    <a:pt x="1004552" y="-1968"/>
                    <a:pt x="1013138" y="253463"/>
                    <a:pt x="1043189" y="270635"/>
                  </a:cubicBezTo>
                  <a:cubicBezTo>
                    <a:pt x="1073240" y="287807"/>
                    <a:pt x="1146220" y="103210"/>
                    <a:pt x="1146220" y="103210"/>
                  </a:cubicBezTo>
                  <a:lnTo>
                    <a:pt x="1146220" y="103210"/>
                  </a:ln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53865" y="4094453"/>
            <a:ext cx="2762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Continuous effect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211418" y="4982682"/>
            <a:ext cx="2847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Intermittent</a:t>
            </a:r>
            <a:r>
              <a:rPr lang="en-GB" dirty="0" smtClean="0"/>
              <a:t> </a:t>
            </a:r>
            <a:r>
              <a:rPr lang="en-GB" sz="2800" dirty="0" smtClean="0"/>
              <a:t>effect</a:t>
            </a:r>
            <a:endParaRPr lang="en-GB" sz="2800" dirty="0"/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1271251" y="983693"/>
            <a:ext cx="5468373" cy="382550"/>
            <a:chOff x="3428" y="2153"/>
            <a:chExt cx="3592" cy="315"/>
          </a:xfrm>
        </p:grpSpPr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V="1">
              <a:off x="3428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C45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 flipV="1">
              <a:off x="3975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C45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flipV="1">
              <a:off x="4433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C45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 flipV="1">
              <a:off x="3714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2E74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 flipV="1">
              <a:off x="4193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2E74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flipV="1">
              <a:off x="4704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2E74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V="1">
              <a:off x="4927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C45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 flipV="1">
              <a:off x="5474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C45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flipV="1">
              <a:off x="5932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C45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 flipV="1">
              <a:off x="5213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2E74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 flipV="1">
              <a:off x="5692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2E74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 flipV="1">
              <a:off x="6203" y="2153"/>
              <a:ext cx="817" cy="315"/>
            </a:xfrm>
            <a:prstGeom prst="curvedConnector3">
              <a:avLst>
                <a:gd name="adj1" fmla="val 49940"/>
              </a:avLst>
            </a:prstGeom>
            <a:noFill/>
            <a:ln w="38100">
              <a:solidFill>
                <a:srgbClr val="2E74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4" name="TextBox 63"/>
          <p:cNvSpPr txBox="1"/>
          <p:nvPr/>
        </p:nvSpPr>
        <p:spPr>
          <a:xfrm>
            <a:off x="7861258" y="868975"/>
            <a:ext cx="346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Twisted Yarn Structure</a:t>
            </a:r>
            <a:endParaRPr lang="en-GB" sz="2800" dirty="0"/>
          </a:p>
        </p:txBody>
      </p: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1101094" y="2138340"/>
            <a:ext cx="5871251" cy="479953"/>
            <a:chOff x="3198" y="1253"/>
            <a:chExt cx="3293" cy="314"/>
          </a:xfrm>
        </p:grpSpPr>
        <p:cxnSp>
          <p:nvCxnSpPr>
            <p:cNvPr id="1074" name="AutoShape 50"/>
            <p:cNvCxnSpPr>
              <a:cxnSpLocks noChangeShapeType="1"/>
            </p:cNvCxnSpPr>
            <p:nvPr/>
          </p:nvCxnSpPr>
          <p:spPr bwMode="auto">
            <a:xfrm>
              <a:off x="3198" y="1439"/>
              <a:ext cx="3293" cy="1"/>
            </a:xfrm>
            <a:prstGeom prst="straightConnector1">
              <a:avLst/>
            </a:prstGeom>
            <a:noFill/>
            <a:ln w="9525">
              <a:solidFill>
                <a:srgbClr val="C9C9C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" name="AutoShape 51"/>
            <p:cNvCxnSpPr>
              <a:cxnSpLocks noChangeShapeType="1"/>
            </p:cNvCxnSpPr>
            <p:nvPr/>
          </p:nvCxnSpPr>
          <p:spPr bwMode="auto">
            <a:xfrm>
              <a:off x="3198" y="1364"/>
              <a:ext cx="3293" cy="1"/>
            </a:xfrm>
            <a:prstGeom prst="straightConnector1">
              <a:avLst/>
            </a:prstGeom>
            <a:noFill/>
            <a:ln w="9525">
              <a:solidFill>
                <a:srgbClr val="C9C9C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6" name="AutoShape 52"/>
            <p:cNvCxnSpPr>
              <a:cxnSpLocks noChangeShapeType="1"/>
            </p:cNvCxnSpPr>
            <p:nvPr/>
          </p:nvCxnSpPr>
          <p:spPr bwMode="auto">
            <a:xfrm>
              <a:off x="3428" y="1293"/>
              <a:ext cx="2889" cy="1"/>
            </a:xfrm>
            <a:prstGeom prst="straightConnector1">
              <a:avLst/>
            </a:prstGeom>
            <a:noFill/>
            <a:ln w="25400">
              <a:solidFill>
                <a:srgbClr val="2E74B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7" name="AutoShape 53"/>
            <p:cNvCxnSpPr>
              <a:cxnSpLocks noChangeShapeType="1"/>
            </p:cNvCxnSpPr>
            <p:nvPr/>
          </p:nvCxnSpPr>
          <p:spPr bwMode="auto">
            <a:xfrm>
              <a:off x="3368" y="1365"/>
              <a:ext cx="2949" cy="1"/>
            </a:xfrm>
            <a:prstGeom prst="straightConnector1">
              <a:avLst/>
            </a:prstGeom>
            <a:noFill/>
            <a:ln w="25400">
              <a:solidFill>
                <a:srgbClr val="2E74B5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AutoShape 54"/>
            <p:cNvCxnSpPr>
              <a:cxnSpLocks noChangeShapeType="1"/>
            </p:cNvCxnSpPr>
            <p:nvPr/>
          </p:nvCxnSpPr>
          <p:spPr bwMode="auto">
            <a:xfrm>
              <a:off x="3368" y="1440"/>
              <a:ext cx="2949" cy="1"/>
            </a:xfrm>
            <a:prstGeom prst="straightConnector1">
              <a:avLst/>
            </a:prstGeom>
            <a:noFill/>
            <a:ln w="25400">
              <a:solidFill>
                <a:srgbClr val="2E74B5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9" name="AutoShape 55"/>
            <p:cNvCxnSpPr>
              <a:cxnSpLocks noChangeShapeType="1"/>
            </p:cNvCxnSpPr>
            <p:nvPr/>
          </p:nvCxnSpPr>
          <p:spPr bwMode="auto">
            <a:xfrm>
              <a:off x="3368" y="1512"/>
              <a:ext cx="2949" cy="1"/>
            </a:xfrm>
            <a:prstGeom prst="straightConnector1">
              <a:avLst/>
            </a:prstGeom>
            <a:noFill/>
            <a:ln w="25400">
              <a:solidFill>
                <a:srgbClr val="2E74B5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0" name="AutoShape 56"/>
            <p:cNvCxnSpPr>
              <a:cxnSpLocks noChangeShapeType="1"/>
            </p:cNvCxnSpPr>
            <p:nvPr/>
          </p:nvCxnSpPr>
          <p:spPr bwMode="auto">
            <a:xfrm flipV="1">
              <a:off x="3480" y="1253"/>
              <a:ext cx="713" cy="314"/>
            </a:xfrm>
            <a:prstGeom prst="curvedConnector3">
              <a:avLst>
                <a:gd name="adj1" fmla="val 49931"/>
              </a:avLst>
            </a:prstGeom>
            <a:noFill/>
            <a:ln w="34925">
              <a:solidFill>
                <a:srgbClr val="C459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81" name="AutoShape 57"/>
            <p:cNvCxnSpPr>
              <a:cxnSpLocks noChangeShapeType="1"/>
            </p:cNvCxnSpPr>
            <p:nvPr/>
          </p:nvCxnSpPr>
          <p:spPr bwMode="auto">
            <a:xfrm flipV="1">
              <a:off x="4433" y="1253"/>
              <a:ext cx="713" cy="314"/>
            </a:xfrm>
            <a:prstGeom prst="curvedConnector3">
              <a:avLst>
                <a:gd name="adj1" fmla="val 49931"/>
              </a:avLst>
            </a:prstGeom>
            <a:noFill/>
            <a:ln w="34925">
              <a:solidFill>
                <a:srgbClr val="C459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082" name="AutoShape 58"/>
            <p:cNvCxnSpPr>
              <a:cxnSpLocks noChangeShapeType="1"/>
            </p:cNvCxnSpPr>
            <p:nvPr/>
          </p:nvCxnSpPr>
          <p:spPr bwMode="auto">
            <a:xfrm flipV="1">
              <a:off x="5310" y="1253"/>
              <a:ext cx="713" cy="314"/>
            </a:xfrm>
            <a:prstGeom prst="curvedConnector3">
              <a:avLst>
                <a:gd name="adj1" fmla="val 49931"/>
              </a:avLst>
            </a:prstGeom>
            <a:noFill/>
            <a:ln w="34925">
              <a:solidFill>
                <a:srgbClr val="C459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76" name="TextBox 75"/>
          <p:cNvSpPr txBox="1"/>
          <p:nvPr/>
        </p:nvSpPr>
        <p:spPr>
          <a:xfrm>
            <a:off x="7923778" y="2021990"/>
            <a:ext cx="3698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Fasciated</a:t>
            </a:r>
            <a:r>
              <a:rPr lang="en-GB" sz="2800" dirty="0" smtClean="0"/>
              <a:t> Yarn Structure</a:t>
            </a:r>
            <a:endParaRPr lang="en-GB" sz="28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101094" y="3376246"/>
            <a:ext cx="10223100" cy="1414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5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0"/>
            <a:ext cx="9485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4" y="0"/>
            <a:ext cx="830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7" y="891906"/>
            <a:ext cx="31242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18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 problem of proportion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moment when a modicum of thought might have forestalled a headache</dc:title>
  <dc:creator>Rachel</dc:creator>
  <cp:lastModifiedBy>Rachel</cp:lastModifiedBy>
  <cp:revision>16</cp:revision>
  <dcterms:created xsi:type="dcterms:W3CDTF">2019-10-08T08:24:40Z</dcterms:created>
  <dcterms:modified xsi:type="dcterms:W3CDTF">2019-11-26T22:23:20Z</dcterms:modified>
</cp:coreProperties>
</file>