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57" r:id="rId5"/>
    <p:sldId id="258" r:id="rId6"/>
    <p:sldId id="259" r:id="rId7"/>
    <p:sldId id="267" r:id="rId8"/>
    <p:sldId id="266" r:id="rId9"/>
    <p:sldId id="268" r:id="rId10"/>
    <p:sldId id="260" r:id="rId11"/>
    <p:sldId id="2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6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1C67-DAED-4E94-AB94-CDBCD2451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F002B-0597-470E-9C69-280FE7344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9378A-A8A3-4777-9F93-0623EE8E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0BC-DDF6-49D0-ACC9-98CD38B1FA0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270A3-264E-4230-9768-D316C68A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B3999-21F1-4BAB-9E65-F533163B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3354-6766-4563-BCF3-192169FF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6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246A-1DF1-4511-9878-13189867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5D2AE-D5FB-42CA-846D-B41F25120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4DF28-3E60-4ED6-89A2-603E3B31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0BC-DDF6-49D0-ACC9-98CD38B1FA0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6CE7F-D5A4-47B9-B53F-5A82CB83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C5A98-B5DE-4F87-89D0-0F8DA2E1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3354-6766-4563-BCF3-192169FF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ECACF6-8827-492B-9EC7-BE6F3B977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ED81A-2BF3-43AA-B101-47FC6D9A4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04F9A-6368-4171-9375-ED182AC8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0BC-DDF6-49D0-ACC9-98CD38B1FA0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6F562-DADF-4BEA-A3B1-3333FF6E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87D17-F38B-41A1-A402-CE6F4B4FF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3354-6766-4563-BCF3-192169FF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1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5560-8281-451C-8A3B-76F0E7BA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589F0-36D6-41A0-972C-50179EBE6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7D061-58AC-47A9-AABF-8CC756F8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0BC-DDF6-49D0-ACC9-98CD38B1FA0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575AA-7019-44E0-8F95-78D48E0C3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459D8-324C-4E68-BDD9-C40F0804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3354-6766-4563-BCF3-192169FF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9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36D9-0D4F-4D83-BE6A-601F9E3E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140EC-752C-43A9-97C6-F61399BD2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14C32-AF89-4A10-8499-6A8E776A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0BC-DDF6-49D0-ACC9-98CD38B1FA0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9EE52-EBDA-4B22-941C-4D18EEBC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B3945-A073-4F09-9581-F5948165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3354-6766-4563-BCF3-192169FF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4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898D-154C-4F90-B3D5-88F8F52F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170D4-036C-4C20-BBC7-87986E1E8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41A06-28D7-484E-B5FB-70F952094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5580F-D7DA-483D-9E98-E79774A0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0BC-DDF6-49D0-ACC9-98CD38B1FA0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4CAD3-DB75-4AB2-BD5F-9E78233F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5E83-8B3E-4C3F-A33B-D946AD01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3354-6766-4563-BCF3-192169FF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9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B610-9504-4AB0-BDF3-C8B2BF30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F7121-A822-4BF8-BA18-3DD0DDCB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B441-DE38-4C14-A062-2C7D402C5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2B47A-65ED-42B8-B1BC-FA2F6BD65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81ECB-4540-4DD0-8982-D8CA6B371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00AC82-BEC6-4B01-8871-3E284A2B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0BC-DDF6-49D0-ACC9-98CD38B1FA0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D8C6A-4CF2-439A-BF3F-6363CFEF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1BE65-4AA6-44E6-A928-8549BDE8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3354-6766-4563-BCF3-192169FF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4C283-AD78-4764-B3BC-6210142F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BB6DA1-005C-4BB2-B438-82D1B5884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0BC-DDF6-49D0-ACC9-98CD38B1FA0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4A095-F4BA-4435-A9AF-9E5B5BC4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6F7C6-3FA9-44EA-9314-BEAF6067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3354-6766-4563-BCF3-192169FF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9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2F2A82-95B7-4B13-8DFA-BEA6EFB4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0BC-DDF6-49D0-ACC9-98CD38B1FA0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37943-FBC8-4986-B8E1-67A1A028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85518-AD30-4AC5-8985-FDE7DE3B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3354-6766-4563-BCF3-192169FF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1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919C-6DCD-4377-A1B5-82A6286A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66FD6-2FE7-449B-A0AD-D9E5041E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7BE9A-1D61-445E-9947-2C35220F0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C7463-E941-4744-BCC9-8D45A346A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0BC-DDF6-49D0-ACC9-98CD38B1FA0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7E969-AFB4-41C6-B853-02DE18705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47E86-BCC4-415E-974B-AF4FE455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3354-6766-4563-BCF3-192169FF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E50D-9AB7-4BC4-ABBF-61C76096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88AF66-908E-4224-A009-ACB53AFFA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13B6A-248C-406D-9E03-DBB0840B0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7D945-8360-447F-991F-AE0BB0F7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0BC-DDF6-49D0-ACC9-98CD38B1FA0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E1145-BAAA-4CD4-B83B-0DE766AE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68DED-E4FD-4BE4-9FB6-FEDC3D30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3354-6766-4563-BCF3-192169FF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6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6D2498-9B64-47DC-AE26-5A9AE8C5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2F88A-CBE0-4B01-9456-8BA620F11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9A92-C43E-4908-9042-FC8CBC1B5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D0BC-DDF6-49D0-ACC9-98CD38B1FA0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7B813-93AA-4F70-810F-456F26739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72FA9-9B59-4911-B656-B376B7AD1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13354-6766-4563-BCF3-192169FF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BA98D-0EC2-41C6-A8F0-8BB9BC4C3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DeuxNuts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CA7F4-19F0-4AD8-95B8-66072E1C4B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Maths</a:t>
            </a:r>
            <a:r>
              <a:rPr lang="en-US" dirty="0"/>
              <a:t> of the Mk3 trick thread</a:t>
            </a:r>
          </a:p>
        </p:txBody>
      </p:sp>
    </p:spTree>
    <p:extLst>
      <p:ext uri="{BB962C8B-B14F-4D97-AF65-F5344CB8AC3E}">
        <p14:creationId xmlns:p14="http://schemas.microsoft.com/office/powerpoint/2010/main" val="87087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749F-9407-4AAD-9990-526B93CD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Ridges modulate waves in reverse direction</a:t>
            </a:r>
          </a:p>
        </p:txBody>
      </p:sp>
      <p:pic>
        <p:nvPicPr>
          <p:cNvPr id="5" name="Deux5 waves added to posts (msvc)">
            <a:hlinkClick r:id="" action="ppaction://media"/>
            <a:extLst>
              <a:ext uri="{FF2B5EF4-FFF2-40B4-BE49-F238E27FC236}">
                <a16:creationId xmlns:a16="http://schemas.microsoft.com/office/drawing/2014/main" id="{6FF414AE-2F84-4003-98B4-D3E82068E16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4050" y="1825625"/>
            <a:ext cx="5802313" cy="4351338"/>
          </a:xfrm>
        </p:spPr>
      </p:pic>
    </p:spTree>
    <p:extLst>
      <p:ext uri="{BB962C8B-B14F-4D97-AF65-F5344CB8AC3E}">
        <p14:creationId xmlns:p14="http://schemas.microsoft.com/office/powerpoint/2010/main" val="201231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8CEE8-48B1-485A-9B05-782708EB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 </a:t>
            </a:r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nut that rides waves atop ridges</a:t>
            </a:r>
          </a:p>
        </p:txBody>
      </p:sp>
      <p:pic>
        <p:nvPicPr>
          <p:cNvPr id="5" name="Deux6 both nuts gong opposite ways (msvc)">
            <a:hlinkClick r:id="" action="ppaction://media"/>
            <a:extLst>
              <a:ext uri="{FF2B5EF4-FFF2-40B4-BE49-F238E27FC236}">
                <a16:creationId xmlns:a16="http://schemas.microsoft.com/office/drawing/2014/main" id="{58E377F5-761C-4DC1-B5D4-D8D24E6EA46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4050" y="1825625"/>
            <a:ext cx="5802313" cy="4351338"/>
          </a:xfrm>
        </p:spPr>
      </p:pic>
    </p:spTree>
    <p:extLst>
      <p:ext uri="{BB962C8B-B14F-4D97-AF65-F5344CB8AC3E}">
        <p14:creationId xmlns:p14="http://schemas.microsoft.com/office/powerpoint/2010/main" val="6003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8AD8-BAA0-4E89-9293-EFF0A9E2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nut rides waves moving left, 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nut follows </a:t>
            </a:r>
            <a:r>
              <a:rPr lang="en-US"/>
              <a:t>threads moving </a:t>
            </a:r>
            <a:r>
              <a:rPr lang="en-US" dirty="0"/>
              <a:t>right</a:t>
            </a:r>
          </a:p>
        </p:txBody>
      </p:sp>
      <p:pic>
        <p:nvPicPr>
          <p:cNvPr id="5" name="Deux6 both nuts gong opposite ways (msvc)">
            <a:hlinkClick r:id="" action="ppaction://media"/>
            <a:extLst>
              <a:ext uri="{FF2B5EF4-FFF2-40B4-BE49-F238E27FC236}">
                <a16:creationId xmlns:a16="http://schemas.microsoft.com/office/drawing/2014/main" id="{A324DB02-225F-43C4-A735-A3866846D94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4050" y="1825625"/>
            <a:ext cx="5802313" cy="4351338"/>
          </a:xfrm>
        </p:spPr>
      </p:pic>
    </p:spTree>
    <p:extLst>
      <p:ext uri="{BB962C8B-B14F-4D97-AF65-F5344CB8AC3E}">
        <p14:creationId xmlns:p14="http://schemas.microsoft.com/office/powerpoint/2010/main" val="57116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EF90-EF63-468A-8724-552F8900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slides view a slice through bolt</a:t>
            </a:r>
            <a:br>
              <a:rPr lang="en-US" dirty="0"/>
            </a:br>
            <a:r>
              <a:rPr lang="en-US" sz="2200" dirty="0"/>
              <a:t>(But no bolts were harmed)</a:t>
            </a:r>
          </a:p>
        </p:txBody>
      </p:sp>
      <p:pic>
        <p:nvPicPr>
          <p:cNvPr id="6" name="Deux0 cut away">
            <a:hlinkClick r:id="" action="ppaction://media"/>
            <a:extLst>
              <a:ext uri="{FF2B5EF4-FFF2-40B4-BE49-F238E27FC236}">
                <a16:creationId xmlns:a16="http://schemas.microsoft.com/office/drawing/2014/main" id="{DAE40592-878C-479C-A819-7B0803B09A2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5125" y="1825625"/>
            <a:ext cx="6381750" cy="4351338"/>
          </a:xfrm>
        </p:spPr>
      </p:pic>
    </p:spTree>
    <p:extLst>
      <p:ext uri="{BB962C8B-B14F-4D97-AF65-F5344CB8AC3E}">
        <p14:creationId xmlns:p14="http://schemas.microsoft.com/office/powerpoint/2010/main" val="17164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9ADC-F83D-46C3-B7F9-94C758A0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Start with ordinary nut and bolt threads</a:t>
            </a:r>
          </a:p>
        </p:txBody>
      </p:sp>
      <p:pic>
        <p:nvPicPr>
          <p:cNvPr id="5" name="Deux1 regular thread and nut (msvc)">
            <a:hlinkClick r:id="" action="ppaction://media"/>
            <a:extLst>
              <a:ext uri="{FF2B5EF4-FFF2-40B4-BE49-F238E27FC236}">
                <a16:creationId xmlns:a16="http://schemas.microsoft.com/office/drawing/2014/main" id="{CE2B1EFE-2AC9-4716-9BB5-FFC8EBA11BB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4050" y="1825625"/>
            <a:ext cx="5802313" cy="4351338"/>
          </a:xfrm>
        </p:spPr>
      </p:pic>
    </p:spTree>
    <p:extLst>
      <p:ext uri="{BB962C8B-B14F-4D97-AF65-F5344CB8AC3E}">
        <p14:creationId xmlns:p14="http://schemas.microsoft.com/office/powerpoint/2010/main" val="36735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09E2D-04A4-4B55-BD32-5F5547B2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Cut notches into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‘normal’ nut</a:t>
            </a:r>
          </a:p>
        </p:txBody>
      </p:sp>
      <p:pic>
        <p:nvPicPr>
          <p:cNvPr id="6" name="Deux2 deepen regular nut crop">
            <a:hlinkClick r:id="" action="ppaction://media"/>
            <a:extLst>
              <a:ext uri="{FF2B5EF4-FFF2-40B4-BE49-F238E27FC236}">
                <a16:creationId xmlns:a16="http://schemas.microsoft.com/office/drawing/2014/main" id="{1E9B79DB-39AF-4FD0-A068-B4F3835DE4D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4050" y="1825625"/>
            <a:ext cx="5802313" cy="4351338"/>
          </a:xfrm>
        </p:spPr>
      </p:pic>
    </p:spTree>
    <p:extLst>
      <p:ext uri="{BB962C8B-B14F-4D97-AF65-F5344CB8AC3E}">
        <p14:creationId xmlns:p14="http://schemas.microsoft.com/office/powerpoint/2010/main" val="25505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CE60-7CA8-4D7F-A2FB-6DF3FB53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Notched nut still works normally</a:t>
            </a:r>
          </a:p>
        </p:txBody>
      </p:sp>
      <p:pic>
        <p:nvPicPr>
          <p:cNvPr id="5" name="Deux3 regular thread and deepened nut (msvc)">
            <a:hlinkClick r:id="" action="ppaction://media"/>
            <a:extLst>
              <a:ext uri="{FF2B5EF4-FFF2-40B4-BE49-F238E27FC236}">
                <a16:creationId xmlns:a16="http://schemas.microsoft.com/office/drawing/2014/main" id="{310AD3A5-0D94-41B9-B0C8-5ECB7335D8E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4050" y="1825625"/>
            <a:ext cx="5802313" cy="4351338"/>
          </a:xfrm>
        </p:spPr>
      </p:pic>
    </p:spTree>
    <p:extLst>
      <p:ext uri="{BB962C8B-B14F-4D97-AF65-F5344CB8AC3E}">
        <p14:creationId xmlns:p14="http://schemas.microsoft.com/office/powerpoint/2010/main" val="188303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E0D8-5800-4E11-9C2D-DCA473D1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Extend ridges atop threads</a:t>
            </a:r>
          </a:p>
        </p:txBody>
      </p:sp>
      <p:pic>
        <p:nvPicPr>
          <p:cNvPr id="5" name="Deux4 posts added atop threads (msvc)">
            <a:hlinkClick r:id="" action="ppaction://media"/>
            <a:extLst>
              <a:ext uri="{FF2B5EF4-FFF2-40B4-BE49-F238E27FC236}">
                <a16:creationId xmlns:a16="http://schemas.microsoft.com/office/drawing/2014/main" id="{55265737-F7BB-4F72-B2A4-B27FD1F2FF0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4050" y="1825625"/>
            <a:ext cx="5802313" cy="4351338"/>
          </a:xfrm>
        </p:spPr>
      </p:pic>
    </p:spTree>
    <p:extLst>
      <p:ext uri="{BB962C8B-B14F-4D97-AF65-F5344CB8AC3E}">
        <p14:creationId xmlns:p14="http://schemas.microsoft.com/office/powerpoint/2010/main" val="39796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287B-9F68-4207-9CD6-E5A5DECF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86" y="365125"/>
            <a:ext cx="10555014" cy="1325563"/>
          </a:xfrm>
        </p:spPr>
        <p:txBody>
          <a:bodyPr>
            <a:normAutofit/>
          </a:bodyPr>
          <a:lstStyle/>
          <a:p>
            <a:r>
              <a:rPr lang="en-US" dirty="0"/>
              <a:t>Ridges of all heights pass through notched nut</a:t>
            </a:r>
          </a:p>
        </p:txBody>
      </p:sp>
      <p:pic>
        <p:nvPicPr>
          <p:cNvPr id="4" name="Deux44 offset posts (msvc)">
            <a:hlinkClick r:id="" action="ppaction://media"/>
            <a:extLst>
              <a:ext uri="{FF2B5EF4-FFF2-40B4-BE49-F238E27FC236}">
                <a16:creationId xmlns:a16="http://schemas.microsoft.com/office/drawing/2014/main" id="{820D7930-3D21-4ADF-9AE1-FF96C851E0B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6750" y="1825625"/>
            <a:ext cx="5778500" cy="4351338"/>
          </a:xfrm>
        </p:spPr>
      </p:pic>
    </p:spTree>
    <p:extLst>
      <p:ext uri="{BB962C8B-B14F-4D97-AF65-F5344CB8AC3E}">
        <p14:creationId xmlns:p14="http://schemas.microsoft.com/office/powerpoint/2010/main" val="70157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6F95-1FA4-495F-B88B-7C2A270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why keep all ridges at the same heights?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57CB5D-C07B-4176-B1B4-24B20BBE1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82028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557C9-77C5-49BD-B8F0-125E2DC5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 ridge heights by </a:t>
            </a:r>
            <a:r>
              <a:rPr lang="en-US" i="1" dirty="0">
                <a:latin typeface="Footlight MT Light" panose="0204060206030A020304" pitchFamily="18" charset="0"/>
              </a:rPr>
              <a:t>sin –⅓</a:t>
            </a:r>
            <a:r>
              <a:rPr lang="el-GR" i="1" dirty="0">
                <a:latin typeface="Footlight MT Light" panose="0204060206030A020304" pitchFamily="18" charset="0"/>
              </a:rPr>
              <a:t>Θ</a:t>
            </a:r>
            <a:endParaRPr lang="en-US" i="1" dirty="0">
              <a:latin typeface="Footlight MT Light" panose="0204060206030A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B535B9-BB45-4E8A-B1BE-0B5005805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24469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14660</TotalTime>
  <Words>101</Words>
  <Application>Microsoft Office PowerPoint</Application>
  <PresentationFormat>Widescreen</PresentationFormat>
  <Paragraphs>13</Paragraphs>
  <Slides>12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Footlight MT Light</vt:lpstr>
      <vt:lpstr>Office Theme</vt:lpstr>
      <vt:lpstr>DeuxNuts</vt:lpstr>
      <vt:lpstr>All slides view a slice through bolt (But no bolts were harmed)</vt:lpstr>
      <vt:lpstr>Start with ordinary nut and bolt threads</vt:lpstr>
      <vt:lpstr>Cut notches into blue ‘normal’ nut</vt:lpstr>
      <vt:lpstr>Notched nut still works normally</vt:lpstr>
      <vt:lpstr>Extend ridges atop threads</vt:lpstr>
      <vt:lpstr>Ridges of all heights pass through notched nut</vt:lpstr>
      <vt:lpstr>So, why keep all ridges at the same heights?</vt:lpstr>
      <vt:lpstr>Modulate ridge heights by sin –⅓Θ</vt:lpstr>
      <vt:lpstr>Ridges modulate waves in reverse direction</vt:lpstr>
      <vt:lpstr>Build red nut that rides waves atop ridges</vt:lpstr>
      <vt:lpstr>Red nut rides waves moving left,  Blue nut follows threads moving right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DeuxNuts</dc:title>
  <dc:creator>Scott Elliott</dc:creator>
  <cp:lastModifiedBy>Scott Elliott</cp:lastModifiedBy>
  <cp:revision>24</cp:revision>
  <dcterms:created xsi:type="dcterms:W3CDTF">2019-08-29T02:46:15Z</dcterms:created>
  <dcterms:modified xsi:type="dcterms:W3CDTF">2019-11-27T05:21:49Z</dcterms:modified>
</cp:coreProperties>
</file>