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7"/>
  </p:normalViewPr>
  <p:slideViewPr>
    <p:cSldViewPr snapToGrid="0">
      <p:cViewPr varScale="1">
        <p:scale>
          <a:sx n="130" d="100"/>
          <a:sy n="130" d="100"/>
        </p:scale>
        <p:origin x="1120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8d40b7499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8d40b7499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8a168d74a0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8a168d74a0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8a168d74a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8a168d74a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934a201a1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934a201a1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934a201a11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934a201a11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934a201a11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934a201a11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934a201a11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934a201a11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934a201a11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934a201a11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934a201a11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934a201a11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Math is Hard, 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Can we make it easier?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Big Maths Jams 2022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Sydney Weaver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same information conveyed in different ways</a:t>
            </a:r>
            <a:endParaRPr/>
          </a:p>
        </p:txBody>
      </p:sp>
      <p:sp>
        <p:nvSpPr>
          <p:cNvPr id="125" name="Google Shape;125;p22"/>
          <p:cNvSpPr txBox="1">
            <a:spLocks noGrp="1"/>
          </p:cNvSpPr>
          <p:nvPr>
            <p:ph type="body" idx="1"/>
          </p:nvPr>
        </p:nvSpPr>
        <p:spPr>
          <a:xfrm>
            <a:off x="2508725" y="2004600"/>
            <a:ext cx="3795000" cy="63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5400"/>
              <a:t>[R U R’, D]</a:t>
            </a:r>
            <a:endParaRPr sz="5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I want to give this talk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never received a higher education so certain fields of math are very hard for me</a:t>
            </a:r>
            <a:br>
              <a:rPr lang="en"/>
            </a:b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want to make all parts of learning more accessible </a:t>
            </a:r>
            <a:br>
              <a:rPr lang="en"/>
            </a:br>
            <a:br>
              <a:rPr lang="en"/>
            </a:b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Sometimes we don’t realize something is harder for others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1062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math can be challenging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break down a couple reasons why.</a:t>
            </a: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3680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Something familiar being used in an unfamiliar way</a:t>
            </a:r>
            <a:br>
              <a:rPr lang="en"/>
            </a:b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Difficult notation </a:t>
            </a:r>
            <a:br>
              <a:rPr lang="en"/>
            </a:b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There's an assumed prerequisite of knowledge so things are glossed over at times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0" y="455300"/>
            <a:ext cx="9241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 of Something familiar being used in an unfamiliar way</a:t>
            </a: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2755204" y="1962325"/>
            <a:ext cx="2799000" cy="18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SzPts val="852"/>
              <a:buNone/>
            </a:pPr>
            <a:r>
              <a:rPr lang="en" sz="7830"/>
              <a:t>7 x 5</a:t>
            </a:r>
            <a:endParaRPr sz="783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0" y="455300"/>
            <a:ext cx="9241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 of Something familiar being used in an unfamiliar way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1257884" y="1931500"/>
            <a:ext cx="2489400" cy="18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7200"/>
              <a:t>7x 5</a:t>
            </a:r>
            <a:endParaRPr sz="7200"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5424479" y="1931500"/>
            <a:ext cx="2799000" cy="18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SzPts val="852"/>
              <a:buNone/>
            </a:pPr>
            <a:r>
              <a:rPr lang="en" sz="7830"/>
              <a:t>7 x 5</a:t>
            </a:r>
            <a:endParaRPr sz="783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1858225" y="496350"/>
            <a:ext cx="5318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420"/>
              <a:t>Watch out for false friends</a:t>
            </a:r>
            <a:endParaRPr sz="3420"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1"/>
          </p:nvPr>
        </p:nvSpPr>
        <p:spPr>
          <a:xfrm>
            <a:off x="905250" y="1880175"/>
            <a:ext cx="7431000" cy="18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7200"/>
              <a:t>Librairie vs library  </a:t>
            </a:r>
            <a:endParaRPr sz="7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349050" y="403950"/>
            <a:ext cx="914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Let's look at the same info conveyed in many different ways</a:t>
            </a:r>
            <a:endParaRPr/>
          </a:p>
        </p:txBody>
      </p:sp>
      <p:pic>
        <p:nvPicPr>
          <p:cNvPr id="92" name="Google Shape;9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04975" y="1278141"/>
            <a:ext cx="1163319" cy="1653896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83644" y="1318882"/>
            <a:ext cx="1163319" cy="1572413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74607" y="1101603"/>
            <a:ext cx="1163319" cy="1805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192681" y="1252890"/>
            <a:ext cx="1227403" cy="1704396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04975" y="2906985"/>
            <a:ext cx="1163319" cy="1653896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83644" y="2930607"/>
            <a:ext cx="1163319" cy="1572413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162269" y="2891310"/>
            <a:ext cx="1227403" cy="1606532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9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140937" y="2906985"/>
            <a:ext cx="1394663" cy="18053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>
            <a:spLocks noGrp="1"/>
          </p:cNvSpPr>
          <p:nvPr>
            <p:ph type="title"/>
          </p:nvPr>
        </p:nvSpPr>
        <p:spPr>
          <a:xfrm>
            <a:off x="349050" y="403950"/>
            <a:ext cx="914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Let's look at the same info conveyed in many different ways</a:t>
            </a:r>
            <a:endParaRPr/>
          </a:p>
        </p:txBody>
      </p:sp>
      <p:sp>
        <p:nvSpPr>
          <p:cNvPr id="105" name="Google Shape;105;p20"/>
          <p:cNvSpPr txBox="1"/>
          <p:nvPr/>
        </p:nvSpPr>
        <p:spPr>
          <a:xfrm>
            <a:off x="1759425" y="1008200"/>
            <a:ext cx="5451600" cy="33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800"/>
              <a:t>R   U   R'   D</a:t>
            </a:r>
            <a:endParaRPr sz="6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800"/>
              <a:t>  </a:t>
            </a:r>
            <a:endParaRPr sz="6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800"/>
              <a:t>R   U'   R'  D'</a:t>
            </a:r>
            <a:endParaRPr sz="6800"/>
          </a:p>
        </p:txBody>
      </p:sp>
      <p:sp>
        <p:nvSpPr>
          <p:cNvPr id="106" name="Google Shape;106;p20"/>
          <p:cNvSpPr/>
          <p:nvPr/>
        </p:nvSpPr>
        <p:spPr>
          <a:xfrm>
            <a:off x="2437025" y="3390575"/>
            <a:ext cx="263100" cy="5727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20"/>
          <p:cNvSpPr/>
          <p:nvPr/>
        </p:nvSpPr>
        <p:spPr>
          <a:xfrm rot="5400000">
            <a:off x="3374350" y="3795425"/>
            <a:ext cx="369300" cy="7050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20"/>
          <p:cNvSpPr/>
          <p:nvPr/>
        </p:nvSpPr>
        <p:spPr>
          <a:xfrm rot="5400000">
            <a:off x="6257100" y="1758600"/>
            <a:ext cx="404700" cy="6981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20"/>
          <p:cNvSpPr/>
          <p:nvPr/>
        </p:nvSpPr>
        <p:spPr>
          <a:xfrm>
            <a:off x="2486750" y="1332600"/>
            <a:ext cx="263100" cy="5727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20"/>
          <p:cNvSpPr/>
          <p:nvPr/>
        </p:nvSpPr>
        <p:spPr>
          <a:xfrm rot="-10588111">
            <a:off x="5318737" y="1382461"/>
            <a:ext cx="262999" cy="572577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20"/>
          <p:cNvSpPr/>
          <p:nvPr/>
        </p:nvSpPr>
        <p:spPr>
          <a:xfrm rot="-10588111">
            <a:off x="5388987" y="3464936"/>
            <a:ext cx="262999" cy="572577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20"/>
          <p:cNvSpPr/>
          <p:nvPr/>
        </p:nvSpPr>
        <p:spPr>
          <a:xfrm rot="-5400000">
            <a:off x="3290625" y="1755150"/>
            <a:ext cx="369300" cy="7050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20"/>
          <p:cNvSpPr/>
          <p:nvPr/>
        </p:nvSpPr>
        <p:spPr>
          <a:xfrm rot="-5400000">
            <a:off x="6071250" y="3877225"/>
            <a:ext cx="369300" cy="7050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>
            <a:spLocks noGrp="1"/>
          </p:cNvSpPr>
          <p:nvPr>
            <p:ph type="title"/>
          </p:nvPr>
        </p:nvSpPr>
        <p:spPr>
          <a:xfrm>
            <a:off x="349050" y="403950"/>
            <a:ext cx="914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Let's look at the same info conveyed in many different ways</a:t>
            </a:r>
            <a:endParaRPr/>
          </a:p>
        </p:txBody>
      </p:sp>
      <p:sp>
        <p:nvSpPr>
          <p:cNvPr id="119" name="Google Shape;119;p21"/>
          <p:cNvSpPr txBox="1"/>
          <p:nvPr/>
        </p:nvSpPr>
        <p:spPr>
          <a:xfrm>
            <a:off x="1759425" y="1008200"/>
            <a:ext cx="5451600" cy="33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800"/>
              <a:t>R   U   R'   D</a:t>
            </a:r>
            <a:endParaRPr sz="6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800"/>
              <a:t>  </a:t>
            </a:r>
            <a:endParaRPr sz="6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800"/>
              <a:t>R   U'   R'  D'</a:t>
            </a:r>
            <a:endParaRPr sz="6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208</Words>
  <Application>Microsoft Macintosh PowerPoint</Application>
  <PresentationFormat>On-screen Show (16:9)</PresentationFormat>
  <Paragraphs>32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Simple Light</vt:lpstr>
      <vt:lpstr>Math is Hard,  Can we make it easier?</vt:lpstr>
      <vt:lpstr>Why I want to give this talk</vt:lpstr>
      <vt:lpstr>Why math can be challenging Let’s break down a couple reasons why.</vt:lpstr>
      <vt:lpstr>Example of Something familiar being used in an unfamiliar way</vt:lpstr>
      <vt:lpstr>Example of Something familiar being used in an unfamiliar way</vt:lpstr>
      <vt:lpstr>Watch out for false friends</vt:lpstr>
      <vt:lpstr>Let's look at the same info conveyed in many different ways</vt:lpstr>
      <vt:lpstr>Let's look at the same info conveyed in many different ways</vt:lpstr>
      <vt:lpstr>Let's look at the same info conveyed in many different ways</vt:lpstr>
      <vt:lpstr>The same information conveyed in different ways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is Hard,  Can we make it easier?</dc:title>
  <cp:lastModifiedBy>Katie Steckles</cp:lastModifiedBy>
  <cp:revision>1</cp:revision>
  <dcterms:modified xsi:type="dcterms:W3CDTF">2022-12-04T18:54:57Z</dcterms:modified>
</cp:coreProperties>
</file>