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68" r:id="rId4"/>
    <p:sldId id="258" r:id="rId5"/>
    <p:sldId id="269" r:id="rId6"/>
    <p:sldId id="259" r:id="rId7"/>
    <p:sldId id="260" r:id="rId8"/>
    <p:sldId id="261" r:id="rId9"/>
    <p:sldId id="263" r:id="rId10"/>
    <p:sldId id="265" r:id="rId11"/>
    <p:sldId id="266" r:id="rId12"/>
    <p:sldId id="270" r:id="rId13"/>
    <p:sldId id="264" r:id="rId14"/>
    <p:sldId id="26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9466EB-BB0B-4B54-B026-7ED720285205}" v="408" dt="2022-11-14T19:40:40.1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9" autoAdjust="0"/>
    <p:restoredTop sz="94660"/>
  </p:normalViewPr>
  <p:slideViewPr>
    <p:cSldViewPr snapToGrid="0">
      <p:cViewPr varScale="1">
        <p:scale>
          <a:sx n="105" d="100"/>
          <a:sy n="105" d="100"/>
        </p:scale>
        <p:origin x="138" y="6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Read" userId="85bfcfbb2114fe9e" providerId="LiveId" clId="{329466EB-BB0B-4B54-B026-7ED720285205}"/>
    <pc:docChg chg="undo custSel addSld delSld modSld sldOrd">
      <pc:chgData name="John Read" userId="85bfcfbb2114fe9e" providerId="LiveId" clId="{329466EB-BB0B-4B54-B026-7ED720285205}" dt="2022-11-14T19:45:44.290" v="3295" actId="20577"/>
      <pc:docMkLst>
        <pc:docMk/>
      </pc:docMkLst>
      <pc:sldChg chg="addSp delSp modSp mod">
        <pc:chgData name="John Read" userId="85bfcfbb2114fe9e" providerId="LiveId" clId="{329466EB-BB0B-4B54-B026-7ED720285205}" dt="2022-11-14T19:45:00.165" v="3288" actId="20577"/>
        <pc:sldMkLst>
          <pc:docMk/>
          <pc:sldMk cId="3781895000" sldId="256"/>
        </pc:sldMkLst>
        <pc:spChg chg="mod">
          <ac:chgData name="John Read" userId="85bfcfbb2114fe9e" providerId="LiveId" clId="{329466EB-BB0B-4B54-B026-7ED720285205}" dt="2022-11-13T18:02:59.808" v="2331" actId="20577"/>
          <ac:spMkLst>
            <pc:docMk/>
            <pc:sldMk cId="3781895000" sldId="256"/>
            <ac:spMk id="2" creationId="{596D4D71-F46E-571A-BF46-C715EB07DD4F}"/>
          </ac:spMkLst>
        </pc:spChg>
        <pc:spChg chg="add del mod">
          <ac:chgData name="John Read" userId="85bfcfbb2114fe9e" providerId="LiveId" clId="{329466EB-BB0B-4B54-B026-7ED720285205}" dt="2022-11-14T19:33:34.582" v="3122" actId="478"/>
          <ac:spMkLst>
            <pc:docMk/>
            <pc:sldMk cId="3781895000" sldId="256"/>
            <ac:spMk id="3" creationId="{A7766D8F-1BEA-3E78-2267-458E1855F153}"/>
          </ac:spMkLst>
        </pc:spChg>
        <pc:spChg chg="add mod">
          <ac:chgData name="John Read" userId="85bfcfbb2114fe9e" providerId="LiveId" clId="{329466EB-BB0B-4B54-B026-7ED720285205}" dt="2022-11-13T18:00:55.541" v="2298" actId="1076"/>
          <ac:spMkLst>
            <pc:docMk/>
            <pc:sldMk cId="3781895000" sldId="256"/>
            <ac:spMk id="4" creationId="{4D9F9E1E-F919-1E10-39A7-08DA70731076}"/>
          </ac:spMkLst>
        </pc:spChg>
        <pc:spChg chg="add mod">
          <ac:chgData name="John Read" userId="85bfcfbb2114fe9e" providerId="LiveId" clId="{329466EB-BB0B-4B54-B026-7ED720285205}" dt="2022-11-13T18:00:26.137" v="2295" actId="1076"/>
          <ac:spMkLst>
            <pc:docMk/>
            <pc:sldMk cId="3781895000" sldId="256"/>
            <ac:spMk id="5" creationId="{B027C5DC-3E20-17D9-72AC-27A72D82FB99}"/>
          </ac:spMkLst>
        </pc:spChg>
        <pc:spChg chg="add">
          <ac:chgData name="John Read" userId="85bfcfbb2114fe9e" providerId="LiveId" clId="{329466EB-BB0B-4B54-B026-7ED720285205}" dt="2022-11-05T11:28:03.422" v="57"/>
          <ac:spMkLst>
            <pc:docMk/>
            <pc:sldMk cId="3781895000" sldId="256"/>
            <ac:spMk id="6" creationId="{156AE38B-BC06-071F-FBDC-B785DC8B7189}"/>
          </ac:spMkLst>
        </pc:spChg>
        <pc:spChg chg="add mod">
          <ac:chgData name="John Read" userId="85bfcfbb2114fe9e" providerId="LiveId" clId="{329466EB-BB0B-4B54-B026-7ED720285205}" dt="2022-11-14T19:45:00.165" v="3288" actId="20577"/>
          <ac:spMkLst>
            <pc:docMk/>
            <pc:sldMk cId="3781895000" sldId="256"/>
            <ac:spMk id="7" creationId="{4638D02E-1EC9-E5F5-9288-196896BBB048}"/>
          </ac:spMkLst>
        </pc:spChg>
        <pc:spChg chg="add del mod">
          <ac:chgData name="John Read" userId="85bfcfbb2114fe9e" providerId="LiveId" clId="{329466EB-BB0B-4B54-B026-7ED720285205}" dt="2022-11-05T11:28:38.375" v="60"/>
          <ac:spMkLst>
            <pc:docMk/>
            <pc:sldMk cId="3781895000" sldId="256"/>
            <ac:spMk id="7" creationId="{7DC9D226-9564-61D4-6A87-C1DB9E8B3F79}"/>
          </ac:spMkLst>
        </pc:spChg>
        <pc:spChg chg="add del mod">
          <ac:chgData name="John Read" userId="85bfcfbb2114fe9e" providerId="LiveId" clId="{329466EB-BB0B-4B54-B026-7ED720285205}" dt="2022-11-05T11:38:37.018" v="210" actId="21"/>
          <ac:spMkLst>
            <pc:docMk/>
            <pc:sldMk cId="3781895000" sldId="256"/>
            <ac:spMk id="12" creationId="{772959F6-B4CB-295E-F54E-B1401A0DD12B}"/>
          </ac:spMkLst>
        </pc:spChg>
        <pc:spChg chg="add del mod">
          <ac:chgData name="John Read" userId="85bfcfbb2114fe9e" providerId="LiveId" clId="{329466EB-BB0B-4B54-B026-7ED720285205}" dt="2022-11-05T11:38:37.018" v="210" actId="21"/>
          <ac:spMkLst>
            <pc:docMk/>
            <pc:sldMk cId="3781895000" sldId="256"/>
            <ac:spMk id="13" creationId="{9B3F2529-4291-2B0E-C777-417BCFA8704E}"/>
          </ac:spMkLst>
        </pc:spChg>
        <pc:picChg chg="add del mod">
          <ac:chgData name="John Read" userId="85bfcfbb2114fe9e" providerId="LiveId" clId="{329466EB-BB0B-4B54-B026-7ED720285205}" dt="2022-11-05T11:29:29.789" v="67" actId="478"/>
          <ac:picMkLst>
            <pc:docMk/>
            <pc:sldMk cId="3781895000" sldId="256"/>
            <ac:picMk id="9" creationId="{86C8497D-C68D-8052-8BB2-1465C84ADAF6}"/>
          </ac:picMkLst>
        </pc:picChg>
        <pc:picChg chg="add mod">
          <ac:chgData name="John Read" userId="85bfcfbb2114fe9e" providerId="LiveId" clId="{329466EB-BB0B-4B54-B026-7ED720285205}" dt="2022-11-13T18:02:18.024" v="2306" actId="12788"/>
          <ac:picMkLst>
            <pc:docMk/>
            <pc:sldMk cId="3781895000" sldId="256"/>
            <ac:picMk id="11" creationId="{892C841C-364D-0F32-1CA9-D9CFB338D877}"/>
          </ac:picMkLst>
        </pc:picChg>
        <pc:picChg chg="add mod">
          <ac:chgData name="John Read" userId="85bfcfbb2114fe9e" providerId="LiveId" clId="{329466EB-BB0B-4B54-B026-7ED720285205}" dt="2022-11-13T18:00:55.541" v="2298" actId="1076"/>
          <ac:picMkLst>
            <pc:docMk/>
            <pc:sldMk cId="3781895000" sldId="256"/>
            <ac:picMk id="1026" creationId="{6CB4D9A2-4866-19A3-75F0-E17DEE40D349}"/>
          </ac:picMkLst>
        </pc:picChg>
        <pc:picChg chg="add mod">
          <ac:chgData name="John Read" userId="85bfcfbb2114fe9e" providerId="LiveId" clId="{329466EB-BB0B-4B54-B026-7ED720285205}" dt="2022-11-13T18:46:28.382" v="2815" actId="1076"/>
          <ac:picMkLst>
            <pc:docMk/>
            <pc:sldMk cId="3781895000" sldId="256"/>
            <ac:picMk id="1028" creationId="{72605771-D65D-71F1-42D1-BDA0974678B9}"/>
          </ac:picMkLst>
        </pc:picChg>
        <pc:picChg chg="add mod">
          <ac:chgData name="John Read" userId="85bfcfbb2114fe9e" providerId="LiveId" clId="{329466EB-BB0B-4B54-B026-7ED720285205}" dt="2022-11-13T18:02:18.024" v="2306" actId="12788"/>
          <ac:picMkLst>
            <pc:docMk/>
            <pc:sldMk cId="3781895000" sldId="256"/>
            <ac:picMk id="1030" creationId="{E65C20A4-DC68-DE7E-CB44-C4A9C4EC5455}"/>
          </ac:picMkLst>
        </pc:picChg>
        <pc:picChg chg="add mod">
          <ac:chgData name="John Read" userId="85bfcfbb2114fe9e" providerId="LiveId" clId="{329466EB-BB0B-4B54-B026-7ED720285205}" dt="2022-11-13T18:00:26.137" v="2295" actId="1076"/>
          <ac:picMkLst>
            <pc:docMk/>
            <pc:sldMk cId="3781895000" sldId="256"/>
            <ac:picMk id="1036" creationId="{9A5FF1CE-629B-053C-B56B-45E367773715}"/>
          </ac:picMkLst>
        </pc:picChg>
      </pc:sldChg>
      <pc:sldChg chg="addSp delSp modSp new mod ord">
        <pc:chgData name="John Read" userId="85bfcfbb2114fe9e" providerId="LiveId" clId="{329466EB-BB0B-4B54-B026-7ED720285205}" dt="2022-11-14T19:37:46.004" v="3199" actId="14100"/>
        <pc:sldMkLst>
          <pc:docMk/>
          <pc:sldMk cId="4119689863" sldId="257"/>
        </pc:sldMkLst>
        <pc:spChg chg="add del mod">
          <ac:chgData name="John Read" userId="85bfcfbb2114fe9e" providerId="LiveId" clId="{329466EB-BB0B-4B54-B026-7ED720285205}" dt="2022-11-14T19:33:19.059" v="3117" actId="478"/>
          <ac:spMkLst>
            <pc:docMk/>
            <pc:sldMk cId="4119689863" sldId="257"/>
            <ac:spMk id="2" creationId="{C359BB86-8767-2217-2AE0-3FE40A4EF603}"/>
          </ac:spMkLst>
        </pc:spChg>
        <pc:spChg chg="del">
          <ac:chgData name="John Read" userId="85bfcfbb2114fe9e" providerId="LiveId" clId="{329466EB-BB0B-4B54-B026-7ED720285205}" dt="2022-11-05T11:34:58.516" v="168" actId="478"/>
          <ac:spMkLst>
            <pc:docMk/>
            <pc:sldMk cId="4119689863" sldId="257"/>
            <ac:spMk id="2" creationId="{ED1E2EE1-FF05-4DF5-C1EB-8EA51CA1BABF}"/>
          </ac:spMkLst>
        </pc:spChg>
        <pc:spChg chg="add del mod">
          <ac:chgData name="John Read" userId="85bfcfbb2114fe9e" providerId="LiveId" clId="{329466EB-BB0B-4B54-B026-7ED720285205}" dt="2022-11-14T19:33:54.885" v="3132" actId="478"/>
          <ac:spMkLst>
            <pc:docMk/>
            <pc:sldMk cId="4119689863" sldId="257"/>
            <ac:spMk id="3" creationId="{1FE5BD2B-BE7A-9B33-63CA-1E53FFBA23C0}"/>
          </ac:spMkLst>
        </pc:spChg>
        <pc:spChg chg="del">
          <ac:chgData name="John Read" userId="85bfcfbb2114fe9e" providerId="LiveId" clId="{329466EB-BB0B-4B54-B026-7ED720285205}" dt="2022-11-05T11:34:59.711" v="169" actId="478"/>
          <ac:spMkLst>
            <pc:docMk/>
            <pc:sldMk cId="4119689863" sldId="257"/>
            <ac:spMk id="3" creationId="{22C4F0CC-476A-C245-E064-76225D6BEF33}"/>
          </ac:spMkLst>
        </pc:spChg>
        <pc:spChg chg="add del mod">
          <ac:chgData name="John Read" userId="85bfcfbb2114fe9e" providerId="LiveId" clId="{329466EB-BB0B-4B54-B026-7ED720285205}" dt="2022-11-14T19:33:52.545" v="3130"/>
          <ac:spMkLst>
            <pc:docMk/>
            <pc:sldMk cId="4119689863" sldId="257"/>
            <ac:spMk id="4" creationId="{12633B62-09AE-CA23-B1B6-3E3AFD74A7B5}"/>
          </ac:spMkLst>
        </pc:spChg>
        <pc:spChg chg="add del mod">
          <ac:chgData name="John Read" userId="85bfcfbb2114fe9e" providerId="LiveId" clId="{329466EB-BB0B-4B54-B026-7ED720285205}" dt="2022-11-05T11:35:15.632" v="171"/>
          <ac:spMkLst>
            <pc:docMk/>
            <pc:sldMk cId="4119689863" sldId="257"/>
            <ac:spMk id="4" creationId="{56604ED8-155D-93C9-549F-18A1FD101E7B}"/>
          </ac:spMkLst>
        </pc:spChg>
        <pc:spChg chg="add mod">
          <ac:chgData name="John Read" userId="85bfcfbb2114fe9e" providerId="LiveId" clId="{329466EB-BB0B-4B54-B026-7ED720285205}" dt="2022-11-13T18:15:11.572" v="2568" actId="6549"/>
          <ac:spMkLst>
            <pc:docMk/>
            <pc:sldMk cId="4119689863" sldId="257"/>
            <ac:spMk id="5" creationId="{6B47FF37-8454-5B80-F32E-F7A2496DF47E}"/>
          </ac:spMkLst>
        </pc:spChg>
        <pc:spChg chg="add del mod">
          <ac:chgData name="John Read" userId="85bfcfbb2114fe9e" providerId="LiveId" clId="{329466EB-BB0B-4B54-B026-7ED720285205}" dt="2022-11-13T18:15:16.855" v="2569" actId="478"/>
          <ac:spMkLst>
            <pc:docMk/>
            <pc:sldMk cId="4119689863" sldId="257"/>
            <ac:spMk id="6" creationId="{27F77638-CFC6-E628-15F5-89BC23F032FA}"/>
          </ac:spMkLst>
        </pc:spChg>
        <pc:spChg chg="add mod">
          <ac:chgData name="John Read" userId="85bfcfbb2114fe9e" providerId="LiveId" clId="{329466EB-BB0B-4B54-B026-7ED720285205}" dt="2022-11-14T19:37:46.004" v="3199" actId="14100"/>
          <ac:spMkLst>
            <pc:docMk/>
            <pc:sldMk cId="4119689863" sldId="257"/>
            <ac:spMk id="6" creationId="{B82CD39F-0034-0288-349F-A6ABFE400831}"/>
          </ac:spMkLst>
        </pc:spChg>
        <pc:picChg chg="add mod">
          <ac:chgData name="John Read" userId="85bfcfbb2114fe9e" providerId="LiveId" clId="{329466EB-BB0B-4B54-B026-7ED720285205}" dt="2022-11-05T11:52:03.082" v="583" actId="1076"/>
          <ac:picMkLst>
            <pc:docMk/>
            <pc:sldMk cId="4119689863" sldId="257"/>
            <ac:picMk id="3074" creationId="{4F32C3FF-21FD-B796-A0E9-093A10B597A2}"/>
          </ac:picMkLst>
        </pc:picChg>
      </pc:sldChg>
      <pc:sldChg chg="addSp delSp modSp add mod">
        <pc:chgData name="John Read" userId="85bfcfbb2114fe9e" providerId="LiveId" clId="{329466EB-BB0B-4B54-B026-7ED720285205}" dt="2022-11-14T19:38:08.053" v="3205" actId="14100"/>
        <pc:sldMkLst>
          <pc:docMk/>
          <pc:sldMk cId="2396649878" sldId="258"/>
        </pc:sldMkLst>
        <pc:spChg chg="mod">
          <ac:chgData name="John Read" userId="85bfcfbb2114fe9e" providerId="LiveId" clId="{329466EB-BB0B-4B54-B026-7ED720285205}" dt="2022-11-05T11:35:47.696" v="188" actId="207"/>
          <ac:spMkLst>
            <pc:docMk/>
            <pc:sldMk cId="2396649878" sldId="258"/>
            <ac:spMk id="2" creationId="{596D4D71-F46E-571A-BF46-C715EB07DD4F}"/>
          </ac:spMkLst>
        </pc:spChg>
        <pc:spChg chg="add del mod">
          <ac:chgData name="John Read" userId="85bfcfbb2114fe9e" providerId="LiveId" clId="{329466EB-BB0B-4B54-B026-7ED720285205}" dt="2022-11-05T11:38:13.554" v="205" actId="21"/>
          <ac:spMkLst>
            <pc:docMk/>
            <pc:sldMk cId="2396649878" sldId="258"/>
            <ac:spMk id="3" creationId="{004D8552-F781-A7B7-1886-63EF4A866983}"/>
          </ac:spMkLst>
        </pc:spChg>
        <pc:spChg chg="add mod">
          <ac:chgData name="John Read" userId="85bfcfbb2114fe9e" providerId="LiveId" clId="{329466EB-BB0B-4B54-B026-7ED720285205}" dt="2022-11-06T20:05:31.142" v="2284"/>
          <ac:spMkLst>
            <pc:docMk/>
            <pc:sldMk cId="2396649878" sldId="258"/>
            <ac:spMk id="3" creationId="{A3D53318-9A1C-7873-44E6-F1A29046EF04}"/>
          </ac:spMkLst>
        </pc:spChg>
        <pc:spChg chg="add mod">
          <ac:chgData name="John Read" userId="85bfcfbb2114fe9e" providerId="LiveId" clId="{329466EB-BB0B-4B54-B026-7ED720285205}" dt="2022-11-14T19:38:08.053" v="3205" actId="14100"/>
          <ac:spMkLst>
            <pc:docMk/>
            <pc:sldMk cId="2396649878" sldId="258"/>
            <ac:spMk id="4" creationId="{4B68737B-082D-8339-C7A1-2D2F01DB52D5}"/>
          </ac:spMkLst>
        </pc:spChg>
        <pc:spChg chg="del">
          <ac:chgData name="John Read" userId="85bfcfbb2114fe9e" providerId="LiveId" clId="{329466EB-BB0B-4B54-B026-7ED720285205}" dt="2022-11-05T11:35:31.659" v="179" actId="478"/>
          <ac:spMkLst>
            <pc:docMk/>
            <pc:sldMk cId="2396649878" sldId="258"/>
            <ac:spMk id="4" creationId="{4D9F9E1E-F919-1E10-39A7-08DA70731076}"/>
          </ac:spMkLst>
        </pc:spChg>
        <pc:spChg chg="del">
          <ac:chgData name="John Read" userId="85bfcfbb2114fe9e" providerId="LiveId" clId="{329466EB-BB0B-4B54-B026-7ED720285205}" dt="2022-11-05T11:35:29.739" v="178" actId="478"/>
          <ac:spMkLst>
            <pc:docMk/>
            <pc:sldMk cId="2396649878" sldId="258"/>
            <ac:spMk id="5" creationId="{B027C5DC-3E20-17D9-72AC-27A72D82FB99}"/>
          </ac:spMkLst>
        </pc:spChg>
        <pc:spChg chg="add del mod">
          <ac:chgData name="John Read" userId="85bfcfbb2114fe9e" providerId="LiveId" clId="{329466EB-BB0B-4B54-B026-7ED720285205}" dt="2022-11-05T11:38:13.554" v="205" actId="21"/>
          <ac:spMkLst>
            <pc:docMk/>
            <pc:sldMk cId="2396649878" sldId="258"/>
            <ac:spMk id="7" creationId="{61B3E4C2-9B74-587E-D8D0-38EF5224BEAB}"/>
          </ac:spMkLst>
        </pc:spChg>
        <pc:spChg chg="add del mod ord">
          <ac:chgData name="John Read" userId="85bfcfbb2114fe9e" providerId="LiveId" clId="{329466EB-BB0B-4B54-B026-7ED720285205}" dt="2022-11-05T11:42:14.767" v="313" actId="14100"/>
          <ac:spMkLst>
            <pc:docMk/>
            <pc:sldMk cId="2396649878" sldId="258"/>
            <ac:spMk id="8" creationId="{5D64FD62-F9C2-92D8-727E-18CB910F72D8}"/>
          </ac:spMkLst>
        </pc:spChg>
        <pc:spChg chg="add mod">
          <ac:chgData name="John Read" userId="85bfcfbb2114fe9e" providerId="LiveId" clId="{329466EB-BB0B-4B54-B026-7ED720285205}" dt="2022-11-05T11:43:51.584" v="330" actId="14100"/>
          <ac:spMkLst>
            <pc:docMk/>
            <pc:sldMk cId="2396649878" sldId="258"/>
            <ac:spMk id="9" creationId="{7CBDC74A-B9D3-F12A-AF1A-0FD3DF5DF7D5}"/>
          </ac:spMkLst>
        </pc:spChg>
        <pc:spChg chg="add del mod">
          <ac:chgData name="John Read" userId="85bfcfbb2114fe9e" providerId="LiveId" clId="{329466EB-BB0B-4B54-B026-7ED720285205}" dt="2022-11-05T11:39:10.337" v="216"/>
          <ac:spMkLst>
            <pc:docMk/>
            <pc:sldMk cId="2396649878" sldId="258"/>
            <ac:spMk id="10" creationId="{82F5406F-986D-4D7A-D8DA-B89F3A77F336}"/>
          </ac:spMkLst>
        </pc:spChg>
        <pc:spChg chg="add del mod">
          <ac:chgData name="John Read" userId="85bfcfbb2114fe9e" providerId="LiveId" clId="{329466EB-BB0B-4B54-B026-7ED720285205}" dt="2022-11-05T11:39:10.337" v="216"/>
          <ac:spMkLst>
            <pc:docMk/>
            <pc:sldMk cId="2396649878" sldId="258"/>
            <ac:spMk id="12" creationId="{9F6735A5-CC6A-5124-AFCA-953FF4DA6456}"/>
          </ac:spMkLst>
        </pc:spChg>
        <pc:spChg chg="add del mod ord">
          <ac:chgData name="John Read" userId="85bfcfbb2114fe9e" providerId="LiveId" clId="{329466EB-BB0B-4B54-B026-7ED720285205}" dt="2022-11-05T11:39:51.675" v="223" actId="478"/>
          <ac:spMkLst>
            <pc:docMk/>
            <pc:sldMk cId="2396649878" sldId="258"/>
            <ac:spMk id="13" creationId="{667FE4B6-84FD-C148-CB92-57C06B51410A}"/>
          </ac:spMkLst>
        </pc:spChg>
        <pc:spChg chg="add del mod">
          <ac:chgData name="John Read" userId="85bfcfbb2114fe9e" providerId="LiveId" clId="{329466EB-BB0B-4B54-B026-7ED720285205}" dt="2022-11-06T20:05:34.584" v="2285" actId="478"/>
          <ac:spMkLst>
            <pc:docMk/>
            <pc:sldMk cId="2396649878" sldId="258"/>
            <ac:spMk id="14" creationId="{CCF693C0-538A-039E-ECD7-5CE05F57C587}"/>
          </ac:spMkLst>
        </pc:spChg>
        <pc:picChg chg="del">
          <ac:chgData name="John Read" userId="85bfcfbb2114fe9e" providerId="LiveId" clId="{329466EB-BB0B-4B54-B026-7ED720285205}" dt="2022-11-05T11:35:25.894" v="175" actId="478"/>
          <ac:picMkLst>
            <pc:docMk/>
            <pc:sldMk cId="2396649878" sldId="258"/>
            <ac:picMk id="11" creationId="{892C841C-364D-0F32-1CA9-D9CFB338D877}"/>
          </ac:picMkLst>
        </pc:picChg>
        <pc:picChg chg="del">
          <ac:chgData name="John Read" userId="85bfcfbb2114fe9e" providerId="LiveId" clId="{329466EB-BB0B-4B54-B026-7ED720285205}" dt="2022-11-05T11:35:27.536" v="177" actId="478"/>
          <ac:picMkLst>
            <pc:docMk/>
            <pc:sldMk cId="2396649878" sldId="258"/>
            <ac:picMk id="1026" creationId="{6CB4D9A2-4866-19A3-75F0-E17DEE40D349}"/>
          </ac:picMkLst>
        </pc:picChg>
        <pc:picChg chg="del">
          <ac:chgData name="John Read" userId="85bfcfbb2114fe9e" providerId="LiveId" clId="{329466EB-BB0B-4B54-B026-7ED720285205}" dt="2022-11-05T11:35:26.655" v="176" actId="478"/>
          <ac:picMkLst>
            <pc:docMk/>
            <pc:sldMk cId="2396649878" sldId="258"/>
            <ac:picMk id="1028" creationId="{72605771-D65D-71F1-42D1-BDA0974678B9}"/>
          </ac:picMkLst>
        </pc:picChg>
        <pc:picChg chg="del">
          <ac:chgData name="John Read" userId="85bfcfbb2114fe9e" providerId="LiveId" clId="{329466EB-BB0B-4B54-B026-7ED720285205}" dt="2022-11-05T11:35:25.225" v="174" actId="478"/>
          <ac:picMkLst>
            <pc:docMk/>
            <pc:sldMk cId="2396649878" sldId="258"/>
            <ac:picMk id="1030" creationId="{E65C20A4-DC68-DE7E-CB44-C4A9C4EC5455}"/>
          </ac:picMkLst>
        </pc:picChg>
        <pc:picChg chg="del">
          <ac:chgData name="John Read" userId="85bfcfbb2114fe9e" providerId="LiveId" clId="{329466EB-BB0B-4B54-B026-7ED720285205}" dt="2022-11-05T11:35:24.237" v="173" actId="478"/>
          <ac:picMkLst>
            <pc:docMk/>
            <pc:sldMk cId="2396649878" sldId="258"/>
            <ac:picMk id="1036" creationId="{9A5FF1CE-629B-053C-B56B-45E367773715}"/>
          </ac:picMkLst>
        </pc:picChg>
        <pc:picChg chg="add mod">
          <ac:chgData name="John Read" userId="85bfcfbb2114fe9e" providerId="LiveId" clId="{329466EB-BB0B-4B54-B026-7ED720285205}" dt="2022-11-05T11:42:56.983" v="322" actId="1076"/>
          <ac:picMkLst>
            <pc:docMk/>
            <pc:sldMk cId="2396649878" sldId="258"/>
            <ac:picMk id="2050" creationId="{C4EFB68A-DCFB-F9FF-C32E-16F9E4729EA5}"/>
          </ac:picMkLst>
        </pc:picChg>
        <pc:picChg chg="add mod">
          <ac:chgData name="John Read" userId="85bfcfbb2114fe9e" providerId="LiveId" clId="{329466EB-BB0B-4B54-B026-7ED720285205}" dt="2022-11-05T11:43:09.345" v="323" actId="1076"/>
          <ac:picMkLst>
            <pc:docMk/>
            <pc:sldMk cId="2396649878" sldId="258"/>
            <ac:picMk id="2052" creationId="{C23ACE59-63AF-8236-A9E9-E4BECA6E881F}"/>
          </ac:picMkLst>
        </pc:picChg>
      </pc:sldChg>
      <pc:sldChg chg="addSp delSp modSp new mod">
        <pc:chgData name="John Read" userId="85bfcfbb2114fe9e" providerId="LiveId" clId="{329466EB-BB0B-4B54-B026-7ED720285205}" dt="2022-11-14T19:38:25.122" v="3212" actId="20577"/>
        <pc:sldMkLst>
          <pc:docMk/>
          <pc:sldMk cId="3306198620" sldId="259"/>
        </pc:sldMkLst>
        <pc:spChg chg="add del mod">
          <ac:chgData name="John Read" userId="85bfcfbb2114fe9e" providerId="LiveId" clId="{329466EB-BB0B-4B54-B026-7ED720285205}" dt="2022-11-14T19:35:28.341" v="3160" actId="478"/>
          <ac:spMkLst>
            <pc:docMk/>
            <pc:sldMk cId="3306198620" sldId="259"/>
            <ac:spMk id="2" creationId="{9BA8DBB2-EF24-FC40-0683-85EB179298EB}"/>
          </ac:spMkLst>
        </pc:spChg>
        <pc:spChg chg="del">
          <ac:chgData name="John Read" userId="85bfcfbb2114fe9e" providerId="LiveId" clId="{329466EB-BB0B-4B54-B026-7ED720285205}" dt="2022-11-05T12:01:59.011" v="896" actId="478"/>
          <ac:spMkLst>
            <pc:docMk/>
            <pc:sldMk cId="3306198620" sldId="259"/>
            <ac:spMk id="2" creationId="{C787FA82-325C-02B9-38F2-DF8A89380C59}"/>
          </ac:spMkLst>
        </pc:spChg>
        <pc:spChg chg="del">
          <ac:chgData name="John Read" userId="85bfcfbb2114fe9e" providerId="LiveId" clId="{329466EB-BB0B-4B54-B026-7ED720285205}" dt="2022-11-05T12:02:00.144" v="897" actId="478"/>
          <ac:spMkLst>
            <pc:docMk/>
            <pc:sldMk cId="3306198620" sldId="259"/>
            <ac:spMk id="3" creationId="{89B54AE7-618D-DF45-3B8D-4C34CCCF0AEA}"/>
          </ac:spMkLst>
        </pc:spChg>
        <pc:spChg chg="add mod">
          <ac:chgData name="John Read" userId="85bfcfbb2114fe9e" providerId="LiveId" clId="{329466EB-BB0B-4B54-B026-7ED720285205}" dt="2022-11-14T19:38:25.122" v="3212" actId="20577"/>
          <ac:spMkLst>
            <pc:docMk/>
            <pc:sldMk cId="3306198620" sldId="259"/>
            <ac:spMk id="3" creationId="{D134BA41-E055-9723-4890-B5C3A4002DC0}"/>
          </ac:spMkLst>
        </pc:spChg>
        <pc:spChg chg="add mod">
          <ac:chgData name="John Read" userId="85bfcfbb2114fe9e" providerId="LiveId" clId="{329466EB-BB0B-4B54-B026-7ED720285205}" dt="2022-11-05T12:03:41.999" v="906" actId="1076"/>
          <ac:spMkLst>
            <pc:docMk/>
            <pc:sldMk cId="3306198620" sldId="259"/>
            <ac:spMk id="5" creationId="{3C72E8FF-2930-DBCD-69A2-7E6A3CDE4F62}"/>
          </ac:spMkLst>
        </pc:spChg>
        <pc:spChg chg="add mod">
          <ac:chgData name="John Read" userId="85bfcfbb2114fe9e" providerId="LiveId" clId="{329466EB-BB0B-4B54-B026-7ED720285205}" dt="2022-11-13T18:57:33.394" v="2831" actId="207"/>
          <ac:spMkLst>
            <pc:docMk/>
            <pc:sldMk cId="3306198620" sldId="259"/>
            <ac:spMk id="9" creationId="{E143D65E-5A38-1238-ED07-F497368C7FFC}"/>
          </ac:spMkLst>
        </pc:spChg>
        <pc:spChg chg="add mod">
          <ac:chgData name="John Read" userId="85bfcfbb2114fe9e" providerId="LiveId" clId="{329466EB-BB0B-4B54-B026-7ED720285205}" dt="2022-11-05T12:12:05.956" v="978" actId="207"/>
          <ac:spMkLst>
            <pc:docMk/>
            <pc:sldMk cId="3306198620" sldId="259"/>
            <ac:spMk id="10" creationId="{D4F30B39-005C-4478-3FAD-54DD58366C11}"/>
          </ac:spMkLst>
        </pc:spChg>
        <pc:picChg chg="add mod">
          <ac:chgData name="John Read" userId="85bfcfbb2114fe9e" providerId="LiveId" clId="{329466EB-BB0B-4B54-B026-7ED720285205}" dt="2022-11-05T12:05:04.368" v="909" actId="1076"/>
          <ac:picMkLst>
            <pc:docMk/>
            <pc:sldMk cId="3306198620" sldId="259"/>
            <ac:picMk id="7" creationId="{F55CFC12-5438-2ABA-001E-B398796630F6}"/>
          </ac:picMkLst>
        </pc:picChg>
        <pc:picChg chg="add mod">
          <ac:chgData name="John Read" userId="85bfcfbb2114fe9e" providerId="LiveId" clId="{329466EB-BB0B-4B54-B026-7ED720285205}" dt="2022-11-05T12:07:39.517" v="925" actId="1076"/>
          <ac:picMkLst>
            <pc:docMk/>
            <pc:sldMk cId="3306198620" sldId="259"/>
            <ac:picMk id="4098" creationId="{8ADCCCD5-2D55-91C2-2C31-164B75706FE2}"/>
          </ac:picMkLst>
        </pc:picChg>
        <pc:picChg chg="add mod">
          <ac:chgData name="John Read" userId="85bfcfbb2114fe9e" providerId="LiveId" clId="{329466EB-BB0B-4B54-B026-7ED720285205}" dt="2022-11-05T12:06:12.200" v="913" actId="1076"/>
          <ac:picMkLst>
            <pc:docMk/>
            <pc:sldMk cId="3306198620" sldId="259"/>
            <ac:picMk id="4100" creationId="{9FE3F74E-3373-1F30-16A7-2AA6AE61F19B}"/>
          </ac:picMkLst>
        </pc:picChg>
        <pc:picChg chg="add mod">
          <ac:chgData name="John Read" userId="85bfcfbb2114fe9e" providerId="LiveId" clId="{329466EB-BB0B-4B54-B026-7ED720285205}" dt="2022-11-05T12:07:32.298" v="921" actId="1076"/>
          <ac:picMkLst>
            <pc:docMk/>
            <pc:sldMk cId="3306198620" sldId="259"/>
            <ac:picMk id="4102" creationId="{5E7F4D99-FB13-CF56-0F60-53D2BADD73A5}"/>
          </ac:picMkLst>
        </pc:picChg>
      </pc:sldChg>
      <pc:sldChg chg="addSp delSp modSp new mod">
        <pc:chgData name="John Read" userId="85bfcfbb2114fe9e" providerId="LiveId" clId="{329466EB-BB0B-4B54-B026-7ED720285205}" dt="2022-11-14T19:38:36.728" v="3221" actId="14100"/>
        <pc:sldMkLst>
          <pc:docMk/>
          <pc:sldMk cId="1195444231" sldId="260"/>
        </pc:sldMkLst>
        <pc:spChg chg="add del mod">
          <ac:chgData name="John Read" userId="85bfcfbb2114fe9e" providerId="LiveId" clId="{329466EB-BB0B-4B54-B026-7ED720285205}" dt="2022-11-14T19:35:16.737" v="3159" actId="478"/>
          <ac:spMkLst>
            <pc:docMk/>
            <pc:sldMk cId="1195444231" sldId="260"/>
            <ac:spMk id="2" creationId="{42219886-F856-92AF-8A27-5EBC2B197628}"/>
          </ac:spMkLst>
        </pc:spChg>
        <pc:spChg chg="del">
          <ac:chgData name="John Read" userId="85bfcfbb2114fe9e" providerId="LiveId" clId="{329466EB-BB0B-4B54-B026-7ED720285205}" dt="2022-11-05T12:12:34.492" v="980" actId="478"/>
          <ac:spMkLst>
            <pc:docMk/>
            <pc:sldMk cId="1195444231" sldId="260"/>
            <ac:spMk id="2" creationId="{6636C903-2EB9-63E5-9DFB-A34C64627E22}"/>
          </ac:spMkLst>
        </pc:spChg>
        <pc:spChg chg="del">
          <ac:chgData name="John Read" userId="85bfcfbb2114fe9e" providerId="LiveId" clId="{329466EB-BB0B-4B54-B026-7ED720285205}" dt="2022-11-05T12:12:36.512" v="981" actId="478"/>
          <ac:spMkLst>
            <pc:docMk/>
            <pc:sldMk cId="1195444231" sldId="260"/>
            <ac:spMk id="3" creationId="{B36552D8-54B4-07A3-F8CC-F19BE585A227}"/>
          </ac:spMkLst>
        </pc:spChg>
        <pc:spChg chg="add mod">
          <ac:chgData name="John Read" userId="85bfcfbb2114fe9e" providerId="LiveId" clId="{329466EB-BB0B-4B54-B026-7ED720285205}" dt="2022-11-05T12:14:06.190" v="986" actId="14100"/>
          <ac:spMkLst>
            <pc:docMk/>
            <pc:sldMk cId="1195444231" sldId="260"/>
            <ac:spMk id="4" creationId="{E8932BD6-DFAA-C132-25F4-5B46DFB920F2}"/>
          </ac:spMkLst>
        </pc:spChg>
        <pc:spChg chg="add del mod">
          <ac:chgData name="John Read" userId="85bfcfbb2114fe9e" providerId="LiveId" clId="{329466EB-BB0B-4B54-B026-7ED720285205}" dt="2022-11-05T12:13:51.124" v="984"/>
          <ac:spMkLst>
            <pc:docMk/>
            <pc:sldMk cId="1195444231" sldId="260"/>
            <ac:spMk id="5" creationId="{F3296F5E-7C64-A0BA-865F-06E487B51D7B}"/>
          </ac:spMkLst>
        </pc:spChg>
        <pc:spChg chg="add mod">
          <ac:chgData name="John Read" userId="85bfcfbb2114fe9e" providerId="LiveId" clId="{329466EB-BB0B-4B54-B026-7ED720285205}" dt="2022-11-13T18:57:39.895" v="2832" actId="207"/>
          <ac:spMkLst>
            <pc:docMk/>
            <pc:sldMk cId="1195444231" sldId="260"/>
            <ac:spMk id="6" creationId="{FBE8F3E4-E2A7-E3C2-A46F-306122FEC21A}"/>
          </ac:spMkLst>
        </pc:spChg>
        <pc:spChg chg="add mod">
          <ac:chgData name="John Read" userId="85bfcfbb2114fe9e" providerId="LiveId" clId="{329466EB-BB0B-4B54-B026-7ED720285205}" dt="2022-11-05T20:46:13.257" v="1624" actId="1076"/>
          <ac:spMkLst>
            <pc:docMk/>
            <pc:sldMk cId="1195444231" sldId="260"/>
            <ac:spMk id="9" creationId="{668312F5-6AB0-FF50-CB00-39ACC9FE63A0}"/>
          </ac:spMkLst>
        </pc:spChg>
        <pc:spChg chg="add del mod">
          <ac:chgData name="John Read" userId="85bfcfbb2114fe9e" providerId="LiveId" clId="{329466EB-BB0B-4B54-B026-7ED720285205}" dt="2022-11-14T19:35:56.717" v="3170" actId="478"/>
          <ac:spMkLst>
            <pc:docMk/>
            <pc:sldMk cId="1195444231" sldId="260"/>
            <ac:spMk id="10" creationId="{D700828A-9CB2-4F06-CA64-7CBE204E2728}"/>
          </ac:spMkLst>
        </pc:spChg>
        <pc:spChg chg="add del mod">
          <ac:chgData name="John Read" userId="85bfcfbb2114fe9e" providerId="LiveId" clId="{329466EB-BB0B-4B54-B026-7ED720285205}" dt="2022-11-14T19:35:53.408" v="3168"/>
          <ac:spMkLst>
            <pc:docMk/>
            <pc:sldMk cId="1195444231" sldId="260"/>
            <ac:spMk id="12" creationId="{ACE55F52-3B28-9C66-D30C-00AF7298561C}"/>
          </ac:spMkLst>
        </pc:spChg>
        <pc:spChg chg="add mod">
          <ac:chgData name="John Read" userId="85bfcfbb2114fe9e" providerId="LiveId" clId="{329466EB-BB0B-4B54-B026-7ED720285205}" dt="2022-11-14T19:38:36.728" v="3221" actId="14100"/>
          <ac:spMkLst>
            <pc:docMk/>
            <pc:sldMk cId="1195444231" sldId="260"/>
            <ac:spMk id="15" creationId="{1C03970D-B627-962D-C63B-0BEF5277618B}"/>
          </ac:spMkLst>
        </pc:spChg>
        <pc:spChg chg="add mod">
          <ac:chgData name="John Read" userId="85bfcfbb2114fe9e" providerId="LiveId" clId="{329466EB-BB0B-4B54-B026-7ED720285205}" dt="2022-11-06T18:15:55.324" v="2234" actId="1076"/>
          <ac:spMkLst>
            <pc:docMk/>
            <pc:sldMk cId="1195444231" sldId="260"/>
            <ac:spMk id="21" creationId="{448A12DA-1885-FFD2-5873-46BEEF81F5E9}"/>
          </ac:spMkLst>
        </pc:spChg>
        <pc:spChg chg="add mod">
          <ac:chgData name="John Read" userId="85bfcfbb2114fe9e" providerId="LiveId" clId="{329466EB-BB0B-4B54-B026-7ED720285205}" dt="2022-11-06T18:16:17.251" v="2243" actId="1076"/>
          <ac:spMkLst>
            <pc:docMk/>
            <pc:sldMk cId="1195444231" sldId="260"/>
            <ac:spMk id="22" creationId="{32FD8D82-D85F-A660-1C99-BCA0F724D80E}"/>
          </ac:spMkLst>
        </pc:spChg>
        <pc:picChg chg="add mod modCrop">
          <ac:chgData name="John Read" userId="85bfcfbb2114fe9e" providerId="LiveId" clId="{329466EB-BB0B-4B54-B026-7ED720285205}" dt="2022-11-05T20:48:24.542" v="1656" actId="1076"/>
          <ac:picMkLst>
            <pc:docMk/>
            <pc:sldMk cId="1195444231" sldId="260"/>
            <ac:picMk id="3" creationId="{D199AC95-16BC-6116-6827-CA5F196A9E70}"/>
          </ac:picMkLst>
        </pc:picChg>
        <pc:picChg chg="add mod modCrop">
          <ac:chgData name="John Read" userId="85bfcfbb2114fe9e" providerId="LiveId" clId="{329466EB-BB0B-4B54-B026-7ED720285205}" dt="2022-11-06T18:16:43.800" v="2251" actId="1076"/>
          <ac:picMkLst>
            <pc:docMk/>
            <pc:sldMk cId="1195444231" sldId="260"/>
            <ac:picMk id="7" creationId="{E6EBDBB6-6AA3-C8EA-0C3B-C85749BA54FA}"/>
          </ac:picMkLst>
        </pc:picChg>
        <pc:picChg chg="add mod">
          <ac:chgData name="John Read" userId="85bfcfbb2114fe9e" providerId="LiveId" clId="{329466EB-BB0B-4B54-B026-7ED720285205}" dt="2022-11-06T18:16:28.342" v="2244" actId="1076"/>
          <ac:picMkLst>
            <pc:docMk/>
            <pc:sldMk cId="1195444231" sldId="260"/>
            <ac:picMk id="8" creationId="{D7A91B1C-FC20-59C0-6C8E-0CF41A85EBAA}"/>
          </ac:picMkLst>
        </pc:picChg>
        <pc:picChg chg="add mod">
          <ac:chgData name="John Read" userId="85bfcfbb2114fe9e" providerId="LiveId" clId="{329466EB-BB0B-4B54-B026-7ED720285205}" dt="2022-11-05T20:46:23.001" v="1628" actId="1076"/>
          <ac:picMkLst>
            <pc:docMk/>
            <pc:sldMk cId="1195444231" sldId="260"/>
            <ac:picMk id="11" creationId="{DFBE42E3-500A-0424-D10F-906D962B2F81}"/>
          </ac:picMkLst>
        </pc:picChg>
        <pc:picChg chg="add mod">
          <ac:chgData name="John Read" userId="85bfcfbb2114fe9e" providerId="LiveId" clId="{329466EB-BB0B-4B54-B026-7ED720285205}" dt="2022-11-06T18:16:48.377" v="2252" actId="1076"/>
          <ac:picMkLst>
            <pc:docMk/>
            <pc:sldMk cId="1195444231" sldId="260"/>
            <ac:picMk id="13" creationId="{C225CB5D-CD27-C692-A790-8C2362A77C9B}"/>
          </ac:picMkLst>
        </pc:picChg>
        <pc:picChg chg="add del mod">
          <ac:chgData name="John Read" userId="85bfcfbb2114fe9e" providerId="LiveId" clId="{329466EB-BB0B-4B54-B026-7ED720285205}" dt="2022-11-06T18:13:04.658" v="2184" actId="478"/>
          <ac:picMkLst>
            <pc:docMk/>
            <pc:sldMk cId="1195444231" sldId="260"/>
            <ac:picMk id="15" creationId="{09FBAADF-08B4-B10D-D0B6-20B712CD6576}"/>
          </ac:picMkLst>
        </pc:picChg>
        <pc:cxnChg chg="add mod">
          <ac:chgData name="John Read" userId="85bfcfbb2114fe9e" providerId="LiveId" clId="{329466EB-BB0B-4B54-B026-7ED720285205}" dt="2022-11-06T18:15:17.584" v="2221" actId="1036"/>
          <ac:cxnSpMkLst>
            <pc:docMk/>
            <pc:sldMk cId="1195444231" sldId="260"/>
            <ac:cxnSpMk id="5" creationId="{E411E1B9-0013-7075-0E28-731C67112F31}"/>
          </ac:cxnSpMkLst>
        </pc:cxnChg>
        <pc:cxnChg chg="add mod">
          <ac:chgData name="John Read" userId="85bfcfbb2114fe9e" providerId="LiveId" clId="{329466EB-BB0B-4B54-B026-7ED720285205}" dt="2022-11-06T18:15:11.174" v="2213" actId="1037"/>
          <ac:cxnSpMkLst>
            <pc:docMk/>
            <pc:sldMk cId="1195444231" sldId="260"/>
            <ac:cxnSpMk id="14" creationId="{6961D17E-A73C-84D3-1DC8-9AD9E70F5DC6}"/>
          </ac:cxnSpMkLst>
        </pc:cxnChg>
      </pc:sldChg>
      <pc:sldChg chg="addSp delSp modSp new mod">
        <pc:chgData name="John Read" userId="85bfcfbb2114fe9e" providerId="LiveId" clId="{329466EB-BB0B-4B54-B026-7ED720285205}" dt="2022-11-14T19:45:44.290" v="3295" actId="20577"/>
        <pc:sldMkLst>
          <pc:docMk/>
          <pc:sldMk cId="2534369552" sldId="261"/>
        </pc:sldMkLst>
        <pc:spChg chg="del">
          <ac:chgData name="John Read" userId="85bfcfbb2114fe9e" providerId="LiveId" clId="{329466EB-BB0B-4B54-B026-7ED720285205}" dt="2022-11-05T12:27:01.290" v="1066" actId="478"/>
          <ac:spMkLst>
            <pc:docMk/>
            <pc:sldMk cId="2534369552" sldId="261"/>
            <ac:spMk id="2" creationId="{1AD9608F-7548-000E-52B3-5AD82D1C5729}"/>
          </ac:spMkLst>
        </pc:spChg>
        <pc:spChg chg="add del mod">
          <ac:chgData name="John Read" userId="85bfcfbb2114fe9e" providerId="LiveId" clId="{329466EB-BB0B-4B54-B026-7ED720285205}" dt="2022-11-14T19:38:44.965" v="3222" actId="478"/>
          <ac:spMkLst>
            <pc:docMk/>
            <pc:sldMk cId="2534369552" sldId="261"/>
            <ac:spMk id="2" creationId="{E59AD157-FFEE-74A9-C749-9DD4FDE98A11}"/>
          </ac:spMkLst>
        </pc:spChg>
        <pc:spChg chg="del">
          <ac:chgData name="John Read" userId="85bfcfbb2114fe9e" providerId="LiveId" clId="{329466EB-BB0B-4B54-B026-7ED720285205}" dt="2022-11-05T12:27:03.063" v="1067" actId="478"/>
          <ac:spMkLst>
            <pc:docMk/>
            <pc:sldMk cId="2534369552" sldId="261"/>
            <ac:spMk id="3" creationId="{933C3D30-655F-2E0B-553F-C9B7F6ACF7B1}"/>
          </ac:spMkLst>
        </pc:spChg>
        <pc:spChg chg="add mod">
          <ac:chgData name="John Read" userId="85bfcfbb2114fe9e" providerId="LiveId" clId="{329466EB-BB0B-4B54-B026-7ED720285205}" dt="2022-11-14T19:45:44.290" v="3295" actId="20577"/>
          <ac:spMkLst>
            <pc:docMk/>
            <pc:sldMk cId="2534369552" sldId="261"/>
            <ac:spMk id="3" creationId="{D0DC032E-806C-DBD7-7EAE-DF1F7FB6816E}"/>
          </ac:spMkLst>
        </pc:spChg>
        <pc:spChg chg="add mod">
          <ac:chgData name="John Read" userId="85bfcfbb2114fe9e" providerId="LiveId" clId="{329466EB-BB0B-4B54-B026-7ED720285205}" dt="2022-11-13T18:57:44.277" v="2833" actId="207"/>
          <ac:spMkLst>
            <pc:docMk/>
            <pc:sldMk cId="2534369552" sldId="261"/>
            <ac:spMk id="4" creationId="{0FF8261E-C3C3-A791-8687-73CE141DE6DA}"/>
          </ac:spMkLst>
        </pc:spChg>
        <pc:spChg chg="add mod">
          <ac:chgData name="John Read" userId="85bfcfbb2114fe9e" providerId="LiveId" clId="{329466EB-BB0B-4B54-B026-7ED720285205}" dt="2022-11-05T12:34:45.707" v="1145" actId="947"/>
          <ac:spMkLst>
            <pc:docMk/>
            <pc:sldMk cId="2534369552" sldId="261"/>
            <ac:spMk id="5" creationId="{FC8295A0-C962-D8C8-7B76-E14EB96EF1A7}"/>
          </ac:spMkLst>
        </pc:spChg>
        <pc:picChg chg="add mod">
          <ac:chgData name="John Read" userId="85bfcfbb2114fe9e" providerId="LiveId" clId="{329466EB-BB0B-4B54-B026-7ED720285205}" dt="2022-11-05T12:34:01.009" v="1144" actId="1076"/>
          <ac:picMkLst>
            <pc:docMk/>
            <pc:sldMk cId="2534369552" sldId="261"/>
            <ac:picMk id="5122" creationId="{B397DCE3-DF4D-CA5B-D167-851CF4059C8D}"/>
          </ac:picMkLst>
        </pc:picChg>
      </pc:sldChg>
      <pc:sldChg chg="addSp delSp modSp add mod ord">
        <pc:chgData name="John Read" userId="85bfcfbb2114fe9e" providerId="LiveId" clId="{329466EB-BB0B-4B54-B026-7ED720285205}" dt="2022-11-14T19:40:47.807" v="3284" actId="20577"/>
        <pc:sldMkLst>
          <pc:docMk/>
          <pc:sldMk cId="2297394609" sldId="262"/>
        </pc:sldMkLst>
        <pc:spChg chg="add mod">
          <ac:chgData name="John Read" userId="85bfcfbb2114fe9e" providerId="LiveId" clId="{329466EB-BB0B-4B54-B026-7ED720285205}" dt="2022-11-14T19:40:47.807" v="3284" actId="20577"/>
          <ac:spMkLst>
            <pc:docMk/>
            <pc:sldMk cId="2297394609" sldId="262"/>
            <ac:spMk id="3" creationId="{74913E7F-8034-7055-2089-F08D0A01D805}"/>
          </ac:spMkLst>
        </pc:spChg>
        <pc:spChg chg="add mod">
          <ac:chgData name="John Read" userId="85bfcfbb2114fe9e" providerId="LiveId" clId="{329466EB-BB0B-4B54-B026-7ED720285205}" dt="2022-11-13T18:40:41.623" v="2740" actId="1076"/>
          <ac:spMkLst>
            <pc:docMk/>
            <pc:sldMk cId="2297394609" sldId="262"/>
            <ac:spMk id="5" creationId="{7C98AB8A-EAC9-A232-E1C4-087C22931CBE}"/>
          </ac:spMkLst>
        </pc:spChg>
        <pc:spChg chg="add mod">
          <ac:chgData name="John Read" userId="85bfcfbb2114fe9e" providerId="LiveId" clId="{329466EB-BB0B-4B54-B026-7ED720285205}" dt="2022-11-13T18:40:36.341" v="2739" actId="1076"/>
          <ac:spMkLst>
            <pc:docMk/>
            <pc:sldMk cId="2297394609" sldId="262"/>
            <ac:spMk id="8" creationId="{B6727795-14AA-91FB-5E0B-26DE923A5896}"/>
          </ac:spMkLst>
        </pc:spChg>
        <pc:picChg chg="add mod">
          <ac:chgData name="John Read" userId="85bfcfbb2114fe9e" providerId="LiveId" clId="{329466EB-BB0B-4B54-B026-7ED720285205}" dt="2022-11-13T18:40:46.622" v="2742" actId="1076"/>
          <ac:picMkLst>
            <pc:docMk/>
            <pc:sldMk cId="2297394609" sldId="262"/>
            <ac:picMk id="2" creationId="{681D0451-844C-CB85-7E60-ECC119A43D70}"/>
          </ac:picMkLst>
        </pc:picChg>
        <pc:picChg chg="add mod">
          <ac:chgData name="John Read" userId="85bfcfbb2114fe9e" providerId="LiveId" clId="{329466EB-BB0B-4B54-B026-7ED720285205}" dt="2022-11-13T18:41:00.826" v="2746" actId="1076"/>
          <ac:picMkLst>
            <pc:docMk/>
            <pc:sldMk cId="2297394609" sldId="262"/>
            <ac:picMk id="4" creationId="{6D9AF26C-DD9C-FA93-0883-3977E235CABC}"/>
          </ac:picMkLst>
        </pc:picChg>
        <pc:picChg chg="add del mod">
          <ac:chgData name="John Read" userId="85bfcfbb2114fe9e" providerId="LiveId" clId="{329466EB-BB0B-4B54-B026-7ED720285205}" dt="2022-11-05T13:47:33.122" v="1572" actId="21"/>
          <ac:picMkLst>
            <pc:docMk/>
            <pc:sldMk cId="2297394609" sldId="262"/>
            <ac:picMk id="6" creationId="{BD3C5197-E68E-C929-EA1C-4AA31DC91C97}"/>
          </ac:picMkLst>
        </pc:picChg>
        <pc:picChg chg="add mod">
          <ac:chgData name="John Read" userId="85bfcfbb2114fe9e" providerId="LiveId" clId="{329466EB-BB0B-4B54-B026-7ED720285205}" dt="2022-11-13T18:40:54.595" v="2744" actId="14100"/>
          <ac:picMkLst>
            <pc:docMk/>
            <pc:sldMk cId="2297394609" sldId="262"/>
            <ac:picMk id="7" creationId="{FC4960E1-FB7D-34BF-5DE5-04E724A0BC6C}"/>
          </ac:picMkLst>
        </pc:picChg>
        <pc:picChg chg="add del mod">
          <ac:chgData name="John Read" userId="85bfcfbb2114fe9e" providerId="LiveId" clId="{329466EB-BB0B-4B54-B026-7ED720285205}" dt="2022-11-13T18:34:19.309" v="2690" actId="478"/>
          <ac:picMkLst>
            <pc:docMk/>
            <pc:sldMk cId="2297394609" sldId="262"/>
            <ac:picMk id="7170" creationId="{3DF82CF9-64A3-7F5C-1111-6C9630994569}"/>
          </ac:picMkLst>
        </pc:picChg>
      </pc:sldChg>
      <pc:sldChg chg="addSp delSp modSp add mod">
        <pc:chgData name="John Read" userId="85bfcfbb2114fe9e" providerId="LiveId" clId="{329466EB-BB0B-4B54-B026-7ED720285205}" dt="2022-11-14T19:39:14.582" v="3235" actId="1035"/>
        <pc:sldMkLst>
          <pc:docMk/>
          <pc:sldMk cId="4163673871" sldId="263"/>
        </pc:sldMkLst>
        <pc:spChg chg="add mod">
          <ac:chgData name="John Read" userId="85bfcfbb2114fe9e" providerId="LiveId" clId="{329466EB-BB0B-4B54-B026-7ED720285205}" dt="2022-11-13T18:57:50.072" v="2834" actId="207"/>
          <ac:spMkLst>
            <pc:docMk/>
            <pc:sldMk cId="4163673871" sldId="263"/>
            <ac:spMk id="2" creationId="{9139C8F5-9D0C-6159-6151-B6A57590D835}"/>
          </ac:spMkLst>
        </pc:spChg>
        <pc:spChg chg="add mod">
          <ac:chgData name="John Read" userId="85bfcfbb2114fe9e" providerId="LiveId" clId="{329466EB-BB0B-4B54-B026-7ED720285205}" dt="2022-11-13T18:57:07.046" v="2829" actId="207"/>
          <ac:spMkLst>
            <pc:docMk/>
            <pc:sldMk cId="4163673871" sldId="263"/>
            <ac:spMk id="3" creationId="{34EDF005-8A4D-881D-EADD-F7A44F5D7DAE}"/>
          </ac:spMkLst>
        </pc:spChg>
        <pc:spChg chg="add del mod">
          <ac:chgData name="John Read" userId="85bfcfbb2114fe9e" providerId="LiveId" clId="{329466EB-BB0B-4B54-B026-7ED720285205}" dt="2022-11-14T19:38:59.862" v="3229" actId="478"/>
          <ac:spMkLst>
            <pc:docMk/>
            <pc:sldMk cId="4163673871" sldId="263"/>
            <ac:spMk id="4" creationId="{15B1527A-50EE-228B-1983-5BC190211E80}"/>
          </ac:spMkLst>
        </pc:spChg>
        <pc:spChg chg="add mod">
          <ac:chgData name="John Read" userId="85bfcfbb2114fe9e" providerId="LiveId" clId="{329466EB-BB0B-4B54-B026-7ED720285205}" dt="2022-11-14T19:39:14.582" v="3235" actId="1035"/>
          <ac:spMkLst>
            <pc:docMk/>
            <pc:sldMk cId="4163673871" sldId="263"/>
            <ac:spMk id="5" creationId="{1B61D826-F20E-403D-F847-92B4E1DE1E9D}"/>
          </ac:spMkLst>
        </pc:spChg>
        <pc:spChg chg="add del mod">
          <ac:chgData name="John Read" userId="85bfcfbb2114fe9e" providerId="LiveId" clId="{329466EB-BB0B-4B54-B026-7ED720285205}" dt="2022-11-05T13:13:26.728" v="1251" actId="478"/>
          <ac:spMkLst>
            <pc:docMk/>
            <pc:sldMk cId="4163673871" sldId="263"/>
            <ac:spMk id="7" creationId="{65E1DC78-9705-BB66-1752-C0B1D615BBC3}"/>
          </ac:spMkLst>
        </pc:spChg>
        <pc:spChg chg="add mod">
          <ac:chgData name="John Read" userId="85bfcfbb2114fe9e" providerId="LiveId" clId="{329466EB-BB0B-4B54-B026-7ED720285205}" dt="2022-11-05T13:20:04.051" v="1305" actId="20577"/>
          <ac:spMkLst>
            <pc:docMk/>
            <pc:sldMk cId="4163673871" sldId="263"/>
            <ac:spMk id="20" creationId="{98CBB4A9-C909-353F-E595-7AF769970AED}"/>
          </ac:spMkLst>
        </pc:spChg>
        <pc:picChg chg="add del mod">
          <ac:chgData name="John Read" userId="85bfcfbb2114fe9e" providerId="LiveId" clId="{329466EB-BB0B-4B54-B026-7ED720285205}" dt="2022-11-05T12:54:03.635" v="1183" actId="478"/>
          <ac:picMkLst>
            <pc:docMk/>
            <pc:sldMk cId="4163673871" sldId="263"/>
            <ac:picMk id="4" creationId="{234CE4CF-E3DA-60BF-1912-AF9F8A78EA5B}"/>
          </ac:picMkLst>
        </pc:picChg>
        <pc:picChg chg="add del mod">
          <ac:chgData name="John Read" userId="85bfcfbb2114fe9e" providerId="LiveId" clId="{329466EB-BB0B-4B54-B026-7ED720285205}" dt="2022-11-05T12:54:25.044" v="1188" actId="478"/>
          <ac:picMkLst>
            <pc:docMk/>
            <pc:sldMk cId="4163673871" sldId="263"/>
            <ac:picMk id="6" creationId="{D15F7A12-5C38-CE91-B70F-3696A12FE57A}"/>
          </ac:picMkLst>
        </pc:picChg>
        <pc:picChg chg="add mod">
          <ac:chgData name="John Read" userId="85bfcfbb2114fe9e" providerId="LiveId" clId="{329466EB-BB0B-4B54-B026-7ED720285205}" dt="2022-11-05T13:14:37.353" v="1257" actId="1076"/>
          <ac:picMkLst>
            <pc:docMk/>
            <pc:sldMk cId="4163673871" sldId="263"/>
            <ac:picMk id="9" creationId="{6C32E3A7-FCA1-7552-9EF7-F499379CD20E}"/>
          </ac:picMkLst>
        </pc:picChg>
        <pc:picChg chg="add mod">
          <ac:chgData name="John Read" userId="85bfcfbb2114fe9e" providerId="LiveId" clId="{329466EB-BB0B-4B54-B026-7ED720285205}" dt="2022-11-05T13:20:17.665" v="1309" actId="1076"/>
          <ac:picMkLst>
            <pc:docMk/>
            <pc:sldMk cId="4163673871" sldId="263"/>
            <ac:picMk id="22" creationId="{264620BD-3980-77A6-98B5-E24AC32EECC7}"/>
          </ac:picMkLst>
        </pc:picChg>
        <pc:picChg chg="add mod">
          <ac:chgData name="John Read" userId="85bfcfbb2114fe9e" providerId="LiveId" clId="{329466EB-BB0B-4B54-B026-7ED720285205}" dt="2022-11-05T13:14:41.351" v="1258" actId="1076"/>
          <ac:picMkLst>
            <pc:docMk/>
            <pc:sldMk cId="4163673871" sldId="263"/>
            <ac:picMk id="8194" creationId="{8DB00BC0-A1DF-E49D-957C-F64896042D62}"/>
          </ac:picMkLst>
        </pc:picChg>
        <pc:cxnChg chg="add mod">
          <ac:chgData name="John Read" userId="85bfcfbb2114fe9e" providerId="LiveId" clId="{329466EB-BB0B-4B54-B026-7ED720285205}" dt="2022-11-05T13:17:01.350" v="1262" actId="1076"/>
          <ac:cxnSpMkLst>
            <pc:docMk/>
            <pc:sldMk cId="4163673871" sldId="263"/>
            <ac:cxnSpMk id="11" creationId="{B6993E0D-F288-CE26-3ECF-6A454AF8BB65}"/>
          </ac:cxnSpMkLst>
        </pc:cxnChg>
        <pc:cxnChg chg="add mod">
          <ac:chgData name="John Read" userId="85bfcfbb2114fe9e" providerId="LiveId" clId="{329466EB-BB0B-4B54-B026-7ED720285205}" dt="2022-11-05T13:17:11.113" v="1264" actId="1076"/>
          <ac:cxnSpMkLst>
            <pc:docMk/>
            <pc:sldMk cId="4163673871" sldId="263"/>
            <ac:cxnSpMk id="14" creationId="{E1D02578-B92E-D418-082F-8C13458842E6}"/>
          </ac:cxnSpMkLst>
        </pc:cxnChg>
        <pc:cxnChg chg="add mod">
          <ac:chgData name="John Read" userId="85bfcfbb2114fe9e" providerId="LiveId" clId="{329466EB-BB0B-4B54-B026-7ED720285205}" dt="2022-11-05T13:17:18.225" v="1266" actId="1076"/>
          <ac:cxnSpMkLst>
            <pc:docMk/>
            <pc:sldMk cId="4163673871" sldId="263"/>
            <ac:cxnSpMk id="15" creationId="{164E364F-8139-2C3B-F065-E7FEC42DF93A}"/>
          </ac:cxnSpMkLst>
        </pc:cxnChg>
        <pc:cxnChg chg="add mod">
          <ac:chgData name="John Read" userId="85bfcfbb2114fe9e" providerId="LiveId" clId="{329466EB-BB0B-4B54-B026-7ED720285205}" dt="2022-11-05T13:17:25.201" v="1268" actId="1076"/>
          <ac:cxnSpMkLst>
            <pc:docMk/>
            <pc:sldMk cId="4163673871" sldId="263"/>
            <ac:cxnSpMk id="16" creationId="{BC025FF4-D665-198E-8D25-8067D1BD1646}"/>
          </ac:cxnSpMkLst>
        </pc:cxnChg>
        <pc:cxnChg chg="add mod">
          <ac:chgData name="John Read" userId="85bfcfbb2114fe9e" providerId="LiveId" clId="{329466EB-BB0B-4B54-B026-7ED720285205}" dt="2022-11-05T13:17:31.144" v="1270" actId="1076"/>
          <ac:cxnSpMkLst>
            <pc:docMk/>
            <pc:sldMk cId="4163673871" sldId="263"/>
            <ac:cxnSpMk id="17" creationId="{9B8015DE-F768-7077-3748-E3E316FC9F60}"/>
          </ac:cxnSpMkLst>
        </pc:cxnChg>
        <pc:cxnChg chg="add mod">
          <ac:chgData name="John Read" userId="85bfcfbb2114fe9e" providerId="LiveId" clId="{329466EB-BB0B-4B54-B026-7ED720285205}" dt="2022-11-05T13:17:37.134" v="1272" actId="1076"/>
          <ac:cxnSpMkLst>
            <pc:docMk/>
            <pc:sldMk cId="4163673871" sldId="263"/>
            <ac:cxnSpMk id="18" creationId="{37CB8F36-07E3-320D-8511-4E643655D1CA}"/>
          </ac:cxnSpMkLst>
        </pc:cxnChg>
      </pc:sldChg>
      <pc:sldChg chg="addSp delSp modSp new mod">
        <pc:chgData name="John Read" userId="85bfcfbb2114fe9e" providerId="LiveId" clId="{329466EB-BB0B-4B54-B026-7ED720285205}" dt="2022-11-14T19:40:36.726" v="3263" actId="20577"/>
        <pc:sldMkLst>
          <pc:docMk/>
          <pc:sldMk cId="3867428836" sldId="264"/>
        </pc:sldMkLst>
        <pc:spChg chg="add mod">
          <ac:chgData name="John Read" userId="85bfcfbb2114fe9e" providerId="LiveId" clId="{329466EB-BB0B-4B54-B026-7ED720285205}" dt="2022-11-13T18:24:35.672" v="2641" actId="1076"/>
          <ac:spMkLst>
            <pc:docMk/>
            <pc:sldMk cId="3867428836" sldId="264"/>
            <ac:spMk id="2" creationId="{7ADAF59B-6211-E3B2-AC4B-9781A82F295B}"/>
          </ac:spMkLst>
        </pc:spChg>
        <pc:spChg chg="del">
          <ac:chgData name="John Read" userId="85bfcfbb2114fe9e" providerId="LiveId" clId="{329466EB-BB0B-4B54-B026-7ED720285205}" dt="2022-11-05T13:25:29.130" v="1329" actId="478"/>
          <ac:spMkLst>
            <pc:docMk/>
            <pc:sldMk cId="3867428836" sldId="264"/>
            <ac:spMk id="2" creationId="{C609BAA8-B6A5-6336-F149-11E1359833FD}"/>
          </ac:spMkLst>
        </pc:spChg>
        <pc:spChg chg="del">
          <ac:chgData name="John Read" userId="85bfcfbb2114fe9e" providerId="LiveId" clId="{329466EB-BB0B-4B54-B026-7ED720285205}" dt="2022-11-05T13:25:31.012" v="1330" actId="478"/>
          <ac:spMkLst>
            <pc:docMk/>
            <pc:sldMk cId="3867428836" sldId="264"/>
            <ac:spMk id="3" creationId="{4EEE46D2-3A0E-5C8A-B3B7-19A406F7754F}"/>
          </ac:spMkLst>
        </pc:spChg>
        <pc:spChg chg="add mod">
          <ac:chgData name="John Read" userId="85bfcfbb2114fe9e" providerId="LiveId" clId="{329466EB-BB0B-4B54-B026-7ED720285205}" dt="2022-11-14T19:40:36.726" v="3263" actId="20577"/>
          <ac:spMkLst>
            <pc:docMk/>
            <pc:sldMk cId="3867428836" sldId="264"/>
            <ac:spMk id="3" creationId="{C807A306-70E7-5E68-17B2-52E81A79AF89}"/>
          </ac:spMkLst>
        </pc:spChg>
        <pc:spChg chg="add mod">
          <ac:chgData name="John Read" userId="85bfcfbb2114fe9e" providerId="LiveId" clId="{329466EB-BB0B-4B54-B026-7ED720285205}" dt="2022-11-13T18:26:41.135" v="2672" actId="20577"/>
          <ac:spMkLst>
            <pc:docMk/>
            <pc:sldMk cId="3867428836" sldId="264"/>
            <ac:spMk id="4" creationId="{255C5CCD-96C8-EEE2-FE7B-FF539DE66A4C}"/>
          </ac:spMkLst>
        </pc:spChg>
        <pc:spChg chg="add mod">
          <ac:chgData name="John Read" userId="85bfcfbb2114fe9e" providerId="LiveId" clId="{329466EB-BB0B-4B54-B026-7ED720285205}" dt="2022-11-05T13:31:51.378" v="1401" actId="1036"/>
          <ac:spMkLst>
            <pc:docMk/>
            <pc:sldMk cId="3867428836" sldId="264"/>
            <ac:spMk id="5" creationId="{8505400A-5769-7C33-A865-4EFDC72F29F0}"/>
          </ac:spMkLst>
        </pc:spChg>
        <pc:spChg chg="add mod">
          <ac:chgData name="John Read" userId="85bfcfbb2114fe9e" providerId="LiveId" clId="{329466EB-BB0B-4B54-B026-7ED720285205}" dt="2022-11-05T13:35:34.751" v="1472" actId="20577"/>
          <ac:spMkLst>
            <pc:docMk/>
            <pc:sldMk cId="3867428836" sldId="264"/>
            <ac:spMk id="6" creationId="{792F2489-67EF-6729-1663-B0FC5EE56B5D}"/>
          </ac:spMkLst>
        </pc:spChg>
        <pc:picChg chg="add del mod">
          <ac:chgData name="John Read" userId="85bfcfbb2114fe9e" providerId="LiveId" clId="{329466EB-BB0B-4B54-B026-7ED720285205}" dt="2022-11-05T13:28:08.687" v="1337" actId="478"/>
          <ac:picMkLst>
            <pc:docMk/>
            <pc:sldMk cId="3867428836" sldId="264"/>
            <ac:picMk id="9218" creationId="{5ED05519-F135-8283-47DE-9E09288CB23F}"/>
          </ac:picMkLst>
        </pc:picChg>
        <pc:picChg chg="add mod">
          <ac:chgData name="John Read" userId="85bfcfbb2114fe9e" providerId="LiveId" clId="{329466EB-BB0B-4B54-B026-7ED720285205}" dt="2022-11-05T13:31:44.570" v="1399" actId="1076"/>
          <ac:picMkLst>
            <pc:docMk/>
            <pc:sldMk cId="3867428836" sldId="264"/>
            <ac:picMk id="9220" creationId="{B2BE7610-1531-9B39-1A43-40F52A21878D}"/>
          </ac:picMkLst>
        </pc:picChg>
        <pc:picChg chg="add mod">
          <ac:chgData name="John Read" userId="85bfcfbb2114fe9e" providerId="LiveId" clId="{329466EB-BB0B-4B54-B026-7ED720285205}" dt="2022-11-05T13:35:24.083" v="1470" actId="14100"/>
          <ac:picMkLst>
            <pc:docMk/>
            <pc:sldMk cId="3867428836" sldId="264"/>
            <ac:picMk id="9222" creationId="{788E2DC1-0340-138B-6089-1D61F0CE8FB2}"/>
          </ac:picMkLst>
        </pc:picChg>
      </pc:sldChg>
      <pc:sldChg chg="addSp delSp modSp new mod">
        <pc:chgData name="John Read" userId="85bfcfbb2114fe9e" providerId="LiveId" clId="{329466EB-BB0B-4B54-B026-7ED720285205}" dt="2022-11-14T19:39:41.057" v="3245" actId="20577"/>
        <pc:sldMkLst>
          <pc:docMk/>
          <pc:sldMk cId="602957947" sldId="265"/>
        </pc:sldMkLst>
        <pc:spChg chg="del">
          <ac:chgData name="John Read" userId="85bfcfbb2114fe9e" providerId="LiveId" clId="{329466EB-BB0B-4B54-B026-7ED720285205}" dt="2022-11-05T13:47:39.722" v="1574" actId="478"/>
          <ac:spMkLst>
            <pc:docMk/>
            <pc:sldMk cId="602957947" sldId="265"/>
            <ac:spMk id="2" creationId="{1AF5D6B1-521A-51E6-B80C-01F3B215830B}"/>
          </ac:spMkLst>
        </pc:spChg>
        <pc:spChg chg="add del mod">
          <ac:chgData name="John Read" userId="85bfcfbb2114fe9e" providerId="LiveId" clId="{329466EB-BB0B-4B54-B026-7ED720285205}" dt="2022-11-14T19:39:27.021" v="3239" actId="478"/>
          <ac:spMkLst>
            <pc:docMk/>
            <pc:sldMk cId="602957947" sldId="265"/>
            <ac:spMk id="2" creationId="{4E53632B-CE21-1F82-8778-83ED318B9644}"/>
          </ac:spMkLst>
        </pc:spChg>
        <pc:spChg chg="del">
          <ac:chgData name="John Read" userId="85bfcfbb2114fe9e" providerId="LiveId" clId="{329466EB-BB0B-4B54-B026-7ED720285205}" dt="2022-11-05T13:47:40.873" v="1575" actId="478"/>
          <ac:spMkLst>
            <pc:docMk/>
            <pc:sldMk cId="602957947" sldId="265"/>
            <ac:spMk id="3" creationId="{2AAFB272-B9FA-9571-3674-AD8BD3AA7DF5}"/>
          </ac:spMkLst>
        </pc:spChg>
        <pc:spChg chg="add del mod">
          <ac:chgData name="John Read" userId="85bfcfbb2114fe9e" providerId="LiveId" clId="{329466EB-BB0B-4B54-B026-7ED720285205}" dt="2022-11-14T19:39:24.581" v="3238" actId="478"/>
          <ac:spMkLst>
            <pc:docMk/>
            <pc:sldMk cId="602957947" sldId="265"/>
            <ac:spMk id="3" creationId="{D039BEEE-FA1E-A79A-EC03-2610FD58EDAF}"/>
          </ac:spMkLst>
        </pc:spChg>
        <pc:spChg chg="add mod">
          <ac:chgData name="John Read" userId="85bfcfbb2114fe9e" providerId="LiveId" clId="{329466EB-BB0B-4B54-B026-7ED720285205}" dt="2022-11-14T19:39:41.057" v="3245" actId="20577"/>
          <ac:spMkLst>
            <pc:docMk/>
            <pc:sldMk cId="602957947" sldId="265"/>
            <ac:spMk id="4" creationId="{95CD61E7-F89E-0F08-F833-19779DDE0F5F}"/>
          </ac:spMkLst>
        </pc:spChg>
        <pc:picChg chg="add del mod">
          <ac:chgData name="John Read" userId="85bfcfbb2114fe9e" providerId="LiveId" clId="{329466EB-BB0B-4B54-B026-7ED720285205}" dt="2022-11-05T20:48:59.284" v="1667" actId="478"/>
          <ac:picMkLst>
            <pc:docMk/>
            <pc:sldMk cId="602957947" sldId="265"/>
            <ac:picMk id="3" creationId="{74D1CDAA-E966-C772-B228-8D23C3F8B6D6}"/>
          </ac:picMkLst>
        </pc:picChg>
        <pc:picChg chg="add del mod">
          <ac:chgData name="John Read" userId="85bfcfbb2114fe9e" providerId="LiveId" clId="{329466EB-BB0B-4B54-B026-7ED720285205}" dt="2022-11-05T13:47:56.472" v="1582" actId="478"/>
          <ac:picMkLst>
            <pc:docMk/>
            <pc:sldMk cId="602957947" sldId="265"/>
            <ac:picMk id="4" creationId="{87734609-5586-58D0-A661-73F7E3539C01}"/>
          </ac:picMkLst>
        </pc:picChg>
        <pc:picChg chg="add mod">
          <ac:chgData name="John Read" userId="85bfcfbb2114fe9e" providerId="LiveId" clId="{329466EB-BB0B-4B54-B026-7ED720285205}" dt="2022-11-05T20:50:02.882" v="1678" actId="1076"/>
          <ac:picMkLst>
            <pc:docMk/>
            <pc:sldMk cId="602957947" sldId="265"/>
            <ac:picMk id="5" creationId="{00AF9046-979D-F25A-D4C3-F17348D0F0A2}"/>
          </ac:picMkLst>
        </pc:picChg>
        <pc:picChg chg="add del mod modCrop">
          <ac:chgData name="John Read" userId="85bfcfbb2114fe9e" providerId="LiveId" clId="{329466EB-BB0B-4B54-B026-7ED720285205}" dt="2022-11-13T18:58:05.263" v="2835" actId="478"/>
          <ac:picMkLst>
            <pc:docMk/>
            <pc:sldMk cId="602957947" sldId="265"/>
            <ac:picMk id="6" creationId="{E162270B-AE3F-8F83-5652-20EDFA8DAF96}"/>
          </ac:picMkLst>
        </pc:picChg>
        <pc:picChg chg="add mod">
          <ac:chgData name="John Read" userId="85bfcfbb2114fe9e" providerId="LiveId" clId="{329466EB-BB0B-4B54-B026-7ED720285205}" dt="2022-11-05T20:50:23.969" v="1687" actId="1076"/>
          <ac:picMkLst>
            <pc:docMk/>
            <pc:sldMk cId="602957947" sldId="265"/>
            <ac:picMk id="8" creationId="{21FBC391-08E2-2F2E-191D-2040413970FF}"/>
          </ac:picMkLst>
        </pc:picChg>
      </pc:sldChg>
      <pc:sldChg chg="addSp delSp modSp new del mod">
        <pc:chgData name="John Read" userId="85bfcfbb2114fe9e" providerId="LiveId" clId="{329466EB-BB0B-4B54-B026-7ED720285205}" dt="2022-11-05T13:29:27.209" v="1366" actId="2696"/>
        <pc:sldMkLst>
          <pc:docMk/>
          <pc:sldMk cId="3909593313" sldId="265"/>
        </pc:sldMkLst>
        <pc:spChg chg="del">
          <ac:chgData name="John Read" userId="85bfcfbb2114fe9e" providerId="LiveId" clId="{329466EB-BB0B-4B54-B026-7ED720285205}" dt="2022-11-05T13:28:23.290" v="1340" actId="478"/>
          <ac:spMkLst>
            <pc:docMk/>
            <pc:sldMk cId="3909593313" sldId="265"/>
            <ac:spMk id="2" creationId="{97FDE200-BA89-5C4C-F4ED-997A635C689B}"/>
          </ac:spMkLst>
        </pc:spChg>
        <pc:spChg chg="del">
          <ac:chgData name="John Read" userId="85bfcfbb2114fe9e" providerId="LiveId" clId="{329466EB-BB0B-4B54-B026-7ED720285205}" dt="2022-11-05T13:28:24.090" v="1341" actId="478"/>
          <ac:spMkLst>
            <pc:docMk/>
            <pc:sldMk cId="3909593313" sldId="265"/>
            <ac:spMk id="3" creationId="{3382B87A-0A64-EE51-8686-951315EF92A4}"/>
          </ac:spMkLst>
        </pc:spChg>
        <pc:spChg chg="add del mod">
          <ac:chgData name="John Read" userId="85bfcfbb2114fe9e" providerId="LiveId" clId="{329466EB-BB0B-4B54-B026-7ED720285205}" dt="2022-11-05T13:29:22.011" v="1365" actId="21"/>
          <ac:spMkLst>
            <pc:docMk/>
            <pc:sldMk cId="3909593313" sldId="265"/>
            <ac:spMk id="4" creationId="{8302C08E-874F-B759-D4F1-42A1CFBC6E21}"/>
          </ac:spMkLst>
        </pc:spChg>
      </pc:sldChg>
      <pc:sldChg chg="addSp delSp modSp new mod">
        <pc:chgData name="John Read" userId="85bfcfbb2114fe9e" providerId="LiveId" clId="{329466EB-BB0B-4B54-B026-7ED720285205}" dt="2022-11-14T19:40:08.969" v="3254" actId="14100"/>
        <pc:sldMkLst>
          <pc:docMk/>
          <pc:sldMk cId="2177629807" sldId="266"/>
        </pc:sldMkLst>
        <pc:spChg chg="add mod">
          <ac:chgData name="John Read" userId="85bfcfbb2114fe9e" providerId="LiveId" clId="{329466EB-BB0B-4B54-B026-7ED720285205}" dt="2022-11-14T19:40:08.969" v="3254" actId="14100"/>
          <ac:spMkLst>
            <pc:docMk/>
            <pc:sldMk cId="2177629807" sldId="266"/>
            <ac:spMk id="2" creationId="{53A30E3B-DA4C-7D44-0F79-873D0FFCAE9A}"/>
          </ac:spMkLst>
        </pc:spChg>
        <pc:spChg chg="del">
          <ac:chgData name="John Read" userId="85bfcfbb2114fe9e" providerId="LiveId" clId="{329466EB-BB0B-4B54-B026-7ED720285205}" dt="2022-11-05T20:48:50.450" v="1662" actId="478"/>
          <ac:spMkLst>
            <pc:docMk/>
            <pc:sldMk cId="2177629807" sldId="266"/>
            <ac:spMk id="2" creationId="{6D0B353B-8D67-8A2A-3FCE-F4980ABED720}"/>
          </ac:spMkLst>
        </pc:spChg>
        <pc:spChg chg="del">
          <ac:chgData name="John Read" userId="85bfcfbb2114fe9e" providerId="LiveId" clId="{329466EB-BB0B-4B54-B026-7ED720285205}" dt="2022-11-05T20:48:48.893" v="1661" actId="478"/>
          <ac:spMkLst>
            <pc:docMk/>
            <pc:sldMk cId="2177629807" sldId="266"/>
            <ac:spMk id="3" creationId="{962D648E-EE80-F29A-5D83-8E0A187A40EF}"/>
          </ac:spMkLst>
        </pc:spChg>
        <pc:picChg chg="add mod">
          <ac:chgData name="John Read" userId="85bfcfbb2114fe9e" providerId="LiveId" clId="{329466EB-BB0B-4B54-B026-7ED720285205}" dt="2022-11-05T20:48:55.372" v="1666" actId="1076"/>
          <ac:picMkLst>
            <pc:docMk/>
            <pc:sldMk cId="2177629807" sldId="266"/>
            <ac:picMk id="5" creationId="{D63FC12D-112F-6290-3874-24C6C7B30576}"/>
          </ac:picMkLst>
        </pc:picChg>
        <pc:picChg chg="add mod modCrop">
          <ac:chgData name="John Read" userId="85bfcfbb2114fe9e" providerId="LiveId" clId="{329466EB-BB0B-4B54-B026-7ED720285205}" dt="2022-11-13T18:59:50.599" v="2842" actId="732"/>
          <ac:picMkLst>
            <pc:docMk/>
            <pc:sldMk cId="2177629807" sldId="266"/>
            <ac:picMk id="6" creationId="{8CF80BD1-DF0A-6DFA-C636-AAF4C3EFC570}"/>
          </ac:picMkLst>
        </pc:picChg>
      </pc:sldChg>
      <pc:sldChg chg="addSp delSp modSp add mod">
        <pc:chgData name="John Read" userId="85bfcfbb2114fe9e" providerId="LiveId" clId="{329466EB-BB0B-4B54-B026-7ED720285205}" dt="2022-11-14T19:37:52.939" v="3201" actId="14100"/>
        <pc:sldMkLst>
          <pc:docMk/>
          <pc:sldMk cId="2608823405" sldId="267"/>
        </pc:sldMkLst>
        <pc:spChg chg="add mod">
          <ac:chgData name="John Read" userId="85bfcfbb2114fe9e" providerId="LiveId" clId="{329466EB-BB0B-4B54-B026-7ED720285205}" dt="2022-11-06T20:11:56.054" v="2290" actId="1076"/>
          <ac:spMkLst>
            <pc:docMk/>
            <pc:sldMk cId="2608823405" sldId="267"/>
            <ac:spMk id="2" creationId="{5470E549-0257-9D54-B109-4C48A35FA34A}"/>
          </ac:spMkLst>
        </pc:spChg>
        <pc:spChg chg="add del mod">
          <ac:chgData name="John Read" userId="85bfcfbb2114fe9e" providerId="LiveId" clId="{329466EB-BB0B-4B54-B026-7ED720285205}" dt="2022-11-14T19:33:10.996" v="3113" actId="478"/>
          <ac:spMkLst>
            <pc:docMk/>
            <pc:sldMk cId="2608823405" sldId="267"/>
            <ac:spMk id="3" creationId="{6A28C9C9-825B-2C1A-372A-DEF5C1EE453B}"/>
          </ac:spMkLst>
        </pc:spChg>
        <pc:spChg chg="add del mod">
          <ac:chgData name="John Read" userId="85bfcfbb2114fe9e" providerId="LiveId" clId="{329466EB-BB0B-4B54-B026-7ED720285205}" dt="2022-11-14T19:34:10.326" v="3136" actId="478"/>
          <ac:spMkLst>
            <pc:docMk/>
            <pc:sldMk cId="2608823405" sldId="267"/>
            <ac:spMk id="4" creationId="{5A66272B-6F1B-A5B4-3075-E6639AFE5B4C}"/>
          </ac:spMkLst>
        </pc:spChg>
        <pc:spChg chg="mod">
          <ac:chgData name="John Read" userId="85bfcfbb2114fe9e" providerId="LiveId" clId="{329466EB-BB0B-4B54-B026-7ED720285205}" dt="2022-11-13T18:57:21.325" v="2830" actId="207"/>
          <ac:spMkLst>
            <pc:docMk/>
            <pc:sldMk cId="2608823405" sldId="267"/>
            <ac:spMk id="5" creationId="{6B47FF37-8454-5B80-F32E-F7A2496DF47E}"/>
          </ac:spMkLst>
        </pc:spChg>
        <pc:spChg chg="del mod">
          <ac:chgData name="John Read" userId="85bfcfbb2114fe9e" providerId="LiveId" clId="{329466EB-BB0B-4B54-B026-7ED720285205}" dt="2022-11-13T18:15:36.554" v="2571" actId="478"/>
          <ac:spMkLst>
            <pc:docMk/>
            <pc:sldMk cId="2608823405" sldId="267"/>
            <ac:spMk id="6" creationId="{27F77638-CFC6-E628-15F5-89BC23F032FA}"/>
          </ac:spMkLst>
        </pc:spChg>
        <pc:spChg chg="add mod">
          <ac:chgData name="John Read" userId="85bfcfbb2114fe9e" providerId="LiveId" clId="{329466EB-BB0B-4B54-B026-7ED720285205}" dt="2022-11-14T19:37:52.939" v="3201" actId="14100"/>
          <ac:spMkLst>
            <pc:docMk/>
            <pc:sldMk cId="2608823405" sldId="267"/>
            <ac:spMk id="6" creationId="{719FD007-B7F4-AAF3-B830-5BCC396D3C9D}"/>
          </ac:spMkLst>
        </pc:spChg>
      </pc:sldChg>
      <pc:sldChg chg="addSp delSp modSp add mod">
        <pc:chgData name="John Read" userId="85bfcfbb2114fe9e" providerId="LiveId" clId="{329466EB-BB0B-4B54-B026-7ED720285205}" dt="2022-11-14T19:37:57.342" v="3203" actId="14100"/>
        <pc:sldMkLst>
          <pc:docMk/>
          <pc:sldMk cId="1866918021" sldId="268"/>
        </pc:sldMkLst>
        <pc:spChg chg="add del">
          <ac:chgData name="John Read" userId="85bfcfbb2114fe9e" providerId="LiveId" clId="{329466EB-BB0B-4B54-B026-7ED720285205}" dt="2022-11-13T18:11:04.400" v="2501"/>
          <ac:spMkLst>
            <pc:docMk/>
            <pc:sldMk cId="1866918021" sldId="268"/>
            <ac:spMk id="2" creationId="{062778FC-81F9-26A1-A54C-6B449022BD88}"/>
          </ac:spMkLst>
        </pc:spChg>
        <pc:spChg chg="add del mod">
          <ac:chgData name="John Read" userId="85bfcfbb2114fe9e" providerId="LiveId" clId="{329466EB-BB0B-4B54-B026-7ED720285205}" dt="2022-11-14T19:34:19.909" v="3140" actId="478"/>
          <ac:spMkLst>
            <pc:docMk/>
            <pc:sldMk cId="1866918021" sldId="268"/>
            <ac:spMk id="2" creationId="{66C55B31-2CA2-CDD9-95D9-1C45E20FB5C9}"/>
          </ac:spMkLst>
        </pc:spChg>
        <pc:spChg chg="add del">
          <ac:chgData name="John Read" userId="85bfcfbb2114fe9e" providerId="LiveId" clId="{329466EB-BB0B-4B54-B026-7ED720285205}" dt="2022-11-13T18:11:23.059" v="2503"/>
          <ac:spMkLst>
            <pc:docMk/>
            <pc:sldMk cId="1866918021" sldId="268"/>
            <ac:spMk id="3" creationId="{1CC168D7-D021-6C86-A66A-B54C856641E6}"/>
          </ac:spMkLst>
        </pc:spChg>
        <pc:spChg chg="add mod">
          <ac:chgData name="John Read" userId="85bfcfbb2114fe9e" providerId="LiveId" clId="{329466EB-BB0B-4B54-B026-7ED720285205}" dt="2022-11-14T19:37:57.342" v="3203" actId="14100"/>
          <ac:spMkLst>
            <pc:docMk/>
            <pc:sldMk cId="1866918021" sldId="268"/>
            <ac:spMk id="3" creationId="{BF0148B6-9B4C-9206-7270-DC92B9205E33}"/>
          </ac:spMkLst>
        </pc:spChg>
        <pc:spChg chg="add del">
          <ac:chgData name="John Read" userId="85bfcfbb2114fe9e" providerId="LiveId" clId="{329466EB-BB0B-4B54-B026-7ED720285205}" dt="2022-11-13T18:11:43.493" v="2506"/>
          <ac:spMkLst>
            <pc:docMk/>
            <pc:sldMk cId="1866918021" sldId="268"/>
            <ac:spMk id="4" creationId="{0F1436F1-1815-1CF7-09C1-2FAE02D508E7}"/>
          </ac:spMkLst>
        </pc:spChg>
        <pc:spChg chg="mod">
          <ac:chgData name="John Read" userId="85bfcfbb2114fe9e" providerId="LiveId" clId="{329466EB-BB0B-4B54-B026-7ED720285205}" dt="2022-11-06T17:39:06.322" v="1762" actId="207"/>
          <ac:spMkLst>
            <pc:docMk/>
            <pc:sldMk cId="1866918021" sldId="268"/>
            <ac:spMk id="5" creationId="{6B47FF37-8454-5B80-F32E-F7A2496DF47E}"/>
          </ac:spMkLst>
        </pc:spChg>
        <pc:spChg chg="mod">
          <ac:chgData name="John Read" userId="85bfcfbb2114fe9e" providerId="LiveId" clId="{329466EB-BB0B-4B54-B026-7ED720285205}" dt="2022-11-13T18:45:58.256" v="2813" actId="1076"/>
          <ac:spMkLst>
            <pc:docMk/>
            <pc:sldMk cId="1866918021" sldId="268"/>
            <ac:spMk id="6" creationId="{27F77638-CFC6-E628-15F5-89BC23F032FA}"/>
          </ac:spMkLst>
        </pc:spChg>
        <pc:spChg chg="add mod">
          <ac:chgData name="John Read" userId="85bfcfbb2114fe9e" providerId="LiveId" clId="{329466EB-BB0B-4B54-B026-7ED720285205}" dt="2022-11-13T18:46:04.600" v="2814" actId="1076"/>
          <ac:spMkLst>
            <pc:docMk/>
            <pc:sldMk cId="1866918021" sldId="268"/>
            <ac:spMk id="7" creationId="{A358C77C-3CB4-5535-5EDA-8DB93A398B3A}"/>
          </ac:spMkLst>
        </pc:spChg>
        <pc:picChg chg="mod">
          <ac:chgData name="John Read" userId="85bfcfbb2114fe9e" providerId="LiveId" clId="{329466EB-BB0B-4B54-B026-7ED720285205}" dt="2022-11-13T18:45:42.733" v="2810" actId="1076"/>
          <ac:picMkLst>
            <pc:docMk/>
            <pc:sldMk cId="1866918021" sldId="268"/>
            <ac:picMk id="3074" creationId="{4F32C3FF-21FD-B796-A0E9-093A10B597A2}"/>
          </ac:picMkLst>
        </pc:picChg>
      </pc:sldChg>
      <pc:sldChg chg="addSp delSp modSp add mod">
        <pc:chgData name="John Read" userId="85bfcfbb2114fe9e" providerId="LiveId" clId="{329466EB-BB0B-4B54-B026-7ED720285205}" dt="2022-11-14T19:38:19.542" v="3207" actId="14100"/>
        <pc:sldMkLst>
          <pc:docMk/>
          <pc:sldMk cId="3145270229" sldId="269"/>
        </pc:sldMkLst>
        <pc:spChg chg="add mod">
          <ac:chgData name="John Read" userId="85bfcfbb2114fe9e" providerId="LiveId" clId="{329466EB-BB0B-4B54-B026-7ED720285205}" dt="2022-11-06T17:40:48.707" v="1770" actId="14100"/>
          <ac:spMkLst>
            <pc:docMk/>
            <pc:sldMk cId="3145270229" sldId="269"/>
            <ac:spMk id="3" creationId="{815F7143-6C7D-BBA9-6ED8-225B64750693}"/>
          </ac:spMkLst>
        </pc:spChg>
        <pc:spChg chg="add mod">
          <ac:chgData name="John Read" userId="85bfcfbb2114fe9e" providerId="LiveId" clId="{329466EB-BB0B-4B54-B026-7ED720285205}" dt="2022-11-06T17:58:35.495" v="2165" actId="14100"/>
          <ac:spMkLst>
            <pc:docMk/>
            <pc:sldMk cId="3145270229" sldId="269"/>
            <ac:spMk id="4" creationId="{F71ED76F-7772-D019-3D82-E5002AF80A18}"/>
          </ac:spMkLst>
        </pc:spChg>
        <pc:spChg chg="add mod">
          <ac:chgData name="John Read" userId="85bfcfbb2114fe9e" providerId="LiveId" clId="{329466EB-BB0B-4B54-B026-7ED720285205}" dt="2022-11-14T19:38:19.542" v="3207" actId="14100"/>
          <ac:spMkLst>
            <pc:docMk/>
            <pc:sldMk cId="3145270229" sldId="269"/>
            <ac:spMk id="5" creationId="{2763E8F8-C0FA-632A-D6BF-2367AF41C21A}"/>
          </ac:spMkLst>
        </pc:spChg>
        <pc:spChg chg="add del">
          <ac:chgData name="John Read" userId="85bfcfbb2114fe9e" providerId="LiveId" clId="{329466EB-BB0B-4B54-B026-7ED720285205}" dt="2022-11-14T19:15:36.841" v="2883" actId="11529"/>
          <ac:spMkLst>
            <pc:docMk/>
            <pc:sldMk cId="3145270229" sldId="269"/>
            <ac:spMk id="5" creationId="{AE3AB66D-A97F-B670-2E04-2602AB34D070}"/>
          </ac:spMkLst>
        </pc:spChg>
        <pc:spChg chg="add mod">
          <ac:chgData name="John Read" userId="85bfcfbb2114fe9e" providerId="LiveId" clId="{329466EB-BB0B-4B54-B026-7ED720285205}" dt="2022-11-14T19:16:25.557" v="2894" actId="14100"/>
          <ac:spMkLst>
            <pc:docMk/>
            <pc:sldMk cId="3145270229" sldId="269"/>
            <ac:spMk id="7" creationId="{1AC8F665-B0B4-2517-DBC2-8351A18784D9}"/>
          </ac:spMkLst>
        </pc:spChg>
        <pc:spChg chg="add del mod">
          <ac:chgData name="John Read" userId="85bfcfbb2114fe9e" providerId="LiveId" clId="{329466EB-BB0B-4B54-B026-7ED720285205}" dt="2022-11-06T18:01:21.902" v="2183" actId="478"/>
          <ac:spMkLst>
            <pc:docMk/>
            <pc:sldMk cId="3145270229" sldId="269"/>
            <ac:spMk id="7" creationId="{29C0E8E9-1778-9E3F-8A18-C28B837969A2}"/>
          </ac:spMkLst>
        </pc:spChg>
        <pc:spChg chg="add mod">
          <ac:chgData name="John Read" userId="85bfcfbb2114fe9e" providerId="LiveId" clId="{329466EB-BB0B-4B54-B026-7ED720285205}" dt="2022-11-06T17:45:56.429" v="1824" actId="113"/>
          <ac:spMkLst>
            <pc:docMk/>
            <pc:sldMk cId="3145270229" sldId="269"/>
            <ac:spMk id="10" creationId="{88E19CB1-BCAA-F85C-D4AA-CA823DA87B70}"/>
          </ac:spMkLst>
        </pc:spChg>
        <pc:spChg chg="add mod">
          <ac:chgData name="John Read" userId="85bfcfbb2114fe9e" providerId="LiveId" clId="{329466EB-BB0B-4B54-B026-7ED720285205}" dt="2022-11-06T17:53:12.388" v="2083" actId="1076"/>
          <ac:spMkLst>
            <pc:docMk/>
            <pc:sldMk cId="3145270229" sldId="269"/>
            <ac:spMk id="11" creationId="{B0747DDB-56F3-9C5A-948D-6BB1AE3187A3}"/>
          </ac:spMkLst>
        </pc:spChg>
        <pc:spChg chg="add mod">
          <ac:chgData name="John Read" userId="85bfcfbb2114fe9e" providerId="LiveId" clId="{329466EB-BB0B-4B54-B026-7ED720285205}" dt="2022-11-06T17:53:16.116" v="2084" actId="1076"/>
          <ac:spMkLst>
            <pc:docMk/>
            <pc:sldMk cId="3145270229" sldId="269"/>
            <ac:spMk id="12" creationId="{C0B77CB4-4B8B-7D30-080E-AEAA5A02E457}"/>
          </ac:spMkLst>
        </pc:spChg>
        <pc:spChg chg="add mod">
          <ac:chgData name="John Read" userId="85bfcfbb2114fe9e" providerId="LiveId" clId="{329466EB-BB0B-4B54-B026-7ED720285205}" dt="2022-11-06T17:46:24.747" v="1831" actId="1076"/>
          <ac:spMkLst>
            <pc:docMk/>
            <pc:sldMk cId="3145270229" sldId="269"/>
            <ac:spMk id="13" creationId="{5479438F-39A5-4E29-CCF9-78DE367AFA23}"/>
          </ac:spMkLst>
        </pc:spChg>
        <pc:spChg chg="add mod">
          <ac:chgData name="John Read" userId="85bfcfbb2114fe9e" providerId="LiveId" clId="{329466EB-BB0B-4B54-B026-7ED720285205}" dt="2022-11-14T19:16:47.309" v="2903" actId="1037"/>
          <ac:spMkLst>
            <pc:docMk/>
            <pc:sldMk cId="3145270229" sldId="269"/>
            <ac:spMk id="14" creationId="{07F75B5A-732C-6B8B-9E6E-ED112CCCCC4E}"/>
          </ac:spMkLst>
        </pc:spChg>
        <pc:spChg chg="del">
          <ac:chgData name="John Read" userId="85bfcfbb2114fe9e" providerId="LiveId" clId="{329466EB-BB0B-4B54-B026-7ED720285205}" dt="2022-11-06T17:48:37.528" v="1895" actId="478"/>
          <ac:spMkLst>
            <pc:docMk/>
            <pc:sldMk cId="3145270229" sldId="269"/>
            <ac:spMk id="14" creationId="{CCF693C0-538A-039E-ECD7-5CE05F57C587}"/>
          </ac:spMkLst>
        </pc:spChg>
        <pc:spChg chg="add mod">
          <ac:chgData name="John Read" userId="85bfcfbb2114fe9e" providerId="LiveId" clId="{329466EB-BB0B-4B54-B026-7ED720285205}" dt="2022-11-06T17:46:31.677" v="1833" actId="1076"/>
          <ac:spMkLst>
            <pc:docMk/>
            <pc:sldMk cId="3145270229" sldId="269"/>
            <ac:spMk id="15" creationId="{03E40994-11A0-2F5A-247A-683897CE3B44}"/>
          </ac:spMkLst>
        </pc:spChg>
        <pc:spChg chg="add mod">
          <ac:chgData name="John Read" userId="85bfcfbb2114fe9e" providerId="LiveId" clId="{329466EB-BB0B-4B54-B026-7ED720285205}" dt="2022-11-06T17:46:37.741" v="1835" actId="1076"/>
          <ac:spMkLst>
            <pc:docMk/>
            <pc:sldMk cId="3145270229" sldId="269"/>
            <ac:spMk id="16" creationId="{28C99BBD-3E53-6ECE-5A11-D6DBBCE78804}"/>
          </ac:spMkLst>
        </pc:spChg>
        <pc:spChg chg="add mod">
          <ac:chgData name="John Read" userId="85bfcfbb2114fe9e" providerId="LiveId" clId="{329466EB-BB0B-4B54-B026-7ED720285205}" dt="2022-11-14T19:17:03.539" v="2989" actId="1036"/>
          <ac:spMkLst>
            <pc:docMk/>
            <pc:sldMk cId="3145270229" sldId="269"/>
            <ac:spMk id="17" creationId="{416E669C-C26C-0959-1F6B-32AD48746DA4}"/>
          </ac:spMkLst>
        </pc:spChg>
        <pc:spChg chg="add del mod">
          <ac:chgData name="John Read" userId="85bfcfbb2114fe9e" providerId="LiveId" clId="{329466EB-BB0B-4B54-B026-7ED720285205}" dt="2022-11-06T20:05:28.550" v="2283" actId="21"/>
          <ac:spMkLst>
            <pc:docMk/>
            <pc:sldMk cId="3145270229" sldId="269"/>
            <ac:spMk id="17" creationId="{6789FE11-EEE0-0DDE-857E-8065E7511573}"/>
          </ac:spMkLst>
        </pc:spChg>
        <pc:spChg chg="add mod">
          <ac:chgData name="John Read" userId="85bfcfbb2114fe9e" providerId="LiveId" clId="{329466EB-BB0B-4B54-B026-7ED720285205}" dt="2022-11-06T17:57:50.514" v="2164" actId="1035"/>
          <ac:spMkLst>
            <pc:docMk/>
            <pc:sldMk cId="3145270229" sldId="269"/>
            <ac:spMk id="18" creationId="{128656FD-69F3-92F3-E15F-5F7328F25FCF}"/>
          </ac:spMkLst>
        </pc:spChg>
        <pc:spChg chg="add mod">
          <ac:chgData name="John Read" userId="85bfcfbb2114fe9e" providerId="LiveId" clId="{329466EB-BB0B-4B54-B026-7ED720285205}" dt="2022-11-06T17:58:50.453" v="2172" actId="20577"/>
          <ac:spMkLst>
            <pc:docMk/>
            <pc:sldMk cId="3145270229" sldId="269"/>
            <ac:spMk id="19" creationId="{A20E6155-E59D-5AA8-F1E1-82D2BDFEE048}"/>
          </ac:spMkLst>
        </pc:spChg>
        <pc:spChg chg="add mod">
          <ac:chgData name="John Read" userId="85bfcfbb2114fe9e" providerId="LiveId" clId="{329466EB-BB0B-4B54-B026-7ED720285205}" dt="2022-11-06T17:57:46.548" v="2162" actId="1036"/>
          <ac:spMkLst>
            <pc:docMk/>
            <pc:sldMk cId="3145270229" sldId="269"/>
            <ac:spMk id="20" creationId="{C50C85CF-C42A-369A-2ADC-3251053E655B}"/>
          </ac:spMkLst>
        </pc:spChg>
        <pc:spChg chg="add mod">
          <ac:chgData name="John Read" userId="85bfcfbb2114fe9e" providerId="LiveId" clId="{329466EB-BB0B-4B54-B026-7ED720285205}" dt="2022-11-06T17:55:19.078" v="2115" actId="1076"/>
          <ac:spMkLst>
            <pc:docMk/>
            <pc:sldMk cId="3145270229" sldId="269"/>
            <ac:spMk id="21" creationId="{2981AA9D-020F-98E7-E9C5-83A1D1FB0CB8}"/>
          </ac:spMkLst>
        </pc:spChg>
        <pc:spChg chg="add mod">
          <ac:chgData name="John Read" userId="85bfcfbb2114fe9e" providerId="LiveId" clId="{329466EB-BB0B-4B54-B026-7ED720285205}" dt="2022-11-06T17:56:40.361" v="2135" actId="20577"/>
          <ac:spMkLst>
            <pc:docMk/>
            <pc:sldMk cId="3145270229" sldId="269"/>
            <ac:spMk id="22" creationId="{ED48DBB8-CD95-4AB4-9DD4-94B9784FED4D}"/>
          </ac:spMkLst>
        </pc:spChg>
        <pc:spChg chg="add mod">
          <ac:chgData name="John Read" userId="85bfcfbb2114fe9e" providerId="LiveId" clId="{329466EB-BB0B-4B54-B026-7ED720285205}" dt="2022-11-06T17:56:47.532" v="2140" actId="20577"/>
          <ac:spMkLst>
            <pc:docMk/>
            <pc:sldMk cId="3145270229" sldId="269"/>
            <ac:spMk id="23" creationId="{8AA11A80-1826-8359-21D1-7AFBC32206F3}"/>
          </ac:spMkLst>
        </pc:spChg>
        <pc:spChg chg="add mod">
          <ac:chgData name="John Read" userId="85bfcfbb2114fe9e" providerId="LiveId" clId="{329466EB-BB0B-4B54-B026-7ED720285205}" dt="2022-11-14T19:17:18.845" v="3080" actId="1036"/>
          <ac:spMkLst>
            <pc:docMk/>
            <pc:sldMk cId="3145270229" sldId="269"/>
            <ac:spMk id="24" creationId="{B46D92A3-A54B-5E67-C482-E3AD475AD4DC}"/>
          </ac:spMkLst>
        </pc:spChg>
        <pc:spChg chg="add mod">
          <ac:chgData name="John Read" userId="85bfcfbb2114fe9e" providerId="LiveId" clId="{329466EB-BB0B-4B54-B026-7ED720285205}" dt="2022-11-06T17:57:32.033" v="2155" actId="20577"/>
          <ac:spMkLst>
            <pc:docMk/>
            <pc:sldMk cId="3145270229" sldId="269"/>
            <ac:spMk id="25" creationId="{5C66E080-24A5-027B-67F9-DADE0B97780A}"/>
          </ac:spMkLst>
        </pc:spChg>
        <pc:spChg chg="add mod">
          <ac:chgData name="John Read" userId="85bfcfbb2114fe9e" providerId="LiveId" clId="{329466EB-BB0B-4B54-B026-7ED720285205}" dt="2022-11-06T20:05:23.539" v="2282"/>
          <ac:spMkLst>
            <pc:docMk/>
            <pc:sldMk cId="3145270229" sldId="269"/>
            <ac:spMk id="26" creationId="{725717A9-7934-44FD-A273-D4F4504650C8}"/>
          </ac:spMkLst>
        </pc:spChg>
        <pc:spChg chg="add mod">
          <ac:chgData name="John Read" userId="85bfcfbb2114fe9e" providerId="LiveId" clId="{329466EB-BB0B-4B54-B026-7ED720285205}" dt="2022-11-14T19:17:39.913" v="3086" actId="1076"/>
          <ac:spMkLst>
            <pc:docMk/>
            <pc:sldMk cId="3145270229" sldId="269"/>
            <ac:spMk id="27" creationId="{46AB354D-98F9-278C-87EF-6E3C7AD0E261}"/>
          </ac:spMkLst>
        </pc:spChg>
        <pc:spChg chg="add mod">
          <ac:chgData name="John Read" userId="85bfcfbb2114fe9e" providerId="LiveId" clId="{329466EB-BB0B-4B54-B026-7ED720285205}" dt="2022-11-14T19:17:59.571" v="3088" actId="1076"/>
          <ac:spMkLst>
            <pc:docMk/>
            <pc:sldMk cId="3145270229" sldId="269"/>
            <ac:spMk id="28" creationId="{07402A30-7BB7-800B-0DFC-6ECAC014BBBE}"/>
          </ac:spMkLst>
        </pc:spChg>
        <pc:picChg chg="add del mod">
          <ac:chgData name="John Read" userId="85bfcfbb2114fe9e" providerId="LiveId" clId="{329466EB-BB0B-4B54-B026-7ED720285205}" dt="2022-11-06T17:57:08.350" v="2142"/>
          <ac:picMkLst>
            <pc:docMk/>
            <pc:sldMk cId="3145270229" sldId="269"/>
            <ac:picMk id="24" creationId="{C566733F-2A86-6745-84D2-B175AC79527C}"/>
          </ac:picMkLst>
        </pc:picChg>
        <pc:picChg chg="mod">
          <ac:chgData name="John Read" userId="85bfcfbb2114fe9e" providerId="LiveId" clId="{329466EB-BB0B-4B54-B026-7ED720285205}" dt="2022-11-06T17:55:43.297" v="2122" actId="1076"/>
          <ac:picMkLst>
            <pc:docMk/>
            <pc:sldMk cId="3145270229" sldId="269"/>
            <ac:picMk id="2050" creationId="{C4EFB68A-DCFB-F9FF-C32E-16F9E4729EA5}"/>
          </ac:picMkLst>
        </pc:picChg>
        <pc:picChg chg="mod">
          <ac:chgData name="John Read" userId="85bfcfbb2114fe9e" providerId="LiveId" clId="{329466EB-BB0B-4B54-B026-7ED720285205}" dt="2022-11-14T19:17:30.423" v="3085" actId="1076"/>
          <ac:picMkLst>
            <pc:docMk/>
            <pc:sldMk cId="3145270229" sldId="269"/>
            <ac:picMk id="2052" creationId="{C23ACE59-63AF-8236-A9E9-E4BECA6E881F}"/>
          </ac:picMkLst>
        </pc:picChg>
      </pc:sldChg>
      <pc:sldChg chg="addSp delSp modSp new mod">
        <pc:chgData name="John Read" userId="85bfcfbb2114fe9e" providerId="LiveId" clId="{329466EB-BB0B-4B54-B026-7ED720285205}" dt="2022-11-14T19:40:26.637" v="3257" actId="20577"/>
        <pc:sldMkLst>
          <pc:docMk/>
          <pc:sldMk cId="2562385346" sldId="270"/>
        </pc:sldMkLst>
        <pc:spChg chg="add mod">
          <ac:chgData name="John Read" userId="85bfcfbb2114fe9e" providerId="LiveId" clId="{329466EB-BB0B-4B54-B026-7ED720285205}" dt="2022-11-14T19:40:26.637" v="3257" actId="20577"/>
          <ac:spMkLst>
            <pc:docMk/>
            <pc:sldMk cId="2562385346" sldId="270"/>
            <ac:spMk id="2" creationId="{340D9E41-8240-FAA1-61A4-CA170A14ACB0}"/>
          </ac:spMkLst>
        </pc:spChg>
        <pc:spChg chg="del">
          <ac:chgData name="John Read" userId="85bfcfbb2114fe9e" providerId="LiveId" clId="{329466EB-BB0B-4B54-B026-7ED720285205}" dt="2022-11-06T18:39:51.914" v="2257" actId="478"/>
          <ac:spMkLst>
            <pc:docMk/>
            <pc:sldMk cId="2562385346" sldId="270"/>
            <ac:spMk id="2" creationId="{DE50E979-42C0-BD16-C8B1-F8731F491AC9}"/>
          </ac:spMkLst>
        </pc:spChg>
        <pc:spChg chg="del">
          <ac:chgData name="John Read" userId="85bfcfbb2114fe9e" providerId="LiveId" clId="{329466EB-BB0B-4B54-B026-7ED720285205}" dt="2022-11-06T18:39:49.373" v="2256" actId="478"/>
          <ac:spMkLst>
            <pc:docMk/>
            <pc:sldMk cId="2562385346" sldId="270"/>
            <ac:spMk id="3" creationId="{77515564-321E-17B7-7AF0-181E8BB32A39}"/>
          </ac:spMkLst>
        </pc:spChg>
        <pc:spChg chg="add mod">
          <ac:chgData name="John Read" userId="85bfcfbb2114fe9e" providerId="LiveId" clId="{329466EB-BB0B-4B54-B026-7ED720285205}" dt="2022-11-06T18:40:20.545" v="2259"/>
          <ac:spMkLst>
            <pc:docMk/>
            <pc:sldMk cId="2562385346" sldId="270"/>
            <ac:spMk id="4" creationId="{3B18320D-29B2-777E-3149-C447D669775B}"/>
          </ac:spMkLst>
        </pc:spChg>
        <pc:picChg chg="add del mod">
          <ac:chgData name="John Read" userId="85bfcfbb2114fe9e" providerId="LiveId" clId="{329466EB-BB0B-4B54-B026-7ED720285205}" dt="2022-11-14T19:04:06.733" v="2850" actId="478"/>
          <ac:picMkLst>
            <pc:docMk/>
            <pc:sldMk cId="2562385346" sldId="270"/>
            <ac:picMk id="3" creationId="{421F7E03-5C13-17B5-0BC3-C4E4908454A1}"/>
          </ac:picMkLst>
        </pc:picChg>
        <pc:picChg chg="add del mod">
          <ac:chgData name="John Read" userId="85bfcfbb2114fe9e" providerId="LiveId" clId="{329466EB-BB0B-4B54-B026-7ED720285205}" dt="2022-11-14T19:09:55.877" v="2873" actId="478"/>
          <ac:picMkLst>
            <pc:docMk/>
            <pc:sldMk cId="2562385346" sldId="270"/>
            <ac:picMk id="6" creationId="{B79123AD-27BF-9907-F66C-90CCFD6B2A7C}"/>
          </ac:picMkLst>
        </pc:picChg>
        <pc:picChg chg="add del mod modCrop">
          <ac:chgData name="John Read" userId="85bfcfbb2114fe9e" providerId="LiveId" clId="{329466EB-BB0B-4B54-B026-7ED720285205}" dt="2022-11-14T19:09:34.158" v="2866" actId="478"/>
          <ac:picMkLst>
            <pc:docMk/>
            <pc:sldMk cId="2562385346" sldId="270"/>
            <ac:picMk id="7" creationId="{788D08F8-A78F-12FC-EC9C-CFF0F66D558E}"/>
          </ac:picMkLst>
        </pc:picChg>
        <pc:picChg chg="add del mod">
          <ac:chgData name="John Read" userId="85bfcfbb2114fe9e" providerId="LiveId" clId="{329466EB-BB0B-4B54-B026-7ED720285205}" dt="2022-11-14T19:04:11.469" v="2851" actId="478"/>
          <ac:picMkLst>
            <pc:docMk/>
            <pc:sldMk cId="2562385346" sldId="270"/>
            <ac:picMk id="8" creationId="{8D212555-78E0-630A-6395-0C3F94642998}"/>
          </ac:picMkLst>
        </pc:picChg>
        <pc:picChg chg="add mod">
          <ac:chgData name="John Read" userId="85bfcfbb2114fe9e" providerId="LiveId" clId="{329466EB-BB0B-4B54-B026-7ED720285205}" dt="2022-11-14T19:12:33.592" v="2880" actId="1076"/>
          <ac:picMkLst>
            <pc:docMk/>
            <pc:sldMk cId="2562385346" sldId="270"/>
            <ac:picMk id="10" creationId="{54D66224-9D5F-A655-3F3C-1C4DE830BA80}"/>
          </ac:picMkLst>
        </pc:picChg>
        <pc:picChg chg="add mod">
          <ac:chgData name="John Read" userId="85bfcfbb2114fe9e" providerId="LiveId" clId="{329466EB-BB0B-4B54-B026-7ED720285205}" dt="2022-11-14T19:12:35.851" v="2881" actId="1076"/>
          <ac:picMkLst>
            <pc:docMk/>
            <pc:sldMk cId="2562385346" sldId="270"/>
            <ac:picMk id="12" creationId="{4B485A7F-151A-4FD4-D2C6-238531FBB044}"/>
          </ac:picMkLst>
        </pc:picChg>
      </pc:sldChg>
      <pc:sldChg chg="add del">
        <pc:chgData name="John Read" userId="85bfcfbb2114fe9e" providerId="LiveId" clId="{329466EB-BB0B-4B54-B026-7ED720285205}" dt="2022-11-06T20:05:15.925" v="2280"/>
        <pc:sldMkLst>
          <pc:docMk/>
          <pc:sldMk cId="2356659328" sldId="271"/>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1AF5D-1EC6-B8AA-72D3-0C97E41E90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6A6CC95-081A-F4D2-1506-DB36DD9A76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5469DB7-5852-07EF-3F49-B5F3E643BC05}"/>
              </a:ext>
            </a:extLst>
          </p:cNvPr>
          <p:cNvSpPr>
            <a:spLocks noGrp="1"/>
          </p:cNvSpPr>
          <p:nvPr>
            <p:ph type="dt" sz="half" idx="10"/>
          </p:nvPr>
        </p:nvSpPr>
        <p:spPr/>
        <p:txBody>
          <a:bodyPr/>
          <a:lstStyle/>
          <a:p>
            <a:fld id="{D115B43F-95F7-4B48-A117-B075327CC542}" type="datetimeFigureOut">
              <a:rPr lang="en-GB" smtClean="0"/>
              <a:t>17/11/2022</a:t>
            </a:fld>
            <a:endParaRPr lang="en-GB"/>
          </a:p>
        </p:txBody>
      </p:sp>
      <p:sp>
        <p:nvSpPr>
          <p:cNvPr id="5" name="Footer Placeholder 4">
            <a:extLst>
              <a:ext uri="{FF2B5EF4-FFF2-40B4-BE49-F238E27FC236}">
                <a16:creationId xmlns:a16="http://schemas.microsoft.com/office/drawing/2014/main" id="{8836C374-17A5-781A-84C6-46142242B14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105811-094D-EC2F-2B20-748F64C53CB9}"/>
              </a:ext>
            </a:extLst>
          </p:cNvPr>
          <p:cNvSpPr>
            <a:spLocks noGrp="1"/>
          </p:cNvSpPr>
          <p:nvPr>
            <p:ph type="sldNum" sz="quarter" idx="12"/>
          </p:nvPr>
        </p:nvSpPr>
        <p:spPr/>
        <p:txBody>
          <a:bodyPr/>
          <a:lstStyle/>
          <a:p>
            <a:fld id="{219A6512-439E-4090-8A71-EDDE9CF33FBA}" type="slidenum">
              <a:rPr lang="en-GB" smtClean="0"/>
              <a:t>‹#›</a:t>
            </a:fld>
            <a:endParaRPr lang="en-GB"/>
          </a:p>
        </p:txBody>
      </p:sp>
    </p:spTree>
    <p:extLst>
      <p:ext uri="{BB962C8B-B14F-4D97-AF65-F5344CB8AC3E}">
        <p14:creationId xmlns:p14="http://schemas.microsoft.com/office/powerpoint/2010/main" val="3777889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B7296-A1AB-0C47-05A1-B6F0BBEF315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693D93E-1F71-29FD-0178-84B26644E1F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A82E4C-532B-C79A-C762-954B698E5695}"/>
              </a:ext>
            </a:extLst>
          </p:cNvPr>
          <p:cNvSpPr>
            <a:spLocks noGrp="1"/>
          </p:cNvSpPr>
          <p:nvPr>
            <p:ph type="dt" sz="half" idx="10"/>
          </p:nvPr>
        </p:nvSpPr>
        <p:spPr/>
        <p:txBody>
          <a:bodyPr/>
          <a:lstStyle/>
          <a:p>
            <a:fld id="{D115B43F-95F7-4B48-A117-B075327CC542}" type="datetimeFigureOut">
              <a:rPr lang="en-GB" smtClean="0"/>
              <a:t>17/11/2022</a:t>
            </a:fld>
            <a:endParaRPr lang="en-GB"/>
          </a:p>
        </p:txBody>
      </p:sp>
      <p:sp>
        <p:nvSpPr>
          <p:cNvPr id="5" name="Footer Placeholder 4">
            <a:extLst>
              <a:ext uri="{FF2B5EF4-FFF2-40B4-BE49-F238E27FC236}">
                <a16:creationId xmlns:a16="http://schemas.microsoft.com/office/drawing/2014/main" id="{8656C043-DB68-DCA1-3A27-3DF960D397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DAD589-8AC7-FF15-C973-B7EBB1988F93}"/>
              </a:ext>
            </a:extLst>
          </p:cNvPr>
          <p:cNvSpPr>
            <a:spLocks noGrp="1"/>
          </p:cNvSpPr>
          <p:nvPr>
            <p:ph type="sldNum" sz="quarter" idx="12"/>
          </p:nvPr>
        </p:nvSpPr>
        <p:spPr/>
        <p:txBody>
          <a:bodyPr/>
          <a:lstStyle/>
          <a:p>
            <a:fld id="{219A6512-439E-4090-8A71-EDDE9CF33FBA}" type="slidenum">
              <a:rPr lang="en-GB" smtClean="0"/>
              <a:t>‹#›</a:t>
            </a:fld>
            <a:endParaRPr lang="en-GB"/>
          </a:p>
        </p:txBody>
      </p:sp>
    </p:spTree>
    <p:extLst>
      <p:ext uri="{BB962C8B-B14F-4D97-AF65-F5344CB8AC3E}">
        <p14:creationId xmlns:p14="http://schemas.microsoft.com/office/powerpoint/2010/main" val="2406911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B38B6C-3078-96C4-B8BB-A467C16ED3B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AD90BB7-F40C-5887-7C08-66C2D8F1C01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A027B1-62AD-A27D-19AB-C73E06927569}"/>
              </a:ext>
            </a:extLst>
          </p:cNvPr>
          <p:cNvSpPr>
            <a:spLocks noGrp="1"/>
          </p:cNvSpPr>
          <p:nvPr>
            <p:ph type="dt" sz="half" idx="10"/>
          </p:nvPr>
        </p:nvSpPr>
        <p:spPr/>
        <p:txBody>
          <a:bodyPr/>
          <a:lstStyle/>
          <a:p>
            <a:fld id="{D115B43F-95F7-4B48-A117-B075327CC542}" type="datetimeFigureOut">
              <a:rPr lang="en-GB" smtClean="0"/>
              <a:t>17/11/2022</a:t>
            </a:fld>
            <a:endParaRPr lang="en-GB"/>
          </a:p>
        </p:txBody>
      </p:sp>
      <p:sp>
        <p:nvSpPr>
          <p:cNvPr id="5" name="Footer Placeholder 4">
            <a:extLst>
              <a:ext uri="{FF2B5EF4-FFF2-40B4-BE49-F238E27FC236}">
                <a16:creationId xmlns:a16="http://schemas.microsoft.com/office/drawing/2014/main" id="{F255107E-1273-B26D-8398-4928FEE258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20B05E0-BAA9-584E-89CF-BB214F5FC06F}"/>
              </a:ext>
            </a:extLst>
          </p:cNvPr>
          <p:cNvSpPr>
            <a:spLocks noGrp="1"/>
          </p:cNvSpPr>
          <p:nvPr>
            <p:ph type="sldNum" sz="quarter" idx="12"/>
          </p:nvPr>
        </p:nvSpPr>
        <p:spPr/>
        <p:txBody>
          <a:bodyPr/>
          <a:lstStyle/>
          <a:p>
            <a:fld id="{219A6512-439E-4090-8A71-EDDE9CF33FBA}" type="slidenum">
              <a:rPr lang="en-GB" smtClean="0"/>
              <a:t>‹#›</a:t>
            </a:fld>
            <a:endParaRPr lang="en-GB"/>
          </a:p>
        </p:txBody>
      </p:sp>
    </p:spTree>
    <p:extLst>
      <p:ext uri="{BB962C8B-B14F-4D97-AF65-F5344CB8AC3E}">
        <p14:creationId xmlns:p14="http://schemas.microsoft.com/office/powerpoint/2010/main" val="436449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0F9A-3DCE-2D56-9A4A-1F88A49874A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91EA28F-1D0E-C9C4-7678-3F3B315D4B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3E5C927-C81F-3F2A-D8B9-62AC806AB6E8}"/>
              </a:ext>
            </a:extLst>
          </p:cNvPr>
          <p:cNvSpPr>
            <a:spLocks noGrp="1"/>
          </p:cNvSpPr>
          <p:nvPr>
            <p:ph type="dt" sz="half" idx="10"/>
          </p:nvPr>
        </p:nvSpPr>
        <p:spPr/>
        <p:txBody>
          <a:bodyPr/>
          <a:lstStyle/>
          <a:p>
            <a:fld id="{D115B43F-95F7-4B48-A117-B075327CC542}" type="datetimeFigureOut">
              <a:rPr lang="en-GB" smtClean="0"/>
              <a:t>17/11/2022</a:t>
            </a:fld>
            <a:endParaRPr lang="en-GB"/>
          </a:p>
        </p:txBody>
      </p:sp>
      <p:sp>
        <p:nvSpPr>
          <p:cNvPr id="5" name="Footer Placeholder 4">
            <a:extLst>
              <a:ext uri="{FF2B5EF4-FFF2-40B4-BE49-F238E27FC236}">
                <a16:creationId xmlns:a16="http://schemas.microsoft.com/office/drawing/2014/main" id="{44704FEE-69CA-09B1-28C7-0EE7C09CD0C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65D8E3F-DAEA-0044-36D5-94380FFDBD9F}"/>
              </a:ext>
            </a:extLst>
          </p:cNvPr>
          <p:cNvSpPr>
            <a:spLocks noGrp="1"/>
          </p:cNvSpPr>
          <p:nvPr>
            <p:ph type="sldNum" sz="quarter" idx="12"/>
          </p:nvPr>
        </p:nvSpPr>
        <p:spPr/>
        <p:txBody>
          <a:bodyPr/>
          <a:lstStyle/>
          <a:p>
            <a:fld id="{219A6512-439E-4090-8A71-EDDE9CF33FBA}" type="slidenum">
              <a:rPr lang="en-GB" smtClean="0"/>
              <a:t>‹#›</a:t>
            </a:fld>
            <a:endParaRPr lang="en-GB"/>
          </a:p>
        </p:txBody>
      </p:sp>
    </p:spTree>
    <p:extLst>
      <p:ext uri="{BB962C8B-B14F-4D97-AF65-F5344CB8AC3E}">
        <p14:creationId xmlns:p14="http://schemas.microsoft.com/office/powerpoint/2010/main" val="4127975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ADCD4-40E3-8602-9AC8-FBF665D41F7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1339993-6120-C6A2-D5E8-FA90158581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9D45DC5-16BA-58F0-658E-D4A19C4149F5}"/>
              </a:ext>
            </a:extLst>
          </p:cNvPr>
          <p:cNvSpPr>
            <a:spLocks noGrp="1"/>
          </p:cNvSpPr>
          <p:nvPr>
            <p:ph type="dt" sz="half" idx="10"/>
          </p:nvPr>
        </p:nvSpPr>
        <p:spPr/>
        <p:txBody>
          <a:bodyPr/>
          <a:lstStyle/>
          <a:p>
            <a:fld id="{D115B43F-95F7-4B48-A117-B075327CC542}" type="datetimeFigureOut">
              <a:rPr lang="en-GB" smtClean="0"/>
              <a:t>17/11/2022</a:t>
            </a:fld>
            <a:endParaRPr lang="en-GB"/>
          </a:p>
        </p:txBody>
      </p:sp>
      <p:sp>
        <p:nvSpPr>
          <p:cNvPr id="5" name="Footer Placeholder 4">
            <a:extLst>
              <a:ext uri="{FF2B5EF4-FFF2-40B4-BE49-F238E27FC236}">
                <a16:creationId xmlns:a16="http://schemas.microsoft.com/office/drawing/2014/main" id="{EE4EFE23-41C9-5912-6878-438572D0E6C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77B7D84-ACA1-C264-07F9-33280C46569B}"/>
              </a:ext>
            </a:extLst>
          </p:cNvPr>
          <p:cNvSpPr>
            <a:spLocks noGrp="1"/>
          </p:cNvSpPr>
          <p:nvPr>
            <p:ph type="sldNum" sz="quarter" idx="12"/>
          </p:nvPr>
        </p:nvSpPr>
        <p:spPr/>
        <p:txBody>
          <a:bodyPr/>
          <a:lstStyle/>
          <a:p>
            <a:fld id="{219A6512-439E-4090-8A71-EDDE9CF33FBA}" type="slidenum">
              <a:rPr lang="en-GB" smtClean="0"/>
              <a:t>‹#›</a:t>
            </a:fld>
            <a:endParaRPr lang="en-GB"/>
          </a:p>
        </p:txBody>
      </p:sp>
    </p:spTree>
    <p:extLst>
      <p:ext uri="{BB962C8B-B14F-4D97-AF65-F5344CB8AC3E}">
        <p14:creationId xmlns:p14="http://schemas.microsoft.com/office/powerpoint/2010/main" val="4063410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29710-5E95-50F6-3CD8-192D78DE36C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CEE76A3-1D04-9B6E-F218-C1782C9D840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F97BB73-D809-79D2-472F-D7A58C4864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1D62518-A2C5-7A0E-DC76-9BEF4A456FE6}"/>
              </a:ext>
            </a:extLst>
          </p:cNvPr>
          <p:cNvSpPr>
            <a:spLocks noGrp="1"/>
          </p:cNvSpPr>
          <p:nvPr>
            <p:ph type="dt" sz="half" idx="10"/>
          </p:nvPr>
        </p:nvSpPr>
        <p:spPr/>
        <p:txBody>
          <a:bodyPr/>
          <a:lstStyle/>
          <a:p>
            <a:fld id="{D115B43F-95F7-4B48-A117-B075327CC542}" type="datetimeFigureOut">
              <a:rPr lang="en-GB" smtClean="0"/>
              <a:t>17/11/2022</a:t>
            </a:fld>
            <a:endParaRPr lang="en-GB"/>
          </a:p>
        </p:txBody>
      </p:sp>
      <p:sp>
        <p:nvSpPr>
          <p:cNvPr id="6" name="Footer Placeholder 5">
            <a:extLst>
              <a:ext uri="{FF2B5EF4-FFF2-40B4-BE49-F238E27FC236}">
                <a16:creationId xmlns:a16="http://schemas.microsoft.com/office/drawing/2014/main" id="{74073B75-FB64-8DAA-214A-3E26DFD9B30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0450231-7C8D-4B23-7CAD-02056007E3EE}"/>
              </a:ext>
            </a:extLst>
          </p:cNvPr>
          <p:cNvSpPr>
            <a:spLocks noGrp="1"/>
          </p:cNvSpPr>
          <p:nvPr>
            <p:ph type="sldNum" sz="quarter" idx="12"/>
          </p:nvPr>
        </p:nvSpPr>
        <p:spPr/>
        <p:txBody>
          <a:bodyPr/>
          <a:lstStyle/>
          <a:p>
            <a:fld id="{219A6512-439E-4090-8A71-EDDE9CF33FBA}" type="slidenum">
              <a:rPr lang="en-GB" smtClean="0"/>
              <a:t>‹#›</a:t>
            </a:fld>
            <a:endParaRPr lang="en-GB"/>
          </a:p>
        </p:txBody>
      </p:sp>
    </p:spTree>
    <p:extLst>
      <p:ext uri="{BB962C8B-B14F-4D97-AF65-F5344CB8AC3E}">
        <p14:creationId xmlns:p14="http://schemas.microsoft.com/office/powerpoint/2010/main" val="3417742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730E5-5038-B6D7-D212-29B3C27E247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7F6D75F-E1B3-4887-CC26-3B7C7E24A8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BEBF7E-0DEB-9C07-BE19-DD1006CD4D8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F69F320-C96B-CEEB-DFFF-1F76ECFF54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EFAF16-47B9-01D5-273C-40CC19E1CCC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9BD60C6-F8EA-B484-C804-1FCFDEEBBC59}"/>
              </a:ext>
            </a:extLst>
          </p:cNvPr>
          <p:cNvSpPr>
            <a:spLocks noGrp="1"/>
          </p:cNvSpPr>
          <p:nvPr>
            <p:ph type="dt" sz="half" idx="10"/>
          </p:nvPr>
        </p:nvSpPr>
        <p:spPr/>
        <p:txBody>
          <a:bodyPr/>
          <a:lstStyle/>
          <a:p>
            <a:fld id="{D115B43F-95F7-4B48-A117-B075327CC542}" type="datetimeFigureOut">
              <a:rPr lang="en-GB" smtClean="0"/>
              <a:t>17/11/2022</a:t>
            </a:fld>
            <a:endParaRPr lang="en-GB"/>
          </a:p>
        </p:txBody>
      </p:sp>
      <p:sp>
        <p:nvSpPr>
          <p:cNvPr id="8" name="Footer Placeholder 7">
            <a:extLst>
              <a:ext uri="{FF2B5EF4-FFF2-40B4-BE49-F238E27FC236}">
                <a16:creationId xmlns:a16="http://schemas.microsoft.com/office/drawing/2014/main" id="{17DDA450-0E14-256D-6D69-20F393F5D74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802706F-3326-77DA-29EE-6397F76C2B29}"/>
              </a:ext>
            </a:extLst>
          </p:cNvPr>
          <p:cNvSpPr>
            <a:spLocks noGrp="1"/>
          </p:cNvSpPr>
          <p:nvPr>
            <p:ph type="sldNum" sz="quarter" idx="12"/>
          </p:nvPr>
        </p:nvSpPr>
        <p:spPr/>
        <p:txBody>
          <a:bodyPr/>
          <a:lstStyle/>
          <a:p>
            <a:fld id="{219A6512-439E-4090-8A71-EDDE9CF33FBA}" type="slidenum">
              <a:rPr lang="en-GB" smtClean="0"/>
              <a:t>‹#›</a:t>
            </a:fld>
            <a:endParaRPr lang="en-GB"/>
          </a:p>
        </p:txBody>
      </p:sp>
    </p:spTree>
    <p:extLst>
      <p:ext uri="{BB962C8B-B14F-4D97-AF65-F5344CB8AC3E}">
        <p14:creationId xmlns:p14="http://schemas.microsoft.com/office/powerpoint/2010/main" val="2847293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849F0-6AA0-1612-BDE9-C3A9FA8079A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7D55C62-3109-DDB2-ADD5-9B4D586D1B34}"/>
              </a:ext>
            </a:extLst>
          </p:cNvPr>
          <p:cNvSpPr>
            <a:spLocks noGrp="1"/>
          </p:cNvSpPr>
          <p:nvPr>
            <p:ph type="dt" sz="half" idx="10"/>
          </p:nvPr>
        </p:nvSpPr>
        <p:spPr/>
        <p:txBody>
          <a:bodyPr/>
          <a:lstStyle/>
          <a:p>
            <a:fld id="{D115B43F-95F7-4B48-A117-B075327CC542}" type="datetimeFigureOut">
              <a:rPr lang="en-GB" smtClean="0"/>
              <a:t>17/11/2022</a:t>
            </a:fld>
            <a:endParaRPr lang="en-GB"/>
          </a:p>
        </p:txBody>
      </p:sp>
      <p:sp>
        <p:nvSpPr>
          <p:cNvPr id="4" name="Footer Placeholder 3">
            <a:extLst>
              <a:ext uri="{FF2B5EF4-FFF2-40B4-BE49-F238E27FC236}">
                <a16:creationId xmlns:a16="http://schemas.microsoft.com/office/drawing/2014/main" id="{1A399E5C-1D29-806A-DE3C-B2142B41BC6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E6DE365-DECB-9B90-1F80-1B46401048DF}"/>
              </a:ext>
            </a:extLst>
          </p:cNvPr>
          <p:cNvSpPr>
            <a:spLocks noGrp="1"/>
          </p:cNvSpPr>
          <p:nvPr>
            <p:ph type="sldNum" sz="quarter" idx="12"/>
          </p:nvPr>
        </p:nvSpPr>
        <p:spPr/>
        <p:txBody>
          <a:bodyPr/>
          <a:lstStyle/>
          <a:p>
            <a:fld id="{219A6512-439E-4090-8A71-EDDE9CF33FBA}" type="slidenum">
              <a:rPr lang="en-GB" smtClean="0"/>
              <a:t>‹#›</a:t>
            </a:fld>
            <a:endParaRPr lang="en-GB"/>
          </a:p>
        </p:txBody>
      </p:sp>
    </p:spTree>
    <p:extLst>
      <p:ext uri="{BB962C8B-B14F-4D97-AF65-F5344CB8AC3E}">
        <p14:creationId xmlns:p14="http://schemas.microsoft.com/office/powerpoint/2010/main" val="1929184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F079F8-1A60-1DC1-CAC6-750F2482B254}"/>
              </a:ext>
            </a:extLst>
          </p:cNvPr>
          <p:cNvSpPr>
            <a:spLocks noGrp="1"/>
          </p:cNvSpPr>
          <p:nvPr>
            <p:ph type="dt" sz="half" idx="10"/>
          </p:nvPr>
        </p:nvSpPr>
        <p:spPr/>
        <p:txBody>
          <a:bodyPr/>
          <a:lstStyle/>
          <a:p>
            <a:fld id="{D115B43F-95F7-4B48-A117-B075327CC542}" type="datetimeFigureOut">
              <a:rPr lang="en-GB" smtClean="0"/>
              <a:t>17/11/2022</a:t>
            </a:fld>
            <a:endParaRPr lang="en-GB"/>
          </a:p>
        </p:txBody>
      </p:sp>
      <p:sp>
        <p:nvSpPr>
          <p:cNvPr id="3" name="Footer Placeholder 2">
            <a:extLst>
              <a:ext uri="{FF2B5EF4-FFF2-40B4-BE49-F238E27FC236}">
                <a16:creationId xmlns:a16="http://schemas.microsoft.com/office/drawing/2014/main" id="{512D28BE-A5CB-EF44-498A-82329210EFB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43FCB93-1A7A-9C2D-B3AF-6A6A45277457}"/>
              </a:ext>
            </a:extLst>
          </p:cNvPr>
          <p:cNvSpPr>
            <a:spLocks noGrp="1"/>
          </p:cNvSpPr>
          <p:nvPr>
            <p:ph type="sldNum" sz="quarter" idx="12"/>
          </p:nvPr>
        </p:nvSpPr>
        <p:spPr/>
        <p:txBody>
          <a:bodyPr/>
          <a:lstStyle/>
          <a:p>
            <a:fld id="{219A6512-439E-4090-8A71-EDDE9CF33FBA}" type="slidenum">
              <a:rPr lang="en-GB" smtClean="0"/>
              <a:t>‹#›</a:t>
            </a:fld>
            <a:endParaRPr lang="en-GB"/>
          </a:p>
        </p:txBody>
      </p:sp>
    </p:spTree>
    <p:extLst>
      <p:ext uri="{BB962C8B-B14F-4D97-AF65-F5344CB8AC3E}">
        <p14:creationId xmlns:p14="http://schemas.microsoft.com/office/powerpoint/2010/main" val="3966012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DE42B-7E1B-6493-CD1A-91FA2C119E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35677E5-D7BA-8ACE-2710-2BD28C77E4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CC08EA3-B392-59C9-407A-2CACDFBD3C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057A35-88D8-4B3F-F5EB-259B5180D0AD}"/>
              </a:ext>
            </a:extLst>
          </p:cNvPr>
          <p:cNvSpPr>
            <a:spLocks noGrp="1"/>
          </p:cNvSpPr>
          <p:nvPr>
            <p:ph type="dt" sz="half" idx="10"/>
          </p:nvPr>
        </p:nvSpPr>
        <p:spPr/>
        <p:txBody>
          <a:bodyPr/>
          <a:lstStyle/>
          <a:p>
            <a:fld id="{D115B43F-95F7-4B48-A117-B075327CC542}" type="datetimeFigureOut">
              <a:rPr lang="en-GB" smtClean="0"/>
              <a:t>17/11/2022</a:t>
            </a:fld>
            <a:endParaRPr lang="en-GB"/>
          </a:p>
        </p:txBody>
      </p:sp>
      <p:sp>
        <p:nvSpPr>
          <p:cNvPr id="6" name="Footer Placeholder 5">
            <a:extLst>
              <a:ext uri="{FF2B5EF4-FFF2-40B4-BE49-F238E27FC236}">
                <a16:creationId xmlns:a16="http://schemas.microsoft.com/office/drawing/2014/main" id="{1C981F58-FD67-6EFF-2D33-395646E9B8E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6A78889-C8E7-F23C-61D7-1B586C9C3F89}"/>
              </a:ext>
            </a:extLst>
          </p:cNvPr>
          <p:cNvSpPr>
            <a:spLocks noGrp="1"/>
          </p:cNvSpPr>
          <p:nvPr>
            <p:ph type="sldNum" sz="quarter" idx="12"/>
          </p:nvPr>
        </p:nvSpPr>
        <p:spPr/>
        <p:txBody>
          <a:bodyPr/>
          <a:lstStyle/>
          <a:p>
            <a:fld id="{219A6512-439E-4090-8A71-EDDE9CF33FBA}" type="slidenum">
              <a:rPr lang="en-GB" smtClean="0"/>
              <a:t>‹#›</a:t>
            </a:fld>
            <a:endParaRPr lang="en-GB"/>
          </a:p>
        </p:txBody>
      </p:sp>
    </p:spTree>
    <p:extLst>
      <p:ext uri="{BB962C8B-B14F-4D97-AF65-F5344CB8AC3E}">
        <p14:creationId xmlns:p14="http://schemas.microsoft.com/office/powerpoint/2010/main" val="3250101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097D1-E162-F90A-0AFE-4692D36ADD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88143DB-66E7-B540-EE18-342D315828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1CFB7DD-3713-C01F-3E50-3C24345972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C43C10-66FB-27D0-7BAD-AB105441C46E}"/>
              </a:ext>
            </a:extLst>
          </p:cNvPr>
          <p:cNvSpPr>
            <a:spLocks noGrp="1"/>
          </p:cNvSpPr>
          <p:nvPr>
            <p:ph type="dt" sz="half" idx="10"/>
          </p:nvPr>
        </p:nvSpPr>
        <p:spPr/>
        <p:txBody>
          <a:bodyPr/>
          <a:lstStyle/>
          <a:p>
            <a:fld id="{D115B43F-95F7-4B48-A117-B075327CC542}" type="datetimeFigureOut">
              <a:rPr lang="en-GB" smtClean="0"/>
              <a:t>17/11/2022</a:t>
            </a:fld>
            <a:endParaRPr lang="en-GB"/>
          </a:p>
        </p:txBody>
      </p:sp>
      <p:sp>
        <p:nvSpPr>
          <p:cNvPr id="6" name="Footer Placeholder 5">
            <a:extLst>
              <a:ext uri="{FF2B5EF4-FFF2-40B4-BE49-F238E27FC236}">
                <a16:creationId xmlns:a16="http://schemas.microsoft.com/office/drawing/2014/main" id="{0B8C8C78-70F0-D9C9-20BB-0A6B52BD02C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F350A06-4C11-ACA4-D5B6-59C61B8C0FFD}"/>
              </a:ext>
            </a:extLst>
          </p:cNvPr>
          <p:cNvSpPr>
            <a:spLocks noGrp="1"/>
          </p:cNvSpPr>
          <p:nvPr>
            <p:ph type="sldNum" sz="quarter" idx="12"/>
          </p:nvPr>
        </p:nvSpPr>
        <p:spPr/>
        <p:txBody>
          <a:bodyPr/>
          <a:lstStyle/>
          <a:p>
            <a:fld id="{219A6512-439E-4090-8A71-EDDE9CF33FBA}" type="slidenum">
              <a:rPr lang="en-GB" smtClean="0"/>
              <a:t>‹#›</a:t>
            </a:fld>
            <a:endParaRPr lang="en-GB"/>
          </a:p>
        </p:txBody>
      </p:sp>
    </p:spTree>
    <p:extLst>
      <p:ext uri="{BB962C8B-B14F-4D97-AF65-F5344CB8AC3E}">
        <p14:creationId xmlns:p14="http://schemas.microsoft.com/office/powerpoint/2010/main" val="1575308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1535F4-EE52-6C65-6C73-A712EBE589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F70E79A-63AC-AD4F-0845-121CA785E9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F9FD2B0-947E-48F0-6DC8-868DC51584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15B43F-95F7-4B48-A117-B075327CC542}" type="datetimeFigureOut">
              <a:rPr lang="en-GB" smtClean="0"/>
              <a:t>17/11/2022</a:t>
            </a:fld>
            <a:endParaRPr lang="en-GB"/>
          </a:p>
        </p:txBody>
      </p:sp>
      <p:sp>
        <p:nvSpPr>
          <p:cNvPr id="5" name="Footer Placeholder 4">
            <a:extLst>
              <a:ext uri="{FF2B5EF4-FFF2-40B4-BE49-F238E27FC236}">
                <a16:creationId xmlns:a16="http://schemas.microsoft.com/office/drawing/2014/main" id="{81249C12-5585-62C2-73F9-54B7525D22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80C5A27-24C4-507C-F542-3C6275096A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9A6512-439E-4090-8A71-EDDE9CF33FBA}" type="slidenum">
              <a:rPr lang="en-GB" smtClean="0"/>
              <a:t>‹#›</a:t>
            </a:fld>
            <a:endParaRPr lang="en-GB"/>
          </a:p>
        </p:txBody>
      </p:sp>
    </p:spTree>
    <p:extLst>
      <p:ext uri="{BB962C8B-B14F-4D97-AF65-F5344CB8AC3E}">
        <p14:creationId xmlns:p14="http://schemas.microsoft.com/office/powerpoint/2010/main" val="39574808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hyperlink" Target="https://writings.stephenwolfram.com/2015/12/untangling-the-tale-of-ada-lovelace/" TargetMode="External"/><Relationship Id="rId5" Type="http://schemas.openxmlformats.org/officeDocument/2006/relationships/hyperlink" Target="https://twobithistory.org/2018/08/18/ada-lovelace-note-g.html" TargetMode="External"/><Relationship Id="rId4" Type="http://schemas.openxmlformats.org/officeDocument/2006/relationships/hyperlink" Target="https://enigmaticcode.wordpress.com/tag/bernoulli-numbers/"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9.png"/><Relationship Id="rId7" Type="http://schemas.openxmlformats.org/officeDocument/2006/relationships/image" Target="../media/image30.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hyperlink" Target="https://arxiv.org/abs/math/0506415" TargetMode="External"/><Relationship Id="rId5" Type="http://schemas.openxmlformats.org/officeDocument/2006/relationships/hyperlink" Target="https://scholarworks.lib.csusb.edu/etd/1132/" TargetMode="External"/><Relationship Id="rId4" Type="http://schemas.openxmlformats.org/officeDocument/2006/relationships/hyperlink" Target="https://www.whitman.edu/documents/Academics/Mathematics/2019/Larson-Balof.pdf"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D4D71-F46E-571A-BF46-C715EB07DD4F}"/>
              </a:ext>
            </a:extLst>
          </p:cNvPr>
          <p:cNvSpPr>
            <a:spLocks noGrp="1"/>
          </p:cNvSpPr>
          <p:nvPr>
            <p:ph type="ctrTitle"/>
          </p:nvPr>
        </p:nvSpPr>
        <p:spPr>
          <a:xfrm>
            <a:off x="46116" y="0"/>
            <a:ext cx="11046823" cy="1017319"/>
          </a:xfrm>
        </p:spPr>
        <p:txBody>
          <a:bodyPr>
            <a:normAutofit/>
          </a:bodyPr>
          <a:lstStyle/>
          <a:p>
            <a:pPr algn="l"/>
            <a:r>
              <a:rPr lang="en-GB" dirty="0"/>
              <a:t>     Bernoulli   Numbers	       Seki</a:t>
            </a:r>
          </a:p>
        </p:txBody>
      </p:sp>
      <p:sp>
        <p:nvSpPr>
          <p:cNvPr id="4" name="TextBox 3">
            <a:extLst>
              <a:ext uri="{FF2B5EF4-FFF2-40B4-BE49-F238E27FC236}">
                <a16:creationId xmlns:a16="http://schemas.microsoft.com/office/drawing/2014/main" id="{4D9F9E1E-F919-1E10-39A7-08DA70731076}"/>
              </a:ext>
            </a:extLst>
          </p:cNvPr>
          <p:cNvSpPr txBox="1"/>
          <p:nvPr/>
        </p:nvSpPr>
        <p:spPr>
          <a:xfrm>
            <a:off x="1287161" y="5600290"/>
            <a:ext cx="2126079" cy="923330"/>
          </a:xfrm>
          <a:prstGeom prst="rect">
            <a:avLst/>
          </a:prstGeom>
          <a:noFill/>
        </p:spPr>
        <p:txBody>
          <a:bodyPr wrap="square" rtlCol="0">
            <a:spAutoFit/>
          </a:bodyPr>
          <a:lstStyle/>
          <a:p>
            <a:pPr algn="ctr"/>
            <a:r>
              <a:rPr lang="en-GB" b="0" i="0" dirty="0">
                <a:solidFill>
                  <a:srgbClr val="000000"/>
                </a:solidFill>
                <a:effectLst/>
                <a:latin typeface="Linux Libertine"/>
              </a:rPr>
              <a:t>Jacob Bernoulli</a:t>
            </a:r>
          </a:p>
          <a:p>
            <a:pPr algn="ctr"/>
            <a:r>
              <a:rPr lang="en-GB" dirty="0">
                <a:solidFill>
                  <a:srgbClr val="000000"/>
                </a:solidFill>
                <a:latin typeface="Linux Libertine"/>
              </a:rPr>
              <a:t>1655 - 1705</a:t>
            </a:r>
            <a:endParaRPr lang="en-GB" b="0" i="0" dirty="0">
              <a:solidFill>
                <a:srgbClr val="000000"/>
              </a:solidFill>
              <a:effectLst/>
              <a:latin typeface="Linux Libertine"/>
            </a:endParaRPr>
          </a:p>
          <a:p>
            <a:pPr algn="ctr"/>
            <a:endParaRPr lang="en-GB" dirty="0"/>
          </a:p>
        </p:txBody>
      </p:sp>
      <p:sp>
        <p:nvSpPr>
          <p:cNvPr id="5" name="TextBox 4">
            <a:extLst>
              <a:ext uri="{FF2B5EF4-FFF2-40B4-BE49-F238E27FC236}">
                <a16:creationId xmlns:a16="http://schemas.microsoft.com/office/drawing/2014/main" id="{B027C5DC-3E20-17D9-72AC-27A72D82FB99}"/>
              </a:ext>
            </a:extLst>
          </p:cNvPr>
          <p:cNvSpPr txBox="1"/>
          <p:nvPr/>
        </p:nvSpPr>
        <p:spPr>
          <a:xfrm>
            <a:off x="8001957" y="5588779"/>
            <a:ext cx="2126079" cy="923330"/>
          </a:xfrm>
          <a:prstGeom prst="rect">
            <a:avLst/>
          </a:prstGeom>
          <a:noFill/>
        </p:spPr>
        <p:txBody>
          <a:bodyPr wrap="square" rtlCol="0">
            <a:spAutoFit/>
          </a:bodyPr>
          <a:lstStyle/>
          <a:p>
            <a:pPr algn="ctr"/>
            <a:r>
              <a:rPr lang="en-GB" dirty="0" err="1">
                <a:solidFill>
                  <a:srgbClr val="000000"/>
                </a:solidFill>
                <a:latin typeface="Linux Libertine"/>
              </a:rPr>
              <a:t>Takakazu</a:t>
            </a:r>
            <a:r>
              <a:rPr lang="en-GB" dirty="0">
                <a:solidFill>
                  <a:srgbClr val="000000"/>
                </a:solidFill>
                <a:latin typeface="Linux Libertine"/>
              </a:rPr>
              <a:t> Seki</a:t>
            </a:r>
            <a:endParaRPr lang="en-GB" b="0" i="0" dirty="0">
              <a:solidFill>
                <a:srgbClr val="000000"/>
              </a:solidFill>
              <a:effectLst/>
              <a:latin typeface="Linux Libertine"/>
            </a:endParaRPr>
          </a:p>
          <a:p>
            <a:pPr algn="ctr"/>
            <a:r>
              <a:rPr lang="en-GB" dirty="0">
                <a:solidFill>
                  <a:srgbClr val="000000"/>
                </a:solidFill>
                <a:latin typeface="Linux Libertine"/>
              </a:rPr>
              <a:t>1642 - 1708</a:t>
            </a:r>
            <a:endParaRPr lang="en-GB" b="0" i="0" dirty="0">
              <a:solidFill>
                <a:srgbClr val="000000"/>
              </a:solidFill>
              <a:effectLst/>
              <a:latin typeface="Linux Libertine"/>
            </a:endParaRPr>
          </a:p>
          <a:p>
            <a:pPr algn="ctr"/>
            <a:endParaRPr lang="en-GB" dirty="0"/>
          </a:p>
        </p:txBody>
      </p:sp>
      <p:pic>
        <p:nvPicPr>
          <p:cNvPr id="1026" name="Picture 2" descr="Jacob Bernoulli - Wikipedia">
            <a:extLst>
              <a:ext uri="{FF2B5EF4-FFF2-40B4-BE49-F238E27FC236}">
                <a16:creationId xmlns:a16="http://schemas.microsoft.com/office/drawing/2014/main" id="{6CB4D9A2-4866-19A3-75F0-E17DEE40D34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24" b="13661"/>
          <a:stretch/>
        </p:blipFill>
        <p:spPr bwMode="auto">
          <a:xfrm>
            <a:off x="315512" y="1071719"/>
            <a:ext cx="4069376" cy="40494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de golf - Bernoulli Numbers - Code Golf Stack Exchange">
            <a:extLst>
              <a:ext uri="{FF2B5EF4-FFF2-40B4-BE49-F238E27FC236}">
                <a16:creationId xmlns:a16="http://schemas.microsoft.com/office/drawing/2014/main" id="{72605771-D65D-71F1-42D1-BDA0974678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3061" y="2665896"/>
            <a:ext cx="2129569" cy="858185"/>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8" descr=" B_n=(n!)/(2pii)∮z/(e^z-1)(dz)/(z^(n+1)), ">
            <a:extLst>
              <a:ext uri="{FF2B5EF4-FFF2-40B4-BE49-F238E27FC236}">
                <a16:creationId xmlns:a16="http://schemas.microsoft.com/office/drawing/2014/main" id="{156AE38B-BC06-071F-FBDC-B785DC8B718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6" name="Picture 12">
            <a:extLst>
              <a:ext uri="{FF2B5EF4-FFF2-40B4-BE49-F238E27FC236}">
                <a16:creationId xmlns:a16="http://schemas.microsoft.com/office/drawing/2014/main" id="{9A5FF1CE-629B-053C-B56B-45E3677737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0803" y="1068775"/>
            <a:ext cx="5021446" cy="405242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638D02E-1EC9-E5F5-9288-196896BBB048}"/>
              </a:ext>
            </a:extLst>
          </p:cNvPr>
          <p:cNvSpPr txBox="1"/>
          <p:nvPr/>
        </p:nvSpPr>
        <p:spPr>
          <a:xfrm>
            <a:off x="11168743" y="6335486"/>
            <a:ext cx="930728" cy="369332"/>
          </a:xfrm>
          <a:prstGeom prst="rect">
            <a:avLst/>
          </a:prstGeom>
          <a:noFill/>
        </p:spPr>
        <p:txBody>
          <a:bodyPr wrap="square" rtlCol="0">
            <a:spAutoFit/>
          </a:bodyPr>
          <a:lstStyle/>
          <a:p>
            <a:pPr algn="ctr"/>
            <a:r>
              <a:rPr lang="en-GB" dirty="0">
                <a:solidFill>
                  <a:srgbClr val="00B050"/>
                </a:solidFill>
              </a:rPr>
              <a:t>T =  15s</a:t>
            </a:r>
          </a:p>
        </p:txBody>
      </p:sp>
    </p:spTree>
    <p:extLst>
      <p:ext uri="{BB962C8B-B14F-4D97-AF65-F5344CB8AC3E}">
        <p14:creationId xmlns:p14="http://schemas.microsoft.com/office/powerpoint/2010/main" val="3781895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able&#10;&#10;Description automatically generated">
            <a:extLst>
              <a:ext uri="{FF2B5EF4-FFF2-40B4-BE49-F238E27FC236}">
                <a16:creationId xmlns:a16="http://schemas.microsoft.com/office/drawing/2014/main" id="{00AF9046-979D-F25A-D4C3-F17348D0F0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9846" y="262547"/>
            <a:ext cx="9031034" cy="4387830"/>
          </a:xfrm>
          <a:prstGeom prst="rect">
            <a:avLst/>
          </a:prstGeom>
        </p:spPr>
      </p:pic>
      <p:pic>
        <p:nvPicPr>
          <p:cNvPr id="8" name="Picture 7" descr="Diagram, schematic&#10;&#10;Description automatically generated">
            <a:extLst>
              <a:ext uri="{FF2B5EF4-FFF2-40B4-BE49-F238E27FC236}">
                <a16:creationId xmlns:a16="http://schemas.microsoft.com/office/drawing/2014/main" id="{21FBC391-08E2-2F2E-191D-2040413970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9256" y="4904403"/>
            <a:ext cx="4712213" cy="1691050"/>
          </a:xfrm>
          <a:prstGeom prst="rect">
            <a:avLst/>
          </a:prstGeom>
        </p:spPr>
      </p:pic>
      <p:sp>
        <p:nvSpPr>
          <p:cNvPr id="4" name="TextBox 3">
            <a:extLst>
              <a:ext uri="{FF2B5EF4-FFF2-40B4-BE49-F238E27FC236}">
                <a16:creationId xmlns:a16="http://schemas.microsoft.com/office/drawing/2014/main" id="{95CD61E7-F89E-0F08-F833-19779DDE0F5F}"/>
              </a:ext>
            </a:extLst>
          </p:cNvPr>
          <p:cNvSpPr txBox="1"/>
          <p:nvPr/>
        </p:nvSpPr>
        <p:spPr>
          <a:xfrm>
            <a:off x="10866664" y="6335486"/>
            <a:ext cx="1232807" cy="369332"/>
          </a:xfrm>
          <a:prstGeom prst="rect">
            <a:avLst/>
          </a:prstGeom>
          <a:noFill/>
        </p:spPr>
        <p:txBody>
          <a:bodyPr wrap="square" rtlCol="0">
            <a:spAutoFit/>
          </a:bodyPr>
          <a:lstStyle/>
          <a:p>
            <a:pPr algn="ctr"/>
            <a:r>
              <a:rPr lang="en-GB" dirty="0">
                <a:solidFill>
                  <a:srgbClr val="00B050"/>
                </a:solidFill>
              </a:rPr>
              <a:t>T =  4m</a:t>
            </a:r>
          </a:p>
        </p:txBody>
      </p:sp>
    </p:spTree>
    <p:extLst>
      <p:ext uri="{BB962C8B-B14F-4D97-AF65-F5344CB8AC3E}">
        <p14:creationId xmlns:p14="http://schemas.microsoft.com/office/powerpoint/2010/main" val="602957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able, calendar&#10;&#10;Description automatically generated">
            <a:extLst>
              <a:ext uri="{FF2B5EF4-FFF2-40B4-BE49-F238E27FC236}">
                <a16:creationId xmlns:a16="http://schemas.microsoft.com/office/drawing/2014/main" id="{D63FC12D-112F-6290-3874-24C6C7B305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8165" y="171260"/>
            <a:ext cx="8430802" cy="6611273"/>
          </a:xfrm>
          <a:prstGeom prst="rect">
            <a:avLst/>
          </a:prstGeom>
        </p:spPr>
      </p:pic>
      <p:pic>
        <p:nvPicPr>
          <p:cNvPr id="6" name="Picture 5">
            <a:extLst>
              <a:ext uri="{FF2B5EF4-FFF2-40B4-BE49-F238E27FC236}">
                <a16:creationId xmlns:a16="http://schemas.microsoft.com/office/drawing/2014/main" id="{8CF80BD1-DF0A-6DFA-C636-AAF4C3EFC570}"/>
              </a:ext>
            </a:extLst>
          </p:cNvPr>
          <p:cNvPicPr>
            <a:picLocks noChangeAspect="1"/>
          </p:cNvPicPr>
          <p:nvPr/>
        </p:nvPicPr>
        <p:blipFill rotWithShape="1">
          <a:blip r:embed="rId3"/>
          <a:srcRect t="4490" b="22566"/>
          <a:stretch/>
        </p:blipFill>
        <p:spPr>
          <a:xfrm>
            <a:off x="411678" y="760021"/>
            <a:ext cx="931731" cy="5035137"/>
          </a:xfrm>
          <a:prstGeom prst="rect">
            <a:avLst/>
          </a:prstGeom>
        </p:spPr>
      </p:pic>
      <p:sp>
        <p:nvSpPr>
          <p:cNvPr id="2" name="TextBox 1">
            <a:extLst>
              <a:ext uri="{FF2B5EF4-FFF2-40B4-BE49-F238E27FC236}">
                <a16:creationId xmlns:a16="http://schemas.microsoft.com/office/drawing/2014/main" id="{53A30E3B-DA4C-7D44-0F79-873D0FFCAE9A}"/>
              </a:ext>
            </a:extLst>
          </p:cNvPr>
          <p:cNvSpPr txBox="1"/>
          <p:nvPr/>
        </p:nvSpPr>
        <p:spPr>
          <a:xfrm>
            <a:off x="10874829" y="6335486"/>
            <a:ext cx="1224642" cy="369332"/>
          </a:xfrm>
          <a:prstGeom prst="rect">
            <a:avLst/>
          </a:prstGeom>
          <a:noFill/>
        </p:spPr>
        <p:txBody>
          <a:bodyPr wrap="square" rtlCol="0">
            <a:spAutoFit/>
          </a:bodyPr>
          <a:lstStyle/>
          <a:p>
            <a:pPr algn="ctr"/>
            <a:r>
              <a:rPr lang="en-GB" dirty="0">
                <a:solidFill>
                  <a:srgbClr val="00B050"/>
                </a:solidFill>
              </a:rPr>
              <a:t>T =  4m20s</a:t>
            </a:r>
          </a:p>
        </p:txBody>
      </p:sp>
      <p:sp>
        <p:nvSpPr>
          <p:cNvPr id="3" name="Rectangle: Rounded Corners 2">
            <a:extLst>
              <a:ext uri="{FF2B5EF4-FFF2-40B4-BE49-F238E27FC236}">
                <a16:creationId xmlns:a16="http://schemas.microsoft.com/office/drawing/2014/main" id="{A5C4A61E-9F0B-F272-865D-CDC0BA2464C9}"/>
              </a:ext>
            </a:extLst>
          </p:cNvPr>
          <p:cNvSpPr/>
          <p:nvPr/>
        </p:nvSpPr>
        <p:spPr>
          <a:xfrm>
            <a:off x="2651760" y="171260"/>
            <a:ext cx="521208" cy="651548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77629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18320D-29B2-777E-3149-C447D669775B}"/>
              </a:ext>
            </a:extLst>
          </p:cNvPr>
          <p:cNvSpPr txBox="1"/>
          <p:nvPr/>
        </p:nvSpPr>
        <p:spPr>
          <a:xfrm>
            <a:off x="3716977" y="6296555"/>
            <a:ext cx="4940135" cy="369332"/>
          </a:xfrm>
          <a:prstGeom prst="rect">
            <a:avLst/>
          </a:prstGeom>
          <a:noFill/>
        </p:spPr>
        <p:txBody>
          <a:bodyPr wrap="square">
            <a:spAutoFit/>
          </a:bodyPr>
          <a:lstStyle/>
          <a:p>
            <a:r>
              <a:rPr lang="en-GB" dirty="0"/>
              <a:t>https://rosettacode.org/wiki/Bernoulli_numbers</a:t>
            </a:r>
          </a:p>
        </p:txBody>
      </p:sp>
      <p:pic>
        <p:nvPicPr>
          <p:cNvPr id="10" name="Picture 9">
            <a:extLst>
              <a:ext uri="{FF2B5EF4-FFF2-40B4-BE49-F238E27FC236}">
                <a16:creationId xmlns:a16="http://schemas.microsoft.com/office/drawing/2014/main" id="{54D66224-9D5F-A655-3F3C-1C4DE830BA80}"/>
              </a:ext>
            </a:extLst>
          </p:cNvPr>
          <p:cNvPicPr>
            <a:picLocks noChangeAspect="1"/>
          </p:cNvPicPr>
          <p:nvPr/>
        </p:nvPicPr>
        <p:blipFill>
          <a:blip r:embed="rId2"/>
          <a:stretch>
            <a:fillRect/>
          </a:stretch>
        </p:blipFill>
        <p:spPr>
          <a:xfrm>
            <a:off x="6398425" y="244953"/>
            <a:ext cx="5355772" cy="6051602"/>
          </a:xfrm>
          <a:prstGeom prst="rect">
            <a:avLst/>
          </a:prstGeom>
        </p:spPr>
      </p:pic>
      <p:pic>
        <p:nvPicPr>
          <p:cNvPr id="12" name="Picture 11">
            <a:extLst>
              <a:ext uri="{FF2B5EF4-FFF2-40B4-BE49-F238E27FC236}">
                <a16:creationId xmlns:a16="http://schemas.microsoft.com/office/drawing/2014/main" id="{4B485A7F-151A-4FD4-D2C6-238531FBB044}"/>
              </a:ext>
            </a:extLst>
          </p:cNvPr>
          <p:cNvPicPr>
            <a:picLocks noChangeAspect="1"/>
          </p:cNvPicPr>
          <p:nvPr/>
        </p:nvPicPr>
        <p:blipFill>
          <a:blip r:embed="rId3"/>
          <a:stretch>
            <a:fillRect/>
          </a:stretch>
        </p:blipFill>
        <p:spPr>
          <a:xfrm>
            <a:off x="251644" y="244953"/>
            <a:ext cx="6029330" cy="5594734"/>
          </a:xfrm>
          <a:prstGeom prst="rect">
            <a:avLst/>
          </a:prstGeom>
        </p:spPr>
      </p:pic>
      <p:sp>
        <p:nvSpPr>
          <p:cNvPr id="2" name="TextBox 1">
            <a:extLst>
              <a:ext uri="{FF2B5EF4-FFF2-40B4-BE49-F238E27FC236}">
                <a16:creationId xmlns:a16="http://schemas.microsoft.com/office/drawing/2014/main" id="{340D9E41-8240-FAA1-61A4-CA170A14ACB0}"/>
              </a:ext>
            </a:extLst>
          </p:cNvPr>
          <p:cNvSpPr txBox="1"/>
          <p:nvPr/>
        </p:nvSpPr>
        <p:spPr>
          <a:xfrm>
            <a:off x="10874829" y="6335486"/>
            <a:ext cx="1224642" cy="369332"/>
          </a:xfrm>
          <a:prstGeom prst="rect">
            <a:avLst/>
          </a:prstGeom>
          <a:noFill/>
        </p:spPr>
        <p:txBody>
          <a:bodyPr wrap="square" rtlCol="0">
            <a:spAutoFit/>
          </a:bodyPr>
          <a:lstStyle/>
          <a:p>
            <a:pPr algn="ctr"/>
            <a:r>
              <a:rPr lang="en-GB" dirty="0">
                <a:solidFill>
                  <a:srgbClr val="00B050"/>
                </a:solidFill>
              </a:rPr>
              <a:t>T =  4m40s</a:t>
            </a:r>
          </a:p>
        </p:txBody>
      </p:sp>
    </p:spTree>
    <p:extLst>
      <p:ext uri="{BB962C8B-B14F-4D97-AF65-F5344CB8AC3E}">
        <p14:creationId xmlns:p14="http://schemas.microsoft.com/office/powerpoint/2010/main" val="2562385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a:extLst>
              <a:ext uri="{FF2B5EF4-FFF2-40B4-BE49-F238E27FC236}">
                <a16:creationId xmlns:a16="http://schemas.microsoft.com/office/drawing/2014/main" id="{B2BE7610-1531-9B39-1A43-40F52A2187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7768" y="0"/>
            <a:ext cx="9796463"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55C5CCD-96C8-EEE2-FE7B-FF539DE66A4C}"/>
              </a:ext>
            </a:extLst>
          </p:cNvPr>
          <p:cNvSpPr txBox="1"/>
          <p:nvPr/>
        </p:nvSpPr>
        <p:spPr>
          <a:xfrm>
            <a:off x="8750300" y="3981450"/>
            <a:ext cx="2780441" cy="646331"/>
          </a:xfrm>
          <a:prstGeom prst="rect">
            <a:avLst/>
          </a:prstGeom>
          <a:solidFill>
            <a:schemeClr val="bg1"/>
          </a:solidFill>
        </p:spPr>
        <p:txBody>
          <a:bodyPr wrap="none" rtlCol="0">
            <a:spAutoFit/>
          </a:bodyPr>
          <a:lstStyle/>
          <a:p>
            <a:r>
              <a:rPr lang="en-GB" dirty="0"/>
              <a:t>Ada Lovelace Note G</a:t>
            </a:r>
          </a:p>
          <a:p>
            <a:r>
              <a:rPr lang="en-GB" dirty="0"/>
              <a:t>Program to find ‘B</a:t>
            </a:r>
            <a:r>
              <a:rPr lang="en-GB" baseline="-25000" dirty="0"/>
              <a:t>7</a:t>
            </a:r>
            <a:r>
              <a:rPr lang="en-GB" dirty="0"/>
              <a:t>’ (- 1/30)</a:t>
            </a:r>
            <a:endParaRPr lang="en-GB" baseline="-25000" dirty="0"/>
          </a:p>
        </p:txBody>
      </p:sp>
      <p:sp>
        <p:nvSpPr>
          <p:cNvPr id="5" name="Oval 4">
            <a:extLst>
              <a:ext uri="{FF2B5EF4-FFF2-40B4-BE49-F238E27FC236}">
                <a16:creationId xmlns:a16="http://schemas.microsoft.com/office/drawing/2014/main" id="{8505400A-5769-7C33-A865-4EFDC72F29F0}"/>
              </a:ext>
            </a:extLst>
          </p:cNvPr>
          <p:cNvSpPr/>
          <p:nvPr/>
        </p:nvSpPr>
        <p:spPr>
          <a:xfrm>
            <a:off x="1587500" y="1911350"/>
            <a:ext cx="508000" cy="2921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792F2489-67EF-6729-1663-B0FC5EE56B5D}"/>
              </a:ext>
            </a:extLst>
          </p:cNvPr>
          <p:cNvSpPr txBox="1"/>
          <p:nvPr/>
        </p:nvSpPr>
        <p:spPr>
          <a:xfrm>
            <a:off x="0" y="1663700"/>
            <a:ext cx="1276350" cy="1754326"/>
          </a:xfrm>
          <a:prstGeom prst="rect">
            <a:avLst/>
          </a:prstGeom>
          <a:noFill/>
        </p:spPr>
        <p:txBody>
          <a:bodyPr wrap="square" rtlCol="0">
            <a:spAutoFit/>
          </a:bodyPr>
          <a:lstStyle/>
          <a:p>
            <a:r>
              <a:rPr lang="en-GB" dirty="0"/>
              <a:t>Bug or</a:t>
            </a:r>
          </a:p>
          <a:p>
            <a:r>
              <a:rPr lang="en-GB" dirty="0"/>
              <a:t>Typesetting error ?</a:t>
            </a:r>
          </a:p>
          <a:p>
            <a:endParaRPr lang="en-GB" dirty="0"/>
          </a:p>
          <a:p>
            <a:r>
              <a:rPr lang="en-GB" dirty="0"/>
              <a:t>Should read V</a:t>
            </a:r>
            <a:r>
              <a:rPr lang="en-GB" baseline="-25000" dirty="0"/>
              <a:t>4 </a:t>
            </a:r>
            <a:r>
              <a:rPr lang="en-GB" dirty="0"/>
              <a:t>/ V</a:t>
            </a:r>
            <a:r>
              <a:rPr lang="en-GB" baseline="-25000" dirty="0"/>
              <a:t>5</a:t>
            </a:r>
          </a:p>
        </p:txBody>
      </p:sp>
      <p:pic>
        <p:nvPicPr>
          <p:cNvPr id="9222" name="Picture 6" descr="Portrait of Ada Lovelace at age 20 (image from The Carl H. Pforzheimer Collection of Shelley and His Circle, The New York Public Library, Astor, Lenox and Tilden Foundations)—click to enlarge">
            <a:extLst>
              <a:ext uri="{FF2B5EF4-FFF2-40B4-BE49-F238E27FC236}">
                <a16:creationId xmlns:a16="http://schemas.microsoft.com/office/drawing/2014/main" id="{788E2DC1-0340-138B-6089-1D61F0CE8F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98076">
            <a:off x="10039488" y="1614213"/>
            <a:ext cx="1501500" cy="184642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ADAF59B-6211-E3B2-AC4B-9781A82F295B}"/>
              </a:ext>
            </a:extLst>
          </p:cNvPr>
          <p:cNvSpPr txBox="1"/>
          <p:nvPr/>
        </p:nvSpPr>
        <p:spPr>
          <a:xfrm>
            <a:off x="8330917" y="4782460"/>
            <a:ext cx="3720890" cy="584775"/>
          </a:xfrm>
          <a:prstGeom prst="rect">
            <a:avLst/>
          </a:prstGeom>
          <a:solidFill>
            <a:schemeClr val="bg1"/>
          </a:solidFill>
        </p:spPr>
        <p:txBody>
          <a:bodyPr wrap="none" rtlCol="0">
            <a:spAutoFit/>
          </a:bodyPr>
          <a:lstStyle/>
          <a:p>
            <a:pPr algn="ctr"/>
            <a:r>
              <a:rPr lang="en-GB" sz="800" dirty="0">
                <a:solidFill>
                  <a:srgbClr val="FF0000"/>
                </a:solidFill>
                <a:hlinkClick r:id="rId4">
                  <a:extLst>
                    <a:ext uri="{A12FA001-AC4F-418D-AE19-62706E023703}">
                      <ahyp:hlinkClr xmlns:ahyp="http://schemas.microsoft.com/office/drawing/2018/hyperlinkcolor" val="tx"/>
                    </a:ext>
                  </a:extLst>
                </a:hlinkClick>
              </a:rPr>
              <a:t>https://enigmaticcode.wordpress.com/tag/bernoulli-numbers/</a:t>
            </a:r>
            <a:endParaRPr lang="en-GB" sz="800" dirty="0">
              <a:solidFill>
                <a:srgbClr val="FF0000"/>
              </a:solidFill>
            </a:endParaRPr>
          </a:p>
          <a:p>
            <a:pPr algn="ctr"/>
            <a:r>
              <a:rPr lang="en-GB" sz="800"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https://twobithistory.org/2018/08/18/ada-lovelace-note-g.html</a:t>
            </a:r>
            <a:endParaRPr lang="en-GB" sz="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800"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https://writings.stephenwolfram.com/2015/12/untangling-the-tale-of-ada-lovelace/</a:t>
            </a:r>
            <a:endParaRPr lang="en-GB" sz="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GB" sz="1200" baseline="-25000" dirty="0"/>
          </a:p>
        </p:txBody>
      </p:sp>
      <p:sp>
        <p:nvSpPr>
          <p:cNvPr id="3" name="TextBox 2">
            <a:extLst>
              <a:ext uri="{FF2B5EF4-FFF2-40B4-BE49-F238E27FC236}">
                <a16:creationId xmlns:a16="http://schemas.microsoft.com/office/drawing/2014/main" id="{C807A306-70E7-5E68-17B2-52E81A79AF89}"/>
              </a:ext>
            </a:extLst>
          </p:cNvPr>
          <p:cNvSpPr txBox="1"/>
          <p:nvPr/>
        </p:nvSpPr>
        <p:spPr>
          <a:xfrm>
            <a:off x="10874829" y="6335486"/>
            <a:ext cx="1224642" cy="369332"/>
          </a:xfrm>
          <a:prstGeom prst="rect">
            <a:avLst/>
          </a:prstGeom>
          <a:noFill/>
        </p:spPr>
        <p:txBody>
          <a:bodyPr wrap="square" rtlCol="0">
            <a:spAutoFit/>
          </a:bodyPr>
          <a:lstStyle/>
          <a:p>
            <a:pPr algn="ctr"/>
            <a:r>
              <a:rPr lang="en-GB" dirty="0">
                <a:solidFill>
                  <a:srgbClr val="00B050"/>
                </a:solidFill>
              </a:rPr>
              <a:t>T =  5m</a:t>
            </a:r>
          </a:p>
        </p:txBody>
      </p:sp>
    </p:spTree>
    <p:extLst>
      <p:ext uri="{BB962C8B-B14F-4D97-AF65-F5344CB8AC3E}">
        <p14:creationId xmlns:p14="http://schemas.microsoft.com/office/powerpoint/2010/main" val="3867428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81D0451-844C-CB85-7E60-ECC119A43D70}"/>
              </a:ext>
            </a:extLst>
          </p:cNvPr>
          <p:cNvPicPr>
            <a:picLocks noChangeAspect="1"/>
          </p:cNvPicPr>
          <p:nvPr/>
        </p:nvPicPr>
        <p:blipFill>
          <a:blip r:embed="rId2"/>
          <a:stretch>
            <a:fillRect/>
          </a:stretch>
        </p:blipFill>
        <p:spPr>
          <a:xfrm>
            <a:off x="394765" y="1431577"/>
            <a:ext cx="4179930" cy="1261285"/>
          </a:xfrm>
          <a:prstGeom prst="rect">
            <a:avLst/>
          </a:prstGeom>
        </p:spPr>
      </p:pic>
      <p:pic>
        <p:nvPicPr>
          <p:cNvPr id="4" name="Picture 3">
            <a:extLst>
              <a:ext uri="{FF2B5EF4-FFF2-40B4-BE49-F238E27FC236}">
                <a16:creationId xmlns:a16="http://schemas.microsoft.com/office/drawing/2014/main" id="{6D9AF26C-DD9C-FA93-0883-3977E235CABC}"/>
              </a:ext>
            </a:extLst>
          </p:cNvPr>
          <p:cNvPicPr>
            <a:picLocks noChangeAspect="1"/>
          </p:cNvPicPr>
          <p:nvPr/>
        </p:nvPicPr>
        <p:blipFill>
          <a:blip r:embed="rId3"/>
          <a:stretch>
            <a:fillRect/>
          </a:stretch>
        </p:blipFill>
        <p:spPr>
          <a:xfrm>
            <a:off x="8924544" y="328234"/>
            <a:ext cx="2706741" cy="5436696"/>
          </a:xfrm>
          <a:prstGeom prst="rect">
            <a:avLst/>
          </a:prstGeom>
        </p:spPr>
      </p:pic>
      <p:sp>
        <p:nvSpPr>
          <p:cNvPr id="5" name="TextBox 4">
            <a:extLst>
              <a:ext uri="{FF2B5EF4-FFF2-40B4-BE49-F238E27FC236}">
                <a16:creationId xmlns:a16="http://schemas.microsoft.com/office/drawing/2014/main" id="{7C98AB8A-EAC9-A232-E1C4-087C22931CBE}"/>
              </a:ext>
            </a:extLst>
          </p:cNvPr>
          <p:cNvSpPr txBox="1"/>
          <p:nvPr/>
        </p:nvSpPr>
        <p:spPr>
          <a:xfrm>
            <a:off x="237586" y="4219178"/>
            <a:ext cx="9330046" cy="1323439"/>
          </a:xfrm>
          <a:prstGeom prst="rect">
            <a:avLst/>
          </a:prstGeom>
          <a:noFill/>
        </p:spPr>
        <p:txBody>
          <a:bodyPr wrap="square">
            <a:spAutoFit/>
          </a:bodyPr>
          <a:lstStyle/>
          <a:p>
            <a:r>
              <a:rPr lang="en-GB" dirty="0">
                <a:solidFill>
                  <a:srgbClr val="FF0000"/>
                </a:solidFill>
                <a:hlinkClick r:id="rId4">
                  <a:extLst>
                    <a:ext uri="{A12FA001-AC4F-418D-AE19-62706E023703}">
                      <ahyp:hlinkClr xmlns:ahyp="http://schemas.microsoft.com/office/drawing/2018/hyperlinkcolor" val="tx"/>
                    </a:ext>
                  </a:extLst>
                </a:hlinkClick>
              </a:rPr>
              <a:t>https://www.whitman.edu/documents/Academics/Mathematics/2019/Larson-Balof.pdf</a:t>
            </a:r>
            <a:br>
              <a:rPr lang="en-GB" dirty="0">
                <a:solidFill>
                  <a:srgbClr val="FF0000"/>
                </a:solidFill>
              </a:rPr>
            </a:br>
            <a:r>
              <a:rPr lang="en-GB" dirty="0">
                <a:solidFill>
                  <a:srgbClr val="FF0000"/>
                </a:solidFill>
                <a:hlinkClick r:id="rId5">
                  <a:extLst>
                    <a:ext uri="{A12FA001-AC4F-418D-AE19-62706E023703}">
                      <ahyp:hlinkClr xmlns:ahyp="http://schemas.microsoft.com/office/drawing/2018/hyperlinkcolor" val="tx"/>
                    </a:ext>
                  </a:extLst>
                </a:hlinkClick>
              </a:rPr>
              <a:t>https://scholarworks.lib.csusb.edu/etd/1132/</a:t>
            </a:r>
            <a:br>
              <a:rPr lang="en-GB" dirty="0">
                <a:solidFill>
                  <a:srgbClr val="FF0000"/>
                </a:solidFill>
              </a:rPr>
            </a:br>
            <a:r>
              <a:rPr lang="en-GB" dirty="0">
                <a:solidFill>
                  <a:srgbClr val="FF0000"/>
                </a:solidFill>
                <a:hlinkClick r:id="rId6">
                  <a:extLst>
                    <a:ext uri="{A12FA001-AC4F-418D-AE19-62706E023703}">
                      <ahyp:hlinkClr xmlns:ahyp="http://schemas.microsoft.com/office/drawing/2018/hyperlinkcolor" val="tx"/>
                    </a:ext>
                  </a:extLst>
                </a:hlinkClick>
              </a:rPr>
              <a:t>https://arxiv.org/abs/math/0506415</a:t>
            </a:r>
            <a:endParaRPr lang="en-GB" dirty="0">
              <a:solidFill>
                <a:srgbClr val="FF0000"/>
              </a:solidFill>
            </a:endParaRPr>
          </a:p>
          <a:p>
            <a:endParaRPr lang="en-GB" dirty="0">
              <a:solidFill>
                <a:srgbClr val="FF0000"/>
              </a:solidFill>
            </a:endParaRPr>
          </a:p>
          <a:p>
            <a:endParaRPr lang="en-GB" sz="800" dirty="0">
              <a:solidFill>
                <a:srgbClr val="FF0000"/>
              </a:solidFill>
            </a:endParaRPr>
          </a:p>
        </p:txBody>
      </p:sp>
      <p:pic>
        <p:nvPicPr>
          <p:cNvPr id="7" name="Picture 6">
            <a:extLst>
              <a:ext uri="{FF2B5EF4-FFF2-40B4-BE49-F238E27FC236}">
                <a16:creationId xmlns:a16="http://schemas.microsoft.com/office/drawing/2014/main" id="{FC4960E1-FB7D-34BF-5DE5-04E724A0BC6C}"/>
              </a:ext>
            </a:extLst>
          </p:cNvPr>
          <p:cNvPicPr>
            <a:picLocks noChangeAspect="1"/>
          </p:cNvPicPr>
          <p:nvPr/>
        </p:nvPicPr>
        <p:blipFill>
          <a:blip r:embed="rId7"/>
          <a:stretch>
            <a:fillRect/>
          </a:stretch>
        </p:blipFill>
        <p:spPr>
          <a:xfrm>
            <a:off x="445907" y="2637502"/>
            <a:ext cx="4077646" cy="1527637"/>
          </a:xfrm>
          <a:prstGeom prst="rect">
            <a:avLst/>
          </a:prstGeom>
        </p:spPr>
      </p:pic>
      <p:sp>
        <p:nvSpPr>
          <p:cNvPr id="8" name="Title 1">
            <a:extLst>
              <a:ext uri="{FF2B5EF4-FFF2-40B4-BE49-F238E27FC236}">
                <a16:creationId xmlns:a16="http://schemas.microsoft.com/office/drawing/2014/main" id="{B6727795-14AA-91FB-5E0B-26DE923A5896}"/>
              </a:ext>
            </a:extLst>
          </p:cNvPr>
          <p:cNvSpPr txBox="1">
            <a:spLocks/>
          </p:cNvSpPr>
          <p:nvPr/>
        </p:nvSpPr>
        <p:spPr>
          <a:xfrm>
            <a:off x="394765" y="328234"/>
            <a:ext cx="4295108" cy="10173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Further Reading</a:t>
            </a:r>
          </a:p>
        </p:txBody>
      </p:sp>
      <p:sp>
        <p:nvSpPr>
          <p:cNvPr id="3" name="TextBox 2">
            <a:extLst>
              <a:ext uri="{FF2B5EF4-FFF2-40B4-BE49-F238E27FC236}">
                <a16:creationId xmlns:a16="http://schemas.microsoft.com/office/drawing/2014/main" id="{74913E7F-8034-7055-2089-F08D0A01D805}"/>
              </a:ext>
            </a:extLst>
          </p:cNvPr>
          <p:cNvSpPr txBox="1"/>
          <p:nvPr/>
        </p:nvSpPr>
        <p:spPr>
          <a:xfrm>
            <a:off x="10874829" y="6335486"/>
            <a:ext cx="1224642" cy="369332"/>
          </a:xfrm>
          <a:prstGeom prst="rect">
            <a:avLst/>
          </a:prstGeom>
          <a:noFill/>
        </p:spPr>
        <p:txBody>
          <a:bodyPr wrap="square" rtlCol="0">
            <a:spAutoFit/>
          </a:bodyPr>
          <a:lstStyle/>
          <a:p>
            <a:pPr algn="ctr"/>
            <a:r>
              <a:rPr lang="en-GB" dirty="0">
                <a:solidFill>
                  <a:srgbClr val="00B050"/>
                </a:solidFill>
              </a:rPr>
              <a:t>references</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48181C0-B0A3-E683-C8C4-39FEB12A3760}"/>
                  </a:ext>
                </a:extLst>
              </p:cNvPr>
              <p:cNvSpPr txBox="1"/>
              <p:nvPr/>
            </p:nvSpPr>
            <p:spPr>
              <a:xfrm>
                <a:off x="236617" y="5433109"/>
                <a:ext cx="9126839" cy="923330"/>
              </a:xfrm>
              <a:prstGeom prst="rect">
                <a:avLst/>
              </a:prstGeom>
              <a:noFill/>
            </p:spPr>
            <p:txBody>
              <a:bodyPr wrap="square" rtlCol="0">
                <a:spAutoFit/>
              </a:bodyPr>
              <a:lstStyle/>
              <a:p>
                <a:pPr algn="ctr"/>
                <a:r>
                  <a:rPr lang="en-GB" dirty="0"/>
                  <a:t>… and what if p is not an integer or negative </a:t>
                </a:r>
              </a:p>
              <a:p>
                <a:pPr algn="ctr"/>
                <a:r>
                  <a:rPr lang="en-GB" dirty="0"/>
                  <a:t>(i.e. p = - ½ - the Basel problem, Euler later proved </a:t>
                </a:r>
                <a:r>
                  <a:rPr lang="en-GB" dirty="0" err="1"/>
                  <a:t>S</a:t>
                </a:r>
                <a:r>
                  <a:rPr lang="en-GB" baseline="-25000" dirty="0" err="1"/>
                  <a:t>p</a:t>
                </a:r>
                <a:r>
                  <a:rPr lang="en-GB" dirty="0"/>
                  <a:t>(n) tends as n goes to infinity to </a:t>
                </a:r>
                <a14:m>
                  <m:oMath xmlns:m="http://schemas.openxmlformats.org/officeDocument/2006/math">
                    <m:r>
                      <a:rPr lang="el-GR" i="1" smtClean="0">
                        <a:latin typeface="Cambria Math" panose="02040503050406030204" pitchFamily="18" charset="0"/>
                      </a:rPr>
                      <m:t>𝜋</m:t>
                    </m:r>
                    <m:r>
                      <a:rPr lang="en-GB" b="0" i="1" baseline="30000" smtClean="0">
                        <a:latin typeface="Cambria Math" panose="02040503050406030204" pitchFamily="18" charset="0"/>
                      </a:rPr>
                      <m:t>2</m:t>
                    </m:r>
                  </m:oMath>
                </a14:m>
                <a:r>
                  <a:rPr lang="en-GB" dirty="0"/>
                  <a:t>/6 ) ?</a:t>
                </a:r>
              </a:p>
              <a:p>
                <a:pPr algn="ctr"/>
                <a:r>
                  <a:rPr lang="en-GB" dirty="0"/>
                  <a:t>and connections with to the Riemann zeta function</a:t>
                </a:r>
                <a:endParaRPr lang="en-GB" dirty="0">
                  <a:solidFill>
                    <a:schemeClr val="bg1">
                      <a:lumMod val="85000"/>
                    </a:schemeClr>
                  </a:solidFill>
                </a:endParaRPr>
              </a:p>
            </p:txBody>
          </p:sp>
        </mc:Choice>
        <mc:Fallback xmlns="">
          <p:sp>
            <p:nvSpPr>
              <p:cNvPr id="9" name="TextBox 8">
                <a:extLst>
                  <a:ext uri="{FF2B5EF4-FFF2-40B4-BE49-F238E27FC236}">
                    <a16:creationId xmlns:a16="http://schemas.microsoft.com/office/drawing/2014/main" id="{F48181C0-B0A3-E683-C8C4-39FEB12A3760}"/>
                  </a:ext>
                </a:extLst>
              </p:cNvPr>
              <p:cNvSpPr txBox="1">
                <a:spLocks noRot="1" noChangeAspect="1" noMove="1" noResize="1" noEditPoints="1" noAdjustHandles="1" noChangeArrowheads="1" noChangeShapeType="1" noTextEdit="1"/>
              </p:cNvSpPr>
              <p:nvPr/>
            </p:nvSpPr>
            <p:spPr>
              <a:xfrm>
                <a:off x="236617" y="5433109"/>
                <a:ext cx="9126839" cy="923330"/>
              </a:xfrm>
              <a:prstGeom prst="rect">
                <a:avLst/>
              </a:prstGeom>
              <a:blipFill>
                <a:blip r:embed="rId8"/>
                <a:stretch>
                  <a:fillRect t="-3289" b="-9211"/>
                </a:stretch>
              </a:blipFill>
            </p:spPr>
            <p:txBody>
              <a:bodyPr/>
              <a:lstStyle/>
              <a:p>
                <a:r>
                  <a:rPr lang="en-GB">
                    <a:noFill/>
                  </a:rPr>
                  <a:t> </a:t>
                </a:r>
              </a:p>
            </p:txBody>
          </p:sp>
        </mc:Fallback>
      </mc:AlternateContent>
    </p:spTree>
    <p:extLst>
      <p:ext uri="{BB962C8B-B14F-4D97-AF65-F5344CB8AC3E}">
        <p14:creationId xmlns:p14="http://schemas.microsoft.com/office/powerpoint/2010/main" val="2297394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B47FF37-8454-5B80-F32E-F7A2496DF47E}"/>
              </a:ext>
            </a:extLst>
          </p:cNvPr>
          <p:cNvSpPr txBox="1"/>
          <p:nvPr/>
        </p:nvSpPr>
        <p:spPr>
          <a:xfrm>
            <a:off x="245026" y="2265938"/>
            <a:ext cx="11777947" cy="2718693"/>
          </a:xfrm>
          <a:prstGeom prst="rect">
            <a:avLst/>
          </a:prstGeom>
          <a:noFill/>
        </p:spPr>
        <p:txBody>
          <a:bodyPr wrap="square" rtlCol="0">
            <a:spAutoFit/>
          </a:bodyPr>
          <a:lstStyle/>
          <a:p>
            <a:pPr algn="ctr"/>
            <a:endParaRPr lang="en-GB" sz="3200" dirty="0"/>
          </a:p>
          <a:p>
            <a:r>
              <a:rPr lang="en-GB" sz="3200" dirty="0" err="1"/>
              <a:t>S</a:t>
            </a:r>
            <a:r>
              <a:rPr lang="en-GB" sz="3200" baseline="-25000" dirty="0" err="1"/>
              <a:t>p</a:t>
            </a:r>
            <a:r>
              <a:rPr lang="en-GB" sz="3200" dirty="0"/>
              <a:t>	:   1</a:t>
            </a:r>
            <a:r>
              <a:rPr lang="en-GB" sz="3200" baseline="30000" dirty="0"/>
              <a:t>p </a:t>
            </a:r>
            <a:r>
              <a:rPr lang="en-GB" sz="3200" dirty="0"/>
              <a:t>+ 2</a:t>
            </a:r>
            <a:r>
              <a:rPr lang="en-GB" sz="3200" baseline="30000" dirty="0"/>
              <a:t>p</a:t>
            </a:r>
            <a:r>
              <a:rPr lang="en-GB" sz="3200" dirty="0"/>
              <a:t> + 3</a:t>
            </a:r>
            <a:r>
              <a:rPr lang="en-GB" sz="3200" baseline="30000" dirty="0"/>
              <a:t>p</a:t>
            </a:r>
            <a:r>
              <a:rPr lang="en-GB" sz="3200" dirty="0"/>
              <a:t> + 4</a:t>
            </a:r>
            <a:r>
              <a:rPr lang="en-GB" sz="3200" baseline="30000" dirty="0"/>
              <a:t>p</a:t>
            </a:r>
            <a:r>
              <a:rPr lang="en-GB" sz="3200" dirty="0"/>
              <a:t> + 5</a:t>
            </a:r>
            <a:r>
              <a:rPr lang="en-GB" sz="3200" baseline="30000" dirty="0"/>
              <a:t>p</a:t>
            </a:r>
            <a:r>
              <a:rPr lang="en-GB" sz="3200" dirty="0"/>
              <a:t> + 6</a:t>
            </a:r>
            <a:r>
              <a:rPr lang="en-GB" sz="3200" baseline="30000" dirty="0"/>
              <a:t>p</a:t>
            </a:r>
            <a:r>
              <a:rPr lang="en-GB" sz="3200" dirty="0"/>
              <a:t> + 7</a:t>
            </a:r>
            <a:r>
              <a:rPr lang="en-GB" sz="3200" baseline="30000" dirty="0"/>
              <a:t>p</a:t>
            </a:r>
            <a:r>
              <a:rPr lang="en-GB" sz="3200" dirty="0"/>
              <a:t> + 8</a:t>
            </a:r>
            <a:r>
              <a:rPr lang="en-GB" sz="3200" baseline="30000" dirty="0"/>
              <a:t>p</a:t>
            </a:r>
            <a:r>
              <a:rPr lang="en-GB" sz="3200" dirty="0"/>
              <a:t> + 9</a:t>
            </a:r>
            <a:r>
              <a:rPr lang="en-GB" sz="3200" baseline="30000" dirty="0"/>
              <a:t>p</a:t>
            </a:r>
            <a:r>
              <a:rPr lang="en-GB" sz="3200" dirty="0"/>
              <a:t> + … + n</a:t>
            </a:r>
            <a:r>
              <a:rPr lang="en-GB" sz="3200" baseline="30000" dirty="0"/>
              <a:t>p		</a:t>
            </a:r>
            <a:r>
              <a:rPr lang="en-GB" sz="3200" dirty="0"/>
              <a:t>=	?</a:t>
            </a:r>
          </a:p>
          <a:p>
            <a:endParaRPr lang="en-GB" sz="3200" baseline="30000" dirty="0"/>
          </a:p>
          <a:p>
            <a:endParaRPr lang="en-GB" sz="3200" baseline="30000" dirty="0"/>
          </a:p>
          <a:p>
            <a:r>
              <a:rPr lang="en-GB" sz="3200" dirty="0">
                <a:solidFill>
                  <a:srgbClr val="FF0000"/>
                </a:solidFill>
              </a:rPr>
              <a:t>p = 0 </a:t>
            </a:r>
            <a:r>
              <a:rPr lang="en-GB" sz="3200" dirty="0"/>
              <a:t>:   1 + 1 + 1 + 1 + 1 + 1 + 1 + 1 + 1 … + 1				=	</a:t>
            </a:r>
            <a:r>
              <a:rPr lang="en-GB" sz="3200" dirty="0">
                <a:solidFill>
                  <a:srgbClr val="FF0000"/>
                </a:solidFill>
              </a:rPr>
              <a:t>1</a:t>
            </a:r>
            <a:r>
              <a:rPr lang="en-GB" sz="3200" dirty="0"/>
              <a:t> n</a:t>
            </a:r>
          </a:p>
          <a:p>
            <a:endParaRPr lang="en-GB" sz="3200" dirty="0"/>
          </a:p>
        </p:txBody>
      </p:sp>
      <p:pic>
        <p:nvPicPr>
          <p:cNvPr id="3074" name="Picture 2" descr="Power Sum -- from Wolfram MathWorld">
            <a:extLst>
              <a:ext uri="{FF2B5EF4-FFF2-40B4-BE49-F238E27FC236}">
                <a16:creationId xmlns:a16="http://schemas.microsoft.com/office/drawing/2014/main" id="{4F32C3FF-21FD-B796-A0E9-093A10B597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1308" y="338183"/>
            <a:ext cx="2149384" cy="108149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470E549-0257-9D54-B109-4C48A35FA34A}"/>
              </a:ext>
            </a:extLst>
          </p:cNvPr>
          <p:cNvSpPr txBox="1"/>
          <p:nvPr/>
        </p:nvSpPr>
        <p:spPr>
          <a:xfrm>
            <a:off x="11189158" y="4463677"/>
            <a:ext cx="726612" cy="369332"/>
          </a:xfrm>
          <a:prstGeom prst="rect">
            <a:avLst/>
          </a:prstGeom>
          <a:solidFill>
            <a:schemeClr val="bg1"/>
          </a:solidFill>
        </p:spPr>
        <p:txBody>
          <a:bodyPr wrap="square" rtlCol="0">
            <a:spAutoFit/>
          </a:bodyPr>
          <a:lstStyle/>
          <a:p>
            <a:r>
              <a:rPr lang="en-GB" sz="900" b="1" dirty="0"/>
              <a:t>One is Everything</a:t>
            </a:r>
          </a:p>
        </p:txBody>
      </p:sp>
      <p:sp>
        <p:nvSpPr>
          <p:cNvPr id="6" name="TextBox 5">
            <a:extLst>
              <a:ext uri="{FF2B5EF4-FFF2-40B4-BE49-F238E27FC236}">
                <a16:creationId xmlns:a16="http://schemas.microsoft.com/office/drawing/2014/main" id="{719FD007-B7F4-AAF3-B830-5BCC396D3C9D}"/>
              </a:ext>
            </a:extLst>
          </p:cNvPr>
          <p:cNvSpPr txBox="1"/>
          <p:nvPr/>
        </p:nvSpPr>
        <p:spPr>
          <a:xfrm>
            <a:off x="11005457" y="6335486"/>
            <a:ext cx="1094014" cy="369332"/>
          </a:xfrm>
          <a:prstGeom prst="rect">
            <a:avLst/>
          </a:prstGeom>
          <a:noFill/>
        </p:spPr>
        <p:txBody>
          <a:bodyPr wrap="square" rtlCol="0">
            <a:spAutoFit/>
          </a:bodyPr>
          <a:lstStyle/>
          <a:p>
            <a:pPr algn="ctr"/>
            <a:r>
              <a:rPr lang="en-GB" dirty="0">
                <a:solidFill>
                  <a:srgbClr val="00B050"/>
                </a:solidFill>
              </a:rPr>
              <a:t>T =  40s</a:t>
            </a:r>
          </a:p>
        </p:txBody>
      </p:sp>
    </p:spTree>
    <p:extLst>
      <p:ext uri="{BB962C8B-B14F-4D97-AF65-F5344CB8AC3E}">
        <p14:creationId xmlns:p14="http://schemas.microsoft.com/office/powerpoint/2010/main" val="2608823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B47FF37-8454-5B80-F32E-F7A2496DF47E}"/>
              </a:ext>
            </a:extLst>
          </p:cNvPr>
          <p:cNvSpPr txBox="1"/>
          <p:nvPr/>
        </p:nvSpPr>
        <p:spPr>
          <a:xfrm>
            <a:off x="245026" y="1607570"/>
            <a:ext cx="11777947" cy="3539430"/>
          </a:xfrm>
          <a:prstGeom prst="rect">
            <a:avLst/>
          </a:prstGeom>
          <a:noFill/>
        </p:spPr>
        <p:txBody>
          <a:bodyPr wrap="square" rtlCol="0">
            <a:spAutoFit/>
          </a:bodyPr>
          <a:lstStyle/>
          <a:p>
            <a:pPr algn="ctr"/>
            <a:endParaRPr lang="en-GB" sz="3200" dirty="0"/>
          </a:p>
          <a:p>
            <a:endParaRPr lang="en-GB" sz="3200" dirty="0"/>
          </a:p>
          <a:p>
            <a:r>
              <a:rPr lang="en-GB" sz="3200" dirty="0"/>
              <a:t>p = 1 :   1 + 2 + 3 + 4 + 5 + 6 + 7 + 8 + 9 … + n</a:t>
            </a:r>
          </a:p>
          <a:p>
            <a:r>
              <a:rPr lang="en-GB" sz="3200" dirty="0"/>
              <a:t>p = 2 :   1 + 4 + 9 + 16 + 25 + 36 + 49 + 64 + 81 … + n</a:t>
            </a:r>
            <a:r>
              <a:rPr lang="en-GB" sz="3200" baseline="30000" dirty="0"/>
              <a:t>2</a:t>
            </a:r>
            <a:endParaRPr lang="en-GB" sz="3200" dirty="0"/>
          </a:p>
          <a:p>
            <a:r>
              <a:rPr lang="en-GB" sz="3200" dirty="0"/>
              <a:t>p = 3 :   1 + 8 + 27 + 64 + 125 + 216 + 343 + 512 + 729 … + n</a:t>
            </a:r>
            <a:r>
              <a:rPr lang="en-GB" sz="3200" baseline="30000" dirty="0"/>
              <a:t>3</a:t>
            </a:r>
            <a:endParaRPr lang="en-GB" sz="3200" dirty="0"/>
          </a:p>
          <a:p>
            <a:r>
              <a:rPr lang="en-GB" sz="3200" dirty="0"/>
              <a:t>p = 4 :   1 + 16 + 81 + 256 + 625 + 1296 + 2401 + 4096 + 6561 … + n</a:t>
            </a:r>
            <a:r>
              <a:rPr lang="en-GB" sz="3200" baseline="30000" dirty="0"/>
              <a:t>4</a:t>
            </a:r>
            <a:endParaRPr lang="en-GB" sz="3200" dirty="0"/>
          </a:p>
          <a:p>
            <a:endParaRPr lang="en-GB" sz="3200" dirty="0"/>
          </a:p>
        </p:txBody>
      </p:sp>
      <p:pic>
        <p:nvPicPr>
          <p:cNvPr id="3074" name="Picture 2" descr="Power Sum -- from Wolfram MathWorld">
            <a:extLst>
              <a:ext uri="{FF2B5EF4-FFF2-40B4-BE49-F238E27FC236}">
                <a16:creationId xmlns:a16="http://schemas.microsoft.com/office/drawing/2014/main" id="{4F32C3FF-21FD-B796-A0E9-093A10B597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1308" y="338183"/>
            <a:ext cx="2149384" cy="108149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358C77C-3CB4-5535-5EDA-8DB93A398B3A}"/>
              </a:ext>
            </a:extLst>
          </p:cNvPr>
          <p:cNvSpPr txBox="1"/>
          <p:nvPr/>
        </p:nvSpPr>
        <p:spPr>
          <a:xfrm>
            <a:off x="116773" y="1638092"/>
            <a:ext cx="11958451" cy="369332"/>
          </a:xfrm>
          <a:prstGeom prst="rect">
            <a:avLst/>
          </a:prstGeom>
          <a:noFill/>
        </p:spPr>
        <p:txBody>
          <a:bodyPr wrap="square" rtlCol="0">
            <a:spAutoFit/>
          </a:bodyPr>
          <a:lstStyle/>
          <a:p>
            <a:pPr algn="ctr"/>
            <a:r>
              <a:rPr lang="en-GB" dirty="0"/>
              <a:t>… sum of integers , squares , cubes , fourth powers …</a:t>
            </a:r>
            <a:endParaRPr lang="en-GB" dirty="0">
              <a:solidFill>
                <a:schemeClr val="bg1">
                  <a:lumMod val="85000"/>
                </a:schemeClr>
              </a:solidFill>
            </a:endParaRPr>
          </a:p>
        </p:txBody>
      </p:sp>
      <p:sp>
        <p:nvSpPr>
          <p:cNvPr id="3" name="TextBox 2">
            <a:extLst>
              <a:ext uri="{FF2B5EF4-FFF2-40B4-BE49-F238E27FC236}">
                <a16:creationId xmlns:a16="http://schemas.microsoft.com/office/drawing/2014/main" id="{BF0148B6-9B4C-9206-7270-DC92B9205E33}"/>
              </a:ext>
            </a:extLst>
          </p:cNvPr>
          <p:cNvSpPr txBox="1"/>
          <p:nvPr/>
        </p:nvSpPr>
        <p:spPr>
          <a:xfrm>
            <a:off x="11046279" y="6335486"/>
            <a:ext cx="1053192" cy="369332"/>
          </a:xfrm>
          <a:prstGeom prst="rect">
            <a:avLst/>
          </a:prstGeom>
          <a:noFill/>
        </p:spPr>
        <p:txBody>
          <a:bodyPr wrap="square" rtlCol="0">
            <a:spAutoFit/>
          </a:bodyPr>
          <a:lstStyle/>
          <a:p>
            <a:pPr algn="ctr"/>
            <a:r>
              <a:rPr lang="en-GB" dirty="0">
                <a:solidFill>
                  <a:srgbClr val="00B050"/>
                </a:solidFill>
              </a:rPr>
              <a:t>T =  60s</a:t>
            </a:r>
          </a:p>
        </p:txBody>
      </p:sp>
    </p:spTree>
    <p:extLst>
      <p:ext uri="{BB962C8B-B14F-4D97-AF65-F5344CB8AC3E}">
        <p14:creationId xmlns:p14="http://schemas.microsoft.com/office/powerpoint/2010/main" val="1866918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D64FD62-F9C2-92D8-727E-18CB910F72D8}"/>
              </a:ext>
            </a:extLst>
          </p:cNvPr>
          <p:cNvSpPr txBox="1"/>
          <p:nvPr/>
        </p:nvSpPr>
        <p:spPr>
          <a:xfrm>
            <a:off x="1223159" y="5877746"/>
            <a:ext cx="2588820" cy="923330"/>
          </a:xfrm>
          <a:prstGeom prst="rect">
            <a:avLst/>
          </a:prstGeom>
          <a:noFill/>
        </p:spPr>
        <p:txBody>
          <a:bodyPr wrap="square" rtlCol="0">
            <a:spAutoFit/>
          </a:bodyPr>
          <a:lstStyle/>
          <a:p>
            <a:pPr algn="ctr"/>
            <a:r>
              <a:rPr lang="en-GB" b="0" i="0" dirty="0">
                <a:solidFill>
                  <a:srgbClr val="000000"/>
                </a:solidFill>
                <a:effectLst/>
                <a:latin typeface="Linux Libertine"/>
              </a:rPr>
              <a:t>Jacob Bernoulli</a:t>
            </a:r>
          </a:p>
          <a:p>
            <a:pPr algn="ctr"/>
            <a:r>
              <a:rPr lang="en-GB" b="0" i="0" dirty="0">
                <a:solidFill>
                  <a:srgbClr val="000000"/>
                </a:solidFill>
                <a:effectLst/>
                <a:latin typeface="Linux Libertine"/>
              </a:rPr>
              <a:t>Ars </a:t>
            </a:r>
            <a:r>
              <a:rPr lang="en-GB" b="0" i="0" dirty="0" err="1">
                <a:solidFill>
                  <a:srgbClr val="000000"/>
                </a:solidFill>
                <a:effectLst/>
                <a:latin typeface="Linux Libertine"/>
              </a:rPr>
              <a:t>Conjectandi</a:t>
            </a:r>
            <a:r>
              <a:rPr lang="en-GB" b="0" i="0" dirty="0">
                <a:solidFill>
                  <a:srgbClr val="000000"/>
                </a:solidFill>
                <a:effectLst/>
                <a:latin typeface="Linux Libertine"/>
              </a:rPr>
              <a:t> 1713</a:t>
            </a:r>
          </a:p>
          <a:p>
            <a:pPr algn="ctr"/>
            <a:endParaRPr lang="en-GB" dirty="0"/>
          </a:p>
        </p:txBody>
      </p:sp>
      <p:sp>
        <p:nvSpPr>
          <p:cNvPr id="2" name="Title 1">
            <a:extLst>
              <a:ext uri="{FF2B5EF4-FFF2-40B4-BE49-F238E27FC236}">
                <a16:creationId xmlns:a16="http://schemas.microsoft.com/office/drawing/2014/main" id="{596D4D71-F46E-571A-BF46-C715EB07DD4F}"/>
              </a:ext>
            </a:extLst>
          </p:cNvPr>
          <p:cNvSpPr>
            <a:spLocks noGrp="1"/>
          </p:cNvSpPr>
          <p:nvPr>
            <p:ph type="ctrTitle"/>
          </p:nvPr>
        </p:nvSpPr>
        <p:spPr>
          <a:xfrm>
            <a:off x="46116" y="0"/>
            <a:ext cx="11046823" cy="1017319"/>
          </a:xfrm>
        </p:spPr>
        <p:txBody>
          <a:bodyPr>
            <a:normAutofit/>
          </a:bodyPr>
          <a:lstStyle/>
          <a:p>
            <a:r>
              <a:rPr lang="en-GB" dirty="0"/>
              <a:t>Bernoulli		   </a:t>
            </a:r>
            <a:r>
              <a:rPr lang="en-GB" dirty="0">
                <a:solidFill>
                  <a:schemeClr val="bg1"/>
                </a:solidFill>
              </a:rPr>
              <a:t>Numbers</a:t>
            </a:r>
            <a:r>
              <a:rPr lang="en-GB" dirty="0"/>
              <a:t>	      Seki</a:t>
            </a:r>
          </a:p>
        </p:txBody>
      </p:sp>
      <p:sp>
        <p:nvSpPr>
          <p:cNvPr id="6" name="AutoShape 8" descr=" B_n=(n!)/(2pii)∮z/(e^z-1)(dz)/(z^(n+1)), ">
            <a:extLst>
              <a:ext uri="{FF2B5EF4-FFF2-40B4-BE49-F238E27FC236}">
                <a16:creationId xmlns:a16="http://schemas.microsoft.com/office/drawing/2014/main" id="{156AE38B-BC06-071F-FBDC-B785DC8B718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0" name="Picture 2">
            <a:extLst>
              <a:ext uri="{FF2B5EF4-FFF2-40B4-BE49-F238E27FC236}">
                <a16:creationId xmlns:a16="http://schemas.microsoft.com/office/drawing/2014/main" id="{C4EFB68A-DCFB-F9FF-C32E-16F9E4729EA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066"/>
          <a:stretch/>
        </p:blipFill>
        <p:spPr bwMode="auto">
          <a:xfrm>
            <a:off x="5725411" y="999924"/>
            <a:ext cx="6236722" cy="485815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7CBDC74A-B9D3-F12A-AF1A-0FD3DF5DF7D5}"/>
              </a:ext>
            </a:extLst>
          </p:cNvPr>
          <p:cNvSpPr txBox="1"/>
          <p:nvPr/>
        </p:nvSpPr>
        <p:spPr>
          <a:xfrm>
            <a:off x="7620000" y="5877746"/>
            <a:ext cx="3732811" cy="923330"/>
          </a:xfrm>
          <a:prstGeom prst="rect">
            <a:avLst/>
          </a:prstGeom>
          <a:noFill/>
        </p:spPr>
        <p:txBody>
          <a:bodyPr wrap="square" rtlCol="0">
            <a:spAutoFit/>
          </a:bodyPr>
          <a:lstStyle/>
          <a:p>
            <a:pPr algn="ctr"/>
            <a:r>
              <a:rPr lang="en-GB" dirty="0" err="1">
                <a:solidFill>
                  <a:srgbClr val="000000"/>
                </a:solidFill>
                <a:latin typeface="Linux Libertine"/>
              </a:rPr>
              <a:t>Takakazu</a:t>
            </a:r>
            <a:r>
              <a:rPr lang="en-GB" dirty="0">
                <a:solidFill>
                  <a:srgbClr val="000000"/>
                </a:solidFill>
                <a:latin typeface="Linux Libertine"/>
              </a:rPr>
              <a:t> Seki</a:t>
            </a:r>
            <a:endParaRPr lang="en-GB" b="0" i="0" dirty="0">
              <a:solidFill>
                <a:srgbClr val="000000"/>
              </a:solidFill>
              <a:effectLst/>
              <a:latin typeface="Linux Libertine"/>
            </a:endParaRPr>
          </a:p>
          <a:p>
            <a:pPr algn="ctr"/>
            <a:r>
              <a:rPr lang="en-GB" b="0" i="0" dirty="0">
                <a:solidFill>
                  <a:srgbClr val="000000"/>
                </a:solidFill>
                <a:effectLst/>
                <a:latin typeface="Linux Libertine"/>
              </a:rPr>
              <a:t>Essentials of Mathematics  1712</a:t>
            </a:r>
          </a:p>
          <a:p>
            <a:pPr algn="ctr"/>
            <a:endParaRPr lang="en-GB" dirty="0"/>
          </a:p>
        </p:txBody>
      </p:sp>
      <p:pic>
        <p:nvPicPr>
          <p:cNvPr id="2052" name="Picture 4" descr="Ars Conjectandi - Wikiwand">
            <a:extLst>
              <a:ext uri="{FF2B5EF4-FFF2-40B4-BE49-F238E27FC236}">
                <a16:creationId xmlns:a16="http://schemas.microsoft.com/office/drawing/2014/main" id="{C23ACE59-63AF-8236-A9E9-E4BECA6E88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257" y="989527"/>
            <a:ext cx="3838780" cy="487894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3D53318-9A1C-7873-44E6-F1A29046EF04}"/>
              </a:ext>
            </a:extLst>
          </p:cNvPr>
          <p:cNvSpPr txBox="1"/>
          <p:nvPr/>
        </p:nvSpPr>
        <p:spPr>
          <a:xfrm>
            <a:off x="2616671" y="1683680"/>
            <a:ext cx="1547610" cy="646331"/>
          </a:xfrm>
          <a:prstGeom prst="rect">
            <a:avLst/>
          </a:prstGeom>
          <a:solidFill>
            <a:schemeClr val="bg1"/>
          </a:solidFill>
        </p:spPr>
        <p:txBody>
          <a:bodyPr wrap="square" rtlCol="0">
            <a:spAutoFit/>
          </a:bodyPr>
          <a:lstStyle/>
          <a:p>
            <a:pPr algn="ctr"/>
            <a:r>
              <a:rPr lang="en-GB" sz="1200" dirty="0"/>
              <a:t>The ‘integral’ Symbol means summation in Bernoulli's notation</a:t>
            </a:r>
          </a:p>
        </p:txBody>
      </p:sp>
      <p:sp>
        <p:nvSpPr>
          <p:cNvPr id="4" name="TextBox 3">
            <a:extLst>
              <a:ext uri="{FF2B5EF4-FFF2-40B4-BE49-F238E27FC236}">
                <a16:creationId xmlns:a16="http://schemas.microsoft.com/office/drawing/2014/main" id="{4B68737B-082D-8339-C7A1-2D2F01DB52D5}"/>
              </a:ext>
            </a:extLst>
          </p:cNvPr>
          <p:cNvSpPr txBox="1"/>
          <p:nvPr/>
        </p:nvSpPr>
        <p:spPr>
          <a:xfrm>
            <a:off x="11092939" y="6335486"/>
            <a:ext cx="1006532" cy="369332"/>
          </a:xfrm>
          <a:prstGeom prst="rect">
            <a:avLst/>
          </a:prstGeom>
          <a:noFill/>
        </p:spPr>
        <p:txBody>
          <a:bodyPr wrap="square" rtlCol="0">
            <a:spAutoFit/>
          </a:bodyPr>
          <a:lstStyle/>
          <a:p>
            <a:pPr algn="ctr"/>
            <a:r>
              <a:rPr lang="en-GB" dirty="0">
                <a:solidFill>
                  <a:srgbClr val="00B050"/>
                </a:solidFill>
              </a:rPr>
              <a:t>T =  80s</a:t>
            </a:r>
          </a:p>
        </p:txBody>
      </p:sp>
    </p:spTree>
    <p:extLst>
      <p:ext uri="{BB962C8B-B14F-4D97-AF65-F5344CB8AC3E}">
        <p14:creationId xmlns:p14="http://schemas.microsoft.com/office/powerpoint/2010/main" val="2396649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D64FD62-F9C2-92D8-727E-18CB910F72D8}"/>
              </a:ext>
            </a:extLst>
          </p:cNvPr>
          <p:cNvSpPr txBox="1"/>
          <p:nvPr/>
        </p:nvSpPr>
        <p:spPr>
          <a:xfrm>
            <a:off x="1223159" y="5877746"/>
            <a:ext cx="2588820" cy="923330"/>
          </a:xfrm>
          <a:prstGeom prst="rect">
            <a:avLst/>
          </a:prstGeom>
          <a:noFill/>
        </p:spPr>
        <p:txBody>
          <a:bodyPr wrap="square" rtlCol="0">
            <a:spAutoFit/>
          </a:bodyPr>
          <a:lstStyle/>
          <a:p>
            <a:pPr algn="ctr"/>
            <a:r>
              <a:rPr lang="en-GB" b="0" i="0" dirty="0">
                <a:solidFill>
                  <a:srgbClr val="000000"/>
                </a:solidFill>
                <a:effectLst/>
                <a:latin typeface="Linux Libertine"/>
              </a:rPr>
              <a:t>Jacob Bernoulli</a:t>
            </a:r>
          </a:p>
          <a:p>
            <a:pPr algn="ctr"/>
            <a:r>
              <a:rPr lang="en-GB" b="0" i="0" dirty="0">
                <a:solidFill>
                  <a:srgbClr val="000000"/>
                </a:solidFill>
                <a:effectLst/>
                <a:latin typeface="Linux Libertine"/>
              </a:rPr>
              <a:t>Ars </a:t>
            </a:r>
            <a:r>
              <a:rPr lang="en-GB" b="0" i="0" dirty="0" err="1">
                <a:solidFill>
                  <a:srgbClr val="000000"/>
                </a:solidFill>
                <a:effectLst/>
                <a:latin typeface="Linux Libertine"/>
              </a:rPr>
              <a:t>Conjectandi</a:t>
            </a:r>
            <a:r>
              <a:rPr lang="en-GB" b="0" i="0" dirty="0">
                <a:solidFill>
                  <a:srgbClr val="000000"/>
                </a:solidFill>
                <a:effectLst/>
                <a:latin typeface="Linux Libertine"/>
              </a:rPr>
              <a:t> 1713</a:t>
            </a:r>
          </a:p>
          <a:p>
            <a:pPr algn="ctr"/>
            <a:endParaRPr lang="en-GB" dirty="0"/>
          </a:p>
        </p:txBody>
      </p:sp>
      <p:sp>
        <p:nvSpPr>
          <p:cNvPr id="2" name="Title 1">
            <a:extLst>
              <a:ext uri="{FF2B5EF4-FFF2-40B4-BE49-F238E27FC236}">
                <a16:creationId xmlns:a16="http://schemas.microsoft.com/office/drawing/2014/main" id="{596D4D71-F46E-571A-BF46-C715EB07DD4F}"/>
              </a:ext>
            </a:extLst>
          </p:cNvPr>
          <p:cNvSpPr>
            <a:spLocks noGrp="1"/>
          </p:cNvSpPr>
          <p:nvPr>
            <p:ph type="ctrTitle"/>
          </p:nvPr>
        </p:nvSpPr>
        <p:spPr>
          <a:xfrm>
            <a:off x="46116" y="0"/>
            <a:ext cx="11046823" cy="1017319"/>
          </a:xfrm>
        </p:spPr>
        <p:txBody>
          <a:bodyPr>
            <a:normAutofit/>
          </a:bodyPr>
          <a:lstStyle/>
          <a:p>
            <a:r>
              <a:rPr lang="en-GB" dirty="0"/>
              <a:t>Bernoulli		   </a:t>
            </a:r>
            <a:r>
              <a:rPr lang="en-GB" dirty="0">
                <a:solidFill>
                  <a:schemeClr val="bg1"/>
                </a:solidFill>
              </a:rPr>
              <a:t>Numbers</a:t>
            </a:r>
            <a:r>
              <a:rPr lang="en-GB" dirty="0"/>
              <a:t>	      Seki</a:t>
            </a:r>
          </a:p>
        </p:txBody>
      </p:sp>
      <p:sp>
        <p:nvSpPr>
          <p:cNvPr id="6" name="AutoShape 8" descr=" B_n=(n!)/(2pii)∮z/(e^z-1)(dz)/(z^(n+1)), ">
            <a:extLst>
              <a:ext uri="{FF2B5EF4-FFF2-40B4-BE49-F238E27FC236}">
                <a16:creationId xmlns:a16="http://schemas.microsoft.com/office/drawing/2014/main" id="{156AE38B-BC06-071F-FBDC-B785DC8B718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0" name="Picture 2">
            <a:extLst>
              <a:ext uri="{FF2B5EF4-FFF2-40B4-BE49-F238E27FC236}">
                <a16:creationId xmlns:a16="http://schemas.microsoft.com/office/drawing/2014/main" id="{C4EFB68A-DCFB-F9FF-C32E-16F9E4729EA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066"/>
          <a:stretch/>
        </p:blipFill>
        <p:spPr bwMode="auto">
          <a:xfrm>
            <a:off x="5685826" y="1021327"/>
            <a:ext cx="6236722" cy="485815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7CBDC74A-B9D3-F12A-AF1A-0FD3DF5DF7D5}"/>
              </a:ext>
            </a:extLst>
          </p:cNvPr>
          <p:cNvSpPr txBox="1"/>
          <p:nvPr/>
        </p:nvSpPr>
        <p:spPr>
          <a:xfrm>
            <a:off x="7620000" y="5877746"/>
            <a:ext cx="3732811" cy="923330"/>
          </a:xfrm>
          <a:prstGeom prst="rect">
            <a:avLst/>
          </a:prstGeom>
          <a:noFill/>
        </p:spPr>
        <p:txBody>
          <a:bodyPr wrap="square" rtlCol="0">
            <a:spAutoFit/>
          </a:bodyPr>
          <a:lstStyle/>
          <a:p>
            <a:pPr algn="ctr"/>
            <a:r>
              <a:rPr lang="en-GB" dirty="0" err="1">
                <a:solidFill>
                  <a:srgbClr val="000000"/>
                </a:solidFill>
                <a:latin typeface="Linux Libertine"/>
              </a:rPr>
              <a:t>Takakazu</a:t>
            </a:r>
            <a:r>
              <a:rPr lang="en-GB" dirty="0">
                <a:solidFill>
                  <a:srgbClr val="000000"/>
                </a:solidFill>
                <a:latin typeface="Linux Libertine"/>
              </a:rPr>
              <a:t> Seki</a:t>
            </a:r>
            <a:endParaRPr lang="en-GB" b="0" i="0" dirty="0">
              <a:solidFill>
                <a:srgbClr val="000000"/>
              </a:solidFill>
              <a:effectLst/>
              <a:latin typeface="Linux Libertine"/>
            </a:endParaRPr>
          </a:p>
          <a:p>
            <a:pPr algn="ctr"/>
            <a:r>
              <a:rPr lang="en-GB" b="0" i="0" dirty="0">
                <a:solidFill>
                  <a:srgbClr val="000000"/>
                </a:solidFill>
                <a:effectLst/>
                <a:latin typeface="Linux Libertine"/>
              </a:rPr>
              <a:t>Essentials of Mathematics  1712</a:t>
            </a:r>
          </a:p>
          <a:p>
            <a:pPr algn="ctr"/>
            <a:endParaRPr lang="en-GB" dirty="0"/>
          </a:p>
        </p:txBody>
      </p:sp>
      <p:pic>
        <p:nvPicPr>
          <p:cNvPr id="2052" name="Picture 4" descr="Ars Conjectandi - Wikiwand">
            <a:extLst>
              <a:ext uri="{FF2B5EF4-FFF2-40B4-BE49-F238E27FC236}">
                <a16:creationId xmlns:a16="http://schemas.microsoft.com/office/drawing/2014/main" id="{C23ACE59-63AF-8236-A9E9-E4BECA6E88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257" y="989527"/>
            <a:ext cx="3838780" cy="487894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815F7143-6C7D-BBA9-6ED8-225B64750693}"/>
              </a:ext>
            </a:extLst>
          </p:cNvPr>
          <p:cNvSpPr/>
          <p:nvPr/>
        </p:nvSpPr>
        <p:spPr>
          <a:xfrm>
            <a:off x="803563" y="5379522"/>
            <a:ext cx="2026723" cy="39844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Rounded Corners 3">
            <a:extLst>
              <a:ext uri="{FF2B5EF4-FFF2-40B4-BE49-F238E27FC236}">
                <a16:creationId xmlns:a16="http://schemas.microsoft.com/office/drawing/2014/main" id="{F71ED76F-7772-D019-3D82-E5002AF80A18}"/>
              </a:ext>
            </a:extLst>
          </p:cNvPr>
          <p:cNvSpPr/>
          <p:nvPr/>
        </p:nvSpPr>
        <p:spPr>
          <a:xfrm>
            <a:off x="9896104" y="1745673"/>
            <a:ext cx="1955470" cy="317862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88E19CB1-BCAA-F85C-D4AA-CA823DA87B70}"/>
              </a:ext>
            </a:extLst>
          </p:cNvPr>
          <p:cNvSpPr txBox="1"/>
          <p:nvPr/>
        </p:nvSpPr>
        <p:spPr>
          <a:xfrm>
            <a:off x="10436195" y="2064743"/>
            <a:ext cx="726612" cy="230832"/>
          </a:xfrm>
          <a:prstGeom prst="rect">
            <a:avLst/>
          </a:prstGeom>
          <a:solidFill>
            <a:schemeClr val="bg1"/>
          </a:solidFill>
        </p:spPr>
        <p:txBody>
          <a:bodyPr wrap="square" rtlCol="0">
            <a:spAutoFit/>
          </a:bodyPr>
          <a:lstStyle/>
          <a:p>
            <a:r>
              <a:rPr lang="en-GB" sz="900" b="1" dirty="0"/>
              <a:t>Everything</a:t>
            </a:r>
          </a:p>
        </p:txBody>
      </p:sp>
      <p:sp>
        <p:nvSpPr>
          <p:cNvPr id="11" name="TextBox 10">
            <a:extLst>
              <a:ext uri="{FF2B5EF4-FFF2-40B4-BE49-F238E27FC236}">
                <a16:creationId xmlns:a16="http://schemas.microsoft.com/office/drawing/2014/main" id="{B0747DDB-56F3-9C5A-948D-6BB1AE3187A3}"/>
              </a:ext>
            </a:extLst>
          </p:cNvPr>
          <p:cNvSpPr txBox="1"/>
          <p:nvPr/>
        </p:nvSpPr>
        <p:spPr>
          <a:xfrm>
            <a:off x="10436195" y="2706955"/>
            <a:ext cx="726612" cy="230832"/>
          </a:xfrm>
          <a:prstGeom prst="rect">
            <a:avLst/>
          </a:prstGeom>
          <a:solidFill>
            <a:schemeClr val="bg1"/>
          </a:solidFill>
        </p:spPr>
        <p:txBody>
          <a:bodyPr wrap="square" rtlCol="0">
            <a:spAutoFit/>
          </a:bodyPr>
          <a:lstStyle/>
          <a:p>
            <a:pPr algn="ctr"/>
            <a:r>
              <a:rPr lang="en-GB" sz="900" b="1" dirty="0"/>
              <a:t>Nothing</a:t>
            </a:r>
          </a:p>
        </p:txBody>
      </p:sp>
      <p:sp>
        <p:nvSpPr>
          <p:cNvPr id="12" name="TextBox 11">
            <a:extLst>
              <a:ext uri="{FF2B5EF4-FFF2-40B4-BE49-F238E27FC236}">
                <a16:creationId xmlns:a16="http://schemas.microsoft.com/office/drawing/2014/main" id="{C0B77CB4-4B8B-7D30-080E-AEAA5A02E457}"/>
              </a:ext>
            </a:extLst>
          </p:cNvPr>
          <p:cNvSpPr txBox="1"/>
          <p:nvPr/>
        </p:nvSpPr>
        <p:spPr>
          <a:xfrm>
            <a:off x="10429148" y="3125814"/>
            <a:ext cx="726612" cy="230832"/>
          </a:xfrm>
          <a:prstGeom prst="rect">
            <a:avLst/>
          </a:prstGeom>
          <a:solidFill>
            <a:schemeClr val="bg1"/>
          </a:solidFill>
        </p:spPr>
        <p:txBody>
          <a:bodyPr wrap="square" rtlCol="0">
            <a:spAutoFit/>
          </a:bodyPr>
          <a:lstStyle/>
          <a:p>
            <a:pPr algn="ctr"/>
            <a:r>
              <a:rPr lang="en-GB" sz="900" b="1" dirty="0"/>
              <a:t>Nothing</a:t>
            </a:r>
          </a:p>
        </p:txBody>
      </p:sp>
      <p:sp>
        <p:nvSpPr>
          <p:cNvPr id="13" name="TextBox 12">
            <a:extLst>
              <a:ext uri="{FF2B5EF4-FFF2-40B4-BE49-F238E27FC236}">
                <a16:creationId xmlns:a16="http://schemas.microsoft.com/office/drawing/2014/main" id="{5479438F-39A5-4E29-CCF9-78DE367AFA23}"/>
              </a:ext>
            </a:extLst>
          </p:cNvPr>
          <p:cNvSpPr txBox="1"/>
          <p:nvPr/>
        </p:nvSpPr>
        <p:spPr>
          <a:xfrm>
            <a:off x="10436195" y="3523014"/>
            <a:ext cx="726612" cy="230832"/>
          </a:xfrm>
          <a:prstGeom prst="rect">
            <a:avLst/>
          </a:prstGeom>
          <a:solidFill>
            <a:schemeClr val="bg1"/>
          </a:solidFill>
        </p:spPr>
        <p:txBody>
          <a:bodyPr wrap="square" rtlCol="0">
            <a:spAutoFit/>
          </a:bodyPr>
          <a:lstStyle/>
          <a:p>
            <a:pPr algn="ctr"/>
            <a:r>
              <a:rPr lang="en-GB" sz="900" b="1" dirty="0"/>
              <a:t>Nothing</a:t>
            </a:r>
          </a:p>
        </p:txBody>
      </p:sp>
      <p:sp>
        <p:nvSpPr>
          <p:cNvPr id="15" name="TextBox 14">
            <a:extLst>
              <a:ext uri="{FF2B5EF4-FFF2-40B4-BE49-F238E27FC236}">
                <a16:creationId xmlns:a16="http://schemas.microsoft.com/office/drawing/2014/main" id="{03E40994-11A0-2F5A-247A-683897CE3B44}"/>
              </a:ext>
            </a:extLst>
          </p:cNvPr>
          <p:cNvSpPr txBox="1"/>
          <p:nvPr/>
        </p:nvSpPr>
        <p:spPr>
          <a:xfrm>
            <a:off x="10436195" y="3941873"/>
            <a:ext cx="726612" cy="230832"/>
          </a:xfrm>
          <a:prstGeom prst="rect">
            <a:avLst/>
          </a:prstGeom>
          <a:solidFill>
            <a:schemeClr val="bg1"/>
          </a:solidFill>
        </p:spPr>
        <p:txBody>
          <a:bodyPr wrap="square" rtlCol="0">
            <a:spAutoFit/>
          </a:bodyPr>
          <a:lstStyle/>
          <a:p>
            <a:pPr algn="ctr"/>
            <a:r>
              <a:rPr lang="en-GB" sz="900" b="1" dirty="0"/>
              <a:t>Nothing</a:t>
            </a:r>
          </a:p>
        </p:txBody>
      </p:sp>
      <p:sp>
        <p:nvSpPr>
          <p:cNvPr id="16" name="TextBox 15">
            <a:extLst>
              <a:ext uri="{FF2B5EF4-FFF2-40B4-BE49-F238E27FC236}">
                <a16:creationId xmlns:a16="http://schemas.microsoft.com/office/drawing/2014/main" id="{28C99BBD-3E53-6ECE-5A11-D6DBBCE78804}"/>
              </a:ext>
            </a:extLst>
          </p:cNvPr>
          <p:cNvSpPr txBox="1"/>
          <p:nvPr/>
        </p:nvSpPr>
        <p:spPr>
          <a:xfrm>
            <a:off x="10429148" y="4360732"/>
            <a:ext cx="726612" cy="230832"/>
          </a:xfrm>
          <a:prstGeom prst="rect">
            <a:avLst/>
          </a:prstGeom>
          <a:solidFill>
            <a:schemeClr val="bg1"/>
          </a:solidFill>
        </p:spPr>
        <p:txBody>
          <a:bodyPr wrap="square" rtlCol="0">
            <a:spAutoFit/>
          </a:bodyPr>
          <a:lstStyle/>
          <a:p>
            <a:pPr algn="ctr"/>
            <a:r>
              <a:rPr lang="en-GB" sz="900" b="1" dirty="0"/>
              <a:t>Nothing</a:t>
            </a:r>
          </a:p>
        </p:txBody>
      </p:sp>
      <p:sp>
        <p:nvSpPr>
          <p:cNvPr id="18" name="TextBox 17">
            <a:extLst>
              <a:ext uri="{FF2B5EF4-FFF2-40B4-BE49-F238E27FC236}">
                <a16:creationId xmlns:a16="http://schemas.microsoft.com/office/drawing/2014/main" id="{128656FD-69F3-92F3-E15F-5F7328F25FCF}"/>
              </a:ext>
            </a:extLst>
          </p:cNvPr>
          <p:cNvSpPr txBox="1"/>
          <p:nvPr/>
        </p:nvSpPr>
        <p:spPr>
          <a:xfrm>
            <a:off x="11331708" y="2261930"/>
            <a:ext cx="448612" cy="230832"/>
          </a:xfrm>
          <a:prstGeom prst="rect">
            <a:avLst/>
          </a:prstGeom>
          <a:solidFill>
            <a:schemeClr val="bg1"/>
          </a:solidFill>
        </p:spPr>
        <p:txBody>
          <a:bodyPr wrap="square" rtlCol="0">
            <a:spAutoFit/>
          </a:bodyPr>
          <a:lstStyle/>
          <a:p>
            <a:pPr algn="ctr"/>
            <a:r>
              <a:rPr lang="en-GB" sz="900" b="1" dirty="0"/>
              <a:t>1/2</a:t>
            </a:r>
          </a:p>
        </p:txBody>
      </p:sp>
      <p:sp>
        <p:nvSpPr>
          <p:cNvPr id="19" name="TextBox 18">
            <a:extLst>
              <a:ext uri="{FF2B5EF4-FFF2-40B4-BE49-F238E27FC236}">
                <a16:creationId xmlns:a16="http://schemas.microsoft.com/office/drawing/2014/main" id="{A20E6155-E59D-5AA8-F1E1-82D2BDFEE048}"/>
              </a:ext>
            </a:extLst>
          </p:cNvPr>
          <p:cNvSpPr txBox="1"/>
          <p:nvPr/>
        </p:nvSpPr>
        <p:spPr>
          <a:xfrm>
            <a:off x="6281811" y="4006452"/>
            <a:ext cx="1575695" cy="1015663"/>
          </a:xfrm>
          <a:prstGeom prst="rect">
            <a:avLst/>
          </a:prstGeom>
          <a:solidFill>
            <a:schemeClr val="bg1"/>
          </a:solidFill>
        </p:spPr>
        <p:txBody>
          <a:bodyPr wrap="square" rtlCol="0">
            <a:spAutoFit/>
          </a:bodyPr>
          <a:lstStyle/>
          <a:p>
            <a:pPr algn="ctr"/>
            <a:r>
              <a:rPr lang="en-GB" sz="1200" b="1" dirty="0"/>
              <a:t>Pascals Triangle in Rod Numerals. Note the different symbol used for the 1’s on leading diagonal</a:t>
            </a:r>
          </a:p>
        </p:txBody>
      </p:sp>
      <p:sp>
        <p:nvSpPr>
          <p:cNvPr id="20" name="TextBox 19">
            <a:extLst>
              <a:ext uri="{FF2B5EF4-FFF2-40B4-BE49-F238E27FC236}">
                <a16:creationId xmlns:a16="http://schemas.microsoft.com/office/drawing/2014/main" id="{C50C85CF-C42A-369A-2ADC-3251053E655B}"/>
              </a:ext>
            </a:extLst>
          </p:cNvPr>
          <p:cNvSpPr txBox="1"/>
          <p:nvPr/>
        </p:nvSpPr>
        <p:spPr>
          <a:xfrm>
            <a:off x="11331708" y="2528384"/>
            <a:ext cx="448613" cy="230832"/>
          </a:xfrm>
          <a:prstGeom prst="rect">
            <a:avLst/>
          </a:prstGeom>
          <a:solidFill>
            <a:schemeClr val="bg1"/>
          </a:solidFill>
        </p:spPr>
        <p:txBody>
          <a:bodyPr wrap="square" rtlCol="0">
            <a:spAutoFit/>
          </a:bodyPr>
          <a:lstStyle/>
          <a:p>
            <a:pPr algn="ctr"/>
            <a:r>
              <a:rPr lang="en-GB" sz="900" b="1" dirty="0"/>
              <a:t>1/6</a:t>
            </a:r>
          </a:p>
        </p:txBody>
      </p:sp>
      <p:sp>
        <p:nvSpPr>
          <p:cNvPr id="21" name="TextBox 20">
            <a:extLst>
              <a:ext uri="{FF2B5EF4-FFF2-40B4-BE49-F238E27FC236}">
                <a16:creationId xmlns:a16="http://schemas.microsoft.com/office/drawing/2014/main" id="{2981AA9D-020F-98E7-E9C5-83A1D1FB0CB8}"/>
              </a:ext>
            </a:extLst>
          </p:cNvPr>
          <p:cNvSpPr txBox="1"/>
          <p:nvPr/>
        </p:nvSpPr>
        <p:spPr>
          <a:xfrm>
            <a:off x="11331709" y="2937787"/>
            <a:ext cx="448613" cy="230832"/>
          </a:xfrm>
          <a:prstGeom prst="rect">
            <a:avLst/>
          </a:prstGeom>
          <a:solidFill>
            <a:schemeClr val="bg1"/>
          </a:solidFill>
        </p:spPr>
        <p:txBody>
          <a:bodyPr wrap="square" rtlCol="0">
            <a:spAutoFit/>
          </a:bodyPr>
          <a:lstStyle/>
          <a:p>
            <a:pPr algn="ctr"/>
            <a:r>
              <a:rPr lang="en-GB" sz="900" b="1" dirty="0"/>
              <a:t>-1/30</a:t>
            </a:r>
          </a:p>
        </p:txBody>
      </p:sp>
      <p:sp>
        <p:nvSpPr>
          <p:cNvPr id="22" name="TextBox 21">
            <a:extLst>
              <a:ext uri="{FF2B5EF4-FFF2-40B4-BE49-F238E27FC236}">
                <a16:creationId xmlns:a16="http://schemas.microsoft.com/office/drawing/2014/main" id="{ED48DBB8-CD95-4AB4-9DD4-94B9784FED4D}"/>
              </a:ext>
            </a:extLst>
          </p:cNvPr>
          <p:cNvSpPr txBox="1"/>
          <p:nvPr/>
        </p:nvSpPr>
        <p:spPr>
          <a:xfrm>
            <a:off x="11331708" y="3334986"/>
            <a:ext cx="448613" cy="230832"/>
          </a:xfrm>
          <a:prstGeom prst="rect">
            <a:avLst/>
          </a:prstGeom>
          <a:solidFill>
            <a:schemeClr val="bg1"/>
          </a:solidFill>
        </p:spPr>
        <p:txBody>
          <a:bodyPr wrap="square" rtlCol="0">
            <a:spAutoFit/>
          </a:bodyPr>
          <a:lstStyle/>
          <a:p>
            <a:pPr algn="ctr"/>
            <a:r>
              <a:rPr lang="en-GB" sz="900" b="1" dirty="0"/>
              <a:t>1/42</a:t>
            </a:r>
          </a:p>
        </p:txBody>
      </p:sp>
      <p:sp>
        <p:nvSpPr>
          <p:cNvPr id="23" name="TextBox 22">
            <a:extLst>
              <a:ext uri="{FF2B5EF4-FFF2-40B4-BE49-F238E27FC236}">
                <a16:creationId xmlns:a16="http://schemas.microsoft.com/office/drawing/2014/main" id="{8AA11A80-1826-8359-21D1-7AFBC32206F3}"/>
              </a:ext>
            </a:extLst>
          </p:cNvPr>
          <p:cNvSpPr txBox="1"/>
          <p:nvPr/>
        </p:nvSpPr>
        <p:spPr>
          <a:xfrm>
            <a:off x="11331708" y="3746649"/>
            <a:ext cx="448613" cy="230832"/>
          </a:xfrm>
          <a:prstGeom prst="rect">
            <a:avLst/>
          </a:prstGeom>
          <a:solidFill>
            <a:schemeClr val="bg1"/>
          </a:solidFill>
        </p:spPr>
        <p:txBody>
          <a:bodyPr wrap="square" rtlCol="0">
            <a:spAutoFit/>
          </a:bodyPr>
          <a:lstStyle/>
          <a:p>
            <a:pPr algn="ctr"/>
            <a:r>
              <a:rPr lang="en-GB" sz="900" b="1" dirty="0"/>
              <a:t>-1/30</a:t>
            </a:r>
          </a:p>
        </p:txBody>
      </p:sp>
      <p:sp>
        <p:nvSpPr>
          <p:cNvPr id="25" name="TextBox 24">
            <a:extLst>
              <a:ext uri="{FF2B5EF4-FFF2-40B4-BE49-F238E27FC236}">
                <a16:creationId xmlns:a16="http://schemas.microsoft.com/office/drawing/2014/main" id="{5C66E080-24A5-027B-67F9-DADE0B97780A}"/>
              </a:ext>
            </a:extLst>
          </p:cNvPr>
          <p:cNvSpPr txBox="1"/>
          <p:nvPr/>
        </p:nvSpPr>
        <p:spPr>
          <a:xfrm>
            <a:off x="11336975" y="4176924"/>
            <a:ext cx="448613" cy="230832"/>
          </a:xfrm>
          <a:prstGeom prst="rect">
            <a:avLst/>
          </a:prstGeom>
          <a:solidFill>
            <a:schemeClr val="bg1"/>
          </a:solidFill>
        </p:spPr>
        <p:txBody>
          <a:bodyPr wrap="square" rtlCol="0">
            <a:spAutoFit/>
          </a:bodyPr>
          <a:lstStyle/>
          <a:p>
            <a:pPr algn="ctr"/>
            <a:r>
              <a:rPr lang="en-GB" sz="900" b="1" dirty="0"/>
              <a:t>5/66</a:t>
            </a:r>
          </a:p>
        </p:txBody>
      </p:sp>
      <p:sp>
        <p:nvSpPr>
          <p:cNvPr id="26" name="TextBox 25">
            <a:extLst>
              <a:ext uri="{FF2B5EF4-FFF2-40B4-BE49-F238E27FC236}">
                <a16:creationId xmlns:a16="http://schemas.microsoft.com/office/drawing/2014/main" id="{725717A9-7934-44FD-A273-D4F4504650C8}"/>
              </a:ext>
            </a:extLst>
          </p:cNvPr>
          <p:cNvSpPr txBox="1"/>
          <p:nvPr/>
        </p:nvSpPr>
        <p:spPr>
          <a:xfrm rot="1884559">
            <a:off x="2833825" y="1902503"/>
            <a:ext cx="2664970" cy="1200329"/>
          </a:xfrm>
          <a:prstGeom prst="rect">
            <a:avLst/>
          </a:prstGeom>
          <a:solidFill>
            <a:schemeClr val="accent6">
              <a:lumMod val="20000"/>
              <a:lumOff val="80000"/>
            </a:schemeClr>
          </a:solidFill>
        </p:spPr>
        <p:txBody>
          <a:bodyPr wrap="square" rtlCol="0">
            <a:spAutoFit/>
          </a:bodyPr>
          <a:lstStyle/>
          <a:p>
            <a:pPr algn="ctr"/>
            <a:r>
              <a:rPr lang="en-GB" dirty="0"/>
              <a:t>Johan </a:t>
            </a:r>
            <a:r>
              <a:rPr lang="en-GB" dirty="0" err="1"/>
              <a:t>Faulhaber’s</a:t>
            </a:r>
            <a:r>
              <a:rPr lang="en-GB" dirty="0"/>
              <a:t> </a:t>
            </a:r>
          </a:p>
          <a:p>
            <a:pPr algn="ctr"/>
            <a:r>
              <a:rPr lang="en-GB" dirty="0"/>
              <a:t>(1580 – 1635) </a:t>
            </a:r>
          </a:p>
          <a:p>
            <a:pPr algn="ctr"/>
            <a:r>
              <a:rPr lang="en-GB" dirty="0"/>
              <a:t>Formula</a:t>
            </a:r>
          </a:p>
          <a:p>
            <a:pPr algn="ctr"/>
            <a:r>
              <a:rPr lang="en-GB" dirty="0"/>
              <a:t>He Knew the first 17 cases</a:t>
            </a:r>
          </a:p>
        </p:txBody>
      </p:sp>
      <p:sp>
        <p:nvSpPr>
          <p:cNvPr id="7" name="Rectangle: Rounded Corners 6">
            <a:extLst>
              <a:ext uri="{FF2B5EF4-FFF2-40B4-BE49-F238E27FC236}">
                <a16:creationId xmlns:a16="http://schemas.microsoft.com/office/drawing/2014/main" id="{1AC8F665-B0B4-2517-DBC2-8351A18784D9}"/>
              </a:ext>
            </a:extLst>
          </p:cNvPr>
          <p:cNvSpPr/>
          <p:nvPr/>
        </p:nvSpPr>
        <p:spPr>
          <a:xfrm>
            <a:off x="3114460" y="3045708"/>
            <a:ext cx="391886" cy="23089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id="{07F75B5A-732C-6B8B-9E6E-ED112CCCCC4E}"/>
              </a:ext>
            </a:extLst>
          </p:cNvPr>
          <p:cNvSpPr/>
          <p:nvPr/>
        </p:nvSpPr>
        <p:spPr>
          <a:xfrm>
            <a:off x="2659559" y="2721851"/>
            <a:ext cx="391886" cy="23089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Rounded Corners 16">
            <a:extLst>
              <a:ext uri="{FF2B5EF4-FFF2-40B4-BE49-F238E27FC236}">
                <a16:creationId xmlns:a16="http://schemas.microsoft.com/office/drawing/2014/main" id="{416E669C-C26C-0959-1F6B-32AD48746DA4}"/>
              </a:ext>
            </a:extLst>
          </p:cNvPr>
          <p:cNvSpPr/>
          <p:nvPr/>
        </p:nvSpPr>
        <p:spPr>
          <a:xfrm>
            <a:off x="2269958" y="2407466"/>
            <a:ext cx="391886" cy="23089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Rounded Corners 23">
            <a:extLst>
              <a:ext uri="{FF2B5EF4-FFF2-40B4-BE49-F238E27FC236}">
                <a16:creationId xmlns:a16="http://schemas.microsoft.com/office/drawing/2014/main" id="{B46D92A3-A54B-5E67-C482-E3AD475AD4DC}"/>
              </a:ext>
            </a:extLst>
          </p:cNvPr>
          <p:cNvSpPr/>
          <p:nvPr/>
        </p:nvSpPr>
        <p:spPr>
          <a:xfrm>
            <a:off x="1953700" y="2077448"/>
            <a:ext cx="391886" cy="23089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Rounded Corners 26">
            <a:extLst>
              <a:ext uri="{FF2B5EF4-FFF2-40B4-BE49-F238E27FC236}">
                <a16:creationId xmlns:a16="http://schemas.microsoft.com/office/drawing/2014/main" id="{46AB354D-98F9-278C-87EF-6E3C7AD0E261}"/>
              </a:ext>
            </a:extLst>
          </p:cNvPr>
          <p:cNvSpPr/>
          <p:nvPr/>
        </p:nvSpPr>
        <p:spPr>
          <a:xfrm>
            <a:off x="1670524" y="1756051"/>
            <a:ext cx="391886" cy="23089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Rounded Corners 27">
            <a:extLst>
              <a:ext uri="{FF2B5EF4-FFF2-40B4-BE49-F238E27FC236}">
                <a16:creationId xmlns:a16="http://schemas.microsoft.com/office/drawing/2014/main" id="{07402A30-7BB7-800B-0DFC-6ECAC014BBBE}"/>
              </a:ext>
            </a:extLst>
          </p:cNvPr>
          <p:cNvSpPr/>
          <p:nvPr/>
        </p:nvSpPr>
        <p:spPr>
          <a:xfrm>
            <a:off x="1207664" y="1596946"/>
            <a:ext cx="391886" cy="23089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63E8F8-C0FA-632A-D6BF-2367AF41C21A}"/>
              </a:ext>
            </a:extLst>
          </p:cNvPr>
          <p:cNvSpPr txBox="1"/>
          <p:nvPr/>
        </p:nvSpPr>
        <p:spPr>
          <a:xfrm>
            <a:off x="11092939" y="6335486"/>
            <a:ext cx="1006532" cy="369332"/>
          </a:xfrm>
          <a:prstGeom prst="rect">
            <a:avLst/>
          </a:prstGeom>
          <a:noFill/>
        </p:spPr>
        <p:txBody>
          <a:bodyPr wrap="square" rtlCol="0">
            <a:spAutoFit/>
          </a:bodyPr>
          <a:lstStyle/>
          <a:p>
            <a:pPr algn="ctr"/>
            <a:r>
              <a:rPr lang="en-GB" dirty="0">
                <a:solidFill>
                  <a:srgbClr val="00B050"/>
                </a:solidFill>
              </a:rPr>
              <a:t>T =  100s</a:t>
            </a:r>
          </a:p>
        </p:txBody>
      </p:sp>
    </p:spTree>
    <p:extLst>
      <p:ext uri="{BB962C8B-B14F-4D97-AF65-F5344CB8AC3E}">
        <p14:creationId xmlns:p14="http://schemas.microsoft.com/office/powerpoint/2010/main" val="3145270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8ADCCCD5-2D55-91C2-2C31-164B75706F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8534" y="111894"/>
            <a:ext cx="4818088" cy="443987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C72E8FF-2930-DBCD-69A2-7E6A3CDE4F62}"/>
              </a:ext>
            </a:extLst>
          </p:cNvPr>
          <p:cNvSpPr txBox="1"/>
          <p:nvPr/>
        </p:nvSpPr>
        <p:spPr>
          <a:xfrm>
            <a:off x="3974276" y="6296555"/>
            <a:ext cx="4682836" cy="369332"/>
          </a:xfrm>
          <a:prstGeom prst="rect">
            <a:avLst/>
          </a:prstGeom>
          <a:noFill/>
        </p:spPr>
        <p:txBody>
          <a:bodyPr wrap="square">
            <a:spAutoFit/>
          </a:bodyPr>
          <a:lstStyle/>
          <a:p>
            <a:r>
              <a:rPr lang="en-GB" dirty="0"/>
              <a:t>https://brilliant.org/wiki/sum-of-n-n2-or-n3/</a:t>
            </a:r>
          </a:p>
        </p:txBody>
      </p:sp>
      <p:pic>
        <p:nvPicPr>
          <p:cNvPr id="7" name="Picture 6">
            <a:extLst>
              <a:ext uri="{FF2B5EF4-FFF2-40B4-BE49-F238E27FC236}">
                <a16:creationId xmlns:a16="http://schemas.microsoft.com/office/drawing/2014/main" id="{F55CFC12-5438-2ABA-001E-B398796630F6}"/>
              </a:ext>
            </a:extLst>
          </p:cNvPr>
          <p:cNvPicPr>
            <a:picLocks noChangeAspect="1"/>
          </p:cNvPicPr>
          <p:nvPr/>
        </p:nvPicPr>
        <p:blipFill>
          <a:blip r:embed="rId3"/>
          <a:stretch>
            <a:fillRect/>
          </a:stretch>
        </p:blipFill>
        <p:spPr>
          <a:xfrm>
            <a:off x="4143274" y="4631689"/>
            <a:ext cx="3905451" cy="1505027"/>
          </a:xfrm>
          <a:prstGeom prst="rect">
            <a:avLst/>
          </a:prstGeom>
        </p:spPr>
      </p:pic>
      <p:pic>
        <p:nvPicPr>
          <p:cNvPr id="4100" name="Picture 4">
            <a:extLst>
              <a:ext uri="{FF2B5EF4-FFF2-40B4-BE49-F238E27FC236}">
                <a16:creationId xmlns:a16="http://schemas.microsoft.com/office/drawing/2014/main" id="{9FE3F74E-3373-1F30-16A7-2AA6AE61F1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51569" y="1079136"/>
            <a:ext cx="2871241" cy="355255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ow to Sum the Integers from 1 to N: 8 Steps (with Pictures)">
            <a:extLst>
              <a:ext uri="{FF2B5EF4-FFF2-40B4-BE49-F238E27FC236}">
                <a16:creationId xmlns:a16="http://schemas.microsoft.com/office/drawing/2014/main" id="{5E7F4D99-FB13-CF56-0F60-53D2BADD73A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50966" b="13450"/>
          <a:stretch/>
        </p:blipFill>
        <p:spPr bwMode="auto">
          <a:xfrm>
            <a:off x="458519" y="2704013"/>
            <a:ext cx="2496286" cy="66620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143D65E-5A38-1238-ED07-F497368C7FFC}"/>
              </a:ext>
            </a:extLst>
          </p:cNvPr>
          <p:cNvSpPr txBox="1"/>
          <p:nvPr/>
        </p:nvSpPr>
        <p:spPr>
          <a:xfrm>
            <a:off x="324593" y="211906"/>
            <a:ext cx="1092529" cy="584775"/>
          </a:xfrm>
          <a:prstGeom prst="rect">
            <a:avLst/>
          </a:prstGeom>
          <a:noFill/>
        </p:spPr>
        <p:txBody>
          <a:bodyPr wrap="square">
            <a:spAutoFit/>
          </a:bodyPr>
          <a:lstStyle/>
          <a:p>
            <a:r>
              <a:rPr lang="en-GB" sz="3200" dirty="0">
                <a:solidFill>
                  <a:srgbClr val="FF0000"/>
                </a:solidFill>
                <a:highlight>
                  <a:srgbClr val="FFFF00"/>
                </a:highlight>
              </a:rPr>
              <a:t>p = 1 </a:t>
            </a:r>
          </a:p>
        </p:txBody>
      </p:sp>
      <p:sp>
        <p:nvSpPr>
          <p:cNvPr id="10" name="TextBox 9">
            <a:extLst>
              <a:ext uri="{FF2B5EF4-FFF2-40B4-BE49-F238E27FC236}">
                <a16:creationId xmlns:a16="http://schemas.microsoft.com/office/drawing/2014/main" id="{D4F30B39-005C-4478-3FAD-54DD58366C11}"/>
              </a:ext>
            </a:extLst>
          </p:cNvPr>
          <p:cNvSpPr txBox="1"/>
          <p:nvPr/>
        </p:nvSpPr>
        <p:spPr>
          <a:xfrm>
            <a:off x="8316686" y="5280561"/>
            <a:ext cx="3756561" cy="584775"/>
          </a:xfrm>
          <a:prstGeom prst="rect">
            <a:avLst/>
          </a:prstGeom>
          <a:noFill/>
        </p:spPr>
        <p:txBody>
          <a:bodyPr wrap="square" rtlCol="0">
            <a:spAutoFit/>
          </a:bodyPr>
          <a:lstStyle/>
          <a:p>
            <a:r>
              <a:rPr lang="en-GB" sz="3200" dirty="0"/>
              <a:t>= S</a:t>
            </a:r>
            <a:r>
              <a:rPr lang="en-GB" sz="3200" baseline="-25000" dirty="0"/>
              <a:t>1</a:t>
            </a:r>
            <a:r>
              <a:rPr lang="en-GB" sz="3200" dirty="0"/>
              <a:t>(n)  = ½ n</a:t>
            </a:r>
            <a:r>
              <a:rPr lang="en-GB" sz="3200" baseline="30000" dirty="0"/>
              <a:t>2</a:t>
            </a:r>
            <a:r>
              <a:rPr lang="en-GB" sz="3200" dirty="0"/>
              <a:t> + </a:t>
            </a:r>
            <a:r>
              <a:rPr lang="en-GB" sz="3200" dirty="0">
                <a:solidFill>
                  <a:srgbClr val="FF0000"/>
                </a:solidFill>
                <a:highlight>
                  <a:srgbClr val="FFFF00"/>
                </a:highlight>
              </a:rPr>
              <a:t>½</a:t>
            </a:r>
            <a:r>
              <a:rPr lang="en-GB" sz="3200" dirty="0"/>
              <a:t> n</a:t>
            </a:r>
            <a:r>
              <a:rPr lang="en-GB" sz="3200" baseline="30000" dirty="0"/>
              <a:t> </a:t>
            </a:r>
          </a:p>
        </p:txBody>
      </p:sp>
      <p:sp>
        <p:nvSpPr>
          <p:cNvPr id="3" name="TextBox 2">
            <a:extLst>
              <a:ext uri="{FF2B5EF4-FFF2-40B4-BE49-F238E27FC236}">
                <a16:creationId xmlns:a16="http://schemas.microsoft.com/office/drawing/2014/main" id="{D134BA41-E055-9723-4890-B5C3A4002DC0}"/>
              </a:ext>
            </a:extLst>
          </p:cNvPr>
          <p:cNvSpPr txBox="1"/>
          <p:nvPr/>
        </p:nvSpPr>
        <p:spPr>
          <a:xfrm>
            <a:off x="11162807" y="6335486"/>
            <a:ext cx="936664" cy="369332"/>
          </a:xfrm>
          <a:prstGeom prst="rect">
            <a:avLst/>
          </a:prstGeom>
          <a:noFill/>
        </p:spPr>
        <p:txBody>
          <a:bodyPr wrap="square" rtlCol="0">
            <a:spAutoFit/>
          </a:bodyPr>
          <a:lstStyle/>
          <a:p>
            <a:pPr algn="ctr"/>
            <a:r>
              <a:rPr lang="en-GB" dirty="0">
                <a:solidFill>
                  <a:srgbClr val="00B050"/>
                </a:solidFill>
              </a:rPr>
              <a:t>T =  2m</a:t>
            </a:r>
          </a:p>
        </p:txBody>
      </p:sp>
    </p:spTree>
    <p:extLst>
      <p:ext uri="{BB962C8B-B14F-4D97-AF65-F5344CB8AC3E}">
        <p14:creationId xmlns:p14="http://schemas.microsoft.com/office/powerpoint/2010/main" val="3306198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8932BD6-DFAA-C132-25F4-5B46DFB920F2}"/>
              </a:ext>
            </a:extLst>
          </p:cNvPr>
          <p:cNvSpPr txBox="1"/>
          <p:nvPr/>
        </p:nvSpPr>
        <p:spPr>
          <a:xfrm>
            <a:off x="3716977" y="6296555"/>
            <a:ext cx="4940135" cy="369332"/>
          </a:xfrm>
          <a:prstGeom prst="rect">
            <a:avLst/>
          </a:prstGeom>
          <a:noFill/>
        </p:spPr>
        <p:txBody>
          <a:bodyPr wrap="square">
            <a:spAutoFit/>
          </a:bodyPr>
          <a:lstStyle/>
          <a:p>
            <a:r>
              <a:rPr lang="en-GB" dirty="0"/>
              <a:t>https://www.youtube.com/watch?v=aXbT37IlyZQ</a:t>
            </a:r>
          </a:p>
        </p:txBody>
      </p:sp>
      <p:sp>
        <p:nvSpPr>
          <p:cNvPr id="6" name="TextBox 5">
            <a:extLst>
              <a:ext uri="{FF2B5EF4-FFF2-40B4-BE49-F238E27FC236}">
                <a16:creationId xmlns:a16="http://schemas.microsoft.com/office/drawing/2014/main" id="{FBE8F3E4-E2A7-E3C2-A46F-306122FEC21A}"/>
              </a:ext>
            </a:extLst>
          </p:cNvPr>
          <p:cNvSpPr txBox="1"/>
          <p:nvPr/>
        </p:nvSpPr>
        <p:spPr>
          <a:xfrm>
            <a:off x="324593" y="211906"/>
            <a:ext cx="1092529" cy="584775"/>
          </a:xfrm>
          <a:prstGeom prst="rect">
            <a:avLst/>
          </a:prstGeom>
          <a:noFill/>
        </p:spPr>
        <p:txBody>
          <a:bodyPr wrap="square">
            <a:spAutoFit/>
          </a:bodyPr>
          <a:lstStyle/>
          <a:p>
            <a:r>
              <a:rPr lang="en-GB" sz="3200" dirty="0">
                <a:solidFill>
                  <a:srgbClr val="FF0000"/>
                </a:solidFill>
                <a:highlight>
                  <a:srgbClr val="FFFF00"/>
                </a:highlight>
              </a:rPr>
              <a:t>p = 2 </a:t>
            </a:r>
          </a:p>
        </p:txBody>
      </p:sp>
      <p:pic>
        <p:nvPicPr>
          <p:cNvPr id="8" name="Picture 7">
            <a:extLst>
              <a:ext uri="{FF2B5EF4-FFF2-40B4-BE49-F238E27FC236}">
                <a16:creationId xmlns:a16="http://schemas.microsoft.com/office/drawing/2014/main" id="{D7A91B1C-FC20-59C0-6C8E-0CF41A85EBAA}"/>
              </a:ext>
            </a:extLst>
          </p:cNvPr>
          <p:cNvPicPr>
            <a:picLocks noChangeAspect="1"/>
          </p:cNvPicPr>
          <p:nvPr/>
        </p:nvPicPr>
        <p:blipFill>
          <a:blip r:embed="rId2"/>
          <a:stretch>
            <a:fillRect/>
          </a:stretch>
        </p:blipFill>
        <p:spPr>
          <a:xfrm>
            <a:off x="3045216" y="4839283"/>
            <a:ext cx="2697090" cy="1381108"/>
          </a:xfrm>
          <a:prstGeom prst="rect">
            <a:avLst/>
          </a:prstGeom>
        </p:spPr>
      </p:pic>
      <p:sp>
        <p:nvSpPr>
          <p:cNvPr id="9" name="TextBox 8">
            <a:extLst>
              <a:ext uri="{FF2B5EF4-FFF2-40B4-BE49-F238E27FC236}">
                <a16:creationId xmlns:a16="http://schemas.microsoft.com/office/drawing/2014/main" id="{668312F5-6AB0-FF50-CB00-39ACC9FE63A0}"/>
              </a:ext>
            </a:extLst>
          </p:cNvPr>
          <p:cNvSpPr txBox="1"/>
          <p:nvPr/>
        </p:nvSpPr>
        <p:spPr>
          <a:xfrm>
            <a:off x="5878286" y="5561485"/>
            <a:ext cx="5098472" cy="584775"/>
          </a:xfrm>
          <a:prstGeom prst="rect">
            <a:avLst/>
          </a:prstGeom>
          <a:noFill/>
        </p:spPr>
        <p:txBody>
          <a:bodyPr wrap="square" rtlCol="0">
            <a:spAutoFit/>
          </a:bodyPr>
          <a:lstStyle/>
          <a:p>
            <a:r>
              <a:rPr lang="en-GB" sz="3200" dirty="0"/>
              <a:t>= S</a:t>
            </a:r>
            <a:r>
              <a:rPr lang="en-GB" sz="3200" baseline="-25000" dirty="0"/>
              <a:t>2</a:t>
            </a:r>
            <a:r>
              <a:rPr lang="en-GB" sz="3200" dirty="0"/>
              <a:t>(n)  = ⅓ n</a:t>
            </a:r>
            <a:r>
              <a:rPr lang="en-GB" sz="3200" baseline="30000" dirty="0"/>
              <a:t>3</a:t>
            </a:r>
            <a:r>
              <a:rPr lang="en-GB" sz="3200" dirty="0"/>
              <a:t> + ½ n</a:t>
            </a:r>
            <a:r>
              <a:rPr lang="en-GB" sz="3200" baseline="30000" dirty="0"/>
              <a:t>2 </a:t>
            </a:r>
            <a:r>
              <a:rPr lang="en-GB" sz="3200" dirty="0"/>
              <a:t>+ </a:t>
            </a:r>
            <a:r>
              <a:rPr lang="en-GB" sz="3200" dirty="0">
                <a:solidFill>
                  <a:srgbClr val="FF0000"/>
                </a:solidFill>
                <a:highlight>
                  <a:srgbClr val="FFFF00"/>
                </a:highlight>
              </a:rPr>
              <a:t>⅙</a:t>
            </a:r>
            <a:r>
              <a:rPr lang="en-GB" sz="3200" dirty="0">
                <a:solidFill>
                  <a:srgbClr val="FF0000"/>
                </a:solidFill>
              </a:rPr>
              <a:t> </a:t>
            </a:r>
            <a:r>
              <a:rPr lang="en-GB" sz="3200" dirty="0"/>
              <a:t>n</a:t>
            </a:r>
            <a:r>
              <a:rPr lang="en-GB" sz="3200" baseline="30000" dirty="0"/>
              <a:t> </a:t>
            </a:r>
          </a:p>
        </p:txBody>
      </p:sp>
      <p:pic>
        <p:nvPicPr>
          <p:cNvPr id="11" name="Picture 10">
            <a:extLst>
              <a:ext uri="{FF2B5EF4-FFF2-40B4-BE49-F238E27FC236}">
                <a16:creationId xmlns:a16="http://schemas.microsoft.com/office/drawing/2014/main" id="{DFBE42E3-500A-0424-D10F-906D962B2F81}"/>
              </a:ext>
            </a:extLst>
          </p:cNvPr>
          <p:cNvPicPr>
            <a:picLocks noChangeAspect="1"/>
          </p:cNvPicPr>
          <p:nvPr/>
        </p:nvPicPr>
        <p:blipFill>
          <a:blip r:embed="rId3"/>
          <a:stretch>
            <a:fillRect/>
          </a:stretch>
        </p:blipFill>
        <p:spPr>
          <a:xfrm>
            <a:off x="6571073" y="62111"/>
            <a:ext cx="2697090" cy="2424550"/>
          </a:xfrm>
          <a:prstGeom prst="rect">
            <a:avLst/>
          </a:prstGeom>
        </p:spPr>
      </p:pic>
      <p:pic>
        <p:nvPicPr>
          <p:cNvPr id="13" name="Picture 12">
            <a:extLst>
              <a:ext uri="{FF2B5EF4-FFF2-40B4-BE49-F238E27FC236}">
                <a16:creationId xmlns:a16="http://schemas.microsoft.com/office/drawing/2014/main" id="{C225CB5D-CD27-C692-A790-8C2362A77C9B}"/>
              </a:ext>
            </a:extLst>
          </p:cNvPr>
          <p:cNvPicPr>
            <a:picLocks noChangeAspect="1"/>
          </p:cNvPicPr>
          <p:nvPr/>
        </p:nvPicPr>
        <p:blipFill>
          <a:blip r:embed="rId4"/>
          <a:stretch>
            <a:fillRect/>
          </a:stretch>
        </p:blipFill>
        <p:spPr>
          <a:xfrm>
            <a:off x="2661528" y="2566603"/>
            <a:ext cx="2886311" cy="1883458"/>
          </a:xfrm>
          <a:prstGeom prst="rect">
            <a:avLst/>
          </a:prstGeom>
        </p:spPr>
      </p:pic>
      <p:pic>
        <p:nvPicPr>
          <p:cNvPr id="3" name="Picture 2" descr="Chart, box and whisker chart&#10;&#10;Description automatically generated">
            <a:extLst>
              <a:ext uri="{FF2B5EF4-FFF2-40B4-BE49-F238E27FC236}">
                <a16:creationId xmlns:a16="http://schemas.microsoft.com/office/drawing/2014/main" id="{D199AC95-16BC-6116-6827-CA5F196A9E70}"/>
              </a:ext>
            </a:extLst>
          </p:cNvPr>
          <p:cNvPicPr>
            <a:picLocks noChangeAspect="1"/>
          </p:cNvPicPr>
          <p:nvPr/>
        </p:nvPicPr>
        <p:blipFill rotWithShape="1">
          <a:blip r:embed="rId5">
            <a:extLst>
              <a:ext uri="{28A0092B-C50C-407E-A947-70E740481C1C}">
                <a14:useLocalDpi xmlns:a14="http://schemas.microsoft.com/office/drawing/2010/main" val="0"/>
              </a:ext>
            </a:extLst>
          </a:blip>
          <a:srcRect l="9344" r="9850"/>
          <a:stretch/>
        </p:blipFill>
        <p:spPr>
          <a:xfrm>
            <a:off x="2026722" y="77339"/>
            <a:ext cx="4417621" cy="2526229"/>
          </a:xfrm>
          <a:prstGeom prst="rect">
            <a:avLst/>
          </a:prstGeom>
        </p:spPr>
      </p:pic>
      <p:pic>
        <p:nvPicPr>
          <p:cNvPr id="7" name="Picture 6" descr="Diagram&#10;&#10;Description automatically generated with medium confidence">
            <a:extLst>
              <a:ext uri="{FF2B5EF4-FFF2-40B4-BE49-F238E27FC236}">
                <a16:creationId xmlns:a16="http://schemas.microsoft.com/office/drawing/2014/main" id="{E6EBDBB6-6AA3-C8EA-0C3B-C85749BA54FA}"/>
              </a:ext>
            </a:extLst>
          </p:cNvPr>
          <p:cNvPicPr>
            <a:picLocks noChangeAspect="1"/>
          </p:cNvPicPr>
          <p:nvPr/>
        </p:nvPicPr>
        <p:blipFill rotWithShape="1">
          <a:blip r:embed="rId6">
            <a:extLst>
              <a:ext uri="{28A0092B-C50C-407E-A947-70E740481C1C}">
                <a14:useLocalDpi xmlns:a14="http://schemas.microsoft.com/office/drawing/2010/main" val="0"/>
              </a:ext>
            </a:extLst>
          </a:blip>
          <a:srcRect l="9193" r="9111"/>
          <a:stretch/>
        </p:blipFill>
        <p:spPr>
          <a:xfrm>
            <a:off x="6139543" y="2566969"/>
            <a:ext cx="4977590" cy="2815388"/>
          </a:xfrm>
          <a:prstGeom prst="rect">
            <a:avLst/>
          </a:prstGeom>
        </p:spPr>
      </p:pic>
      <p:cxnSp>
        <p:nvCxnSpPr>
          <p:cNvPr id="5" name="Straight Connector 4">
            <a:extLst>
              <a:ext uri="{FF2B5EF4-FFF2-40B4-BE49-F238E27FC236}">
                <a16:creationId xmlns:a16="http://schemas.microsoft.com/office/drawing/2014/main" id="{E411E1B9-0013-7075-0E28-731C67112F31}"/>
              </a:ext>
            </a:extLst>
          </p:cNvPr>
          <p:cNvCxnSpPr>
            <a:cxnSpLocks/>
          </p:cNvCxnSpPr>
          <p:nvPr/>
        </p:nvCxnSpPr>
        <p:spPr>
          <a:xfrm>
            <a:off x="7762501" y="3253839"/>
            <a:ext cx="85963" cy="1256177"/>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6961D17E-A73C-84D3-1DC8-9AD9E70F5DC6}"/>
              </a:ext>
            </a:extLst>
          </p:cNvPr>
          <p:cNvCxnSpPr>
            <a:cxnSpLocks/>
          </p:cNvCxnSpPr>
          <p:nvPr/>
        </p:nvCxnSpPr>
        <p:spPr>
          <a:xfrm flipH="1">
            <a:off x="9603181" y="3479469"/>
            <a:ext cx="87086" cy="926276"/>
          </a:xfrm>
          <a:prstGeom prst="line">
            <a:avLst/>
          </a:prstGeom>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448A12DA-1885-FFD2-5873-46BEEF81F5E9}"/>
              </a:ext>
            </a:extLst>
          </p:cNvPr>
          <p:cNvSpPr txBox="1"/>
          <p:nvPr/>
        </p:nvSpPr>
        <p:spPr>
          <a:xfrm rot="21363808">
            <a:off x="7334992" y="3728851"/>
            <a:ext cx="538930" cy="369332"/>
          </a:xfrm>
          <a:prstGeom prst="rect">
            <a:avLst/>
          </a:prstGeom>
          <a:noFill/>
        </p:spPr>
        <p:txBody>
          <a:bodyPr wrap="none" rtlCol="0">
            <a:spAutoFit/>
          </a:bodyPr>
          <a:lstStyle/>
          <a:p>
            <a:r>
              <a:rPr lang="en-GB" dirty="0"/>
              <a:t>n+1</a:t>
            </a:r>
          </a:p>
        </p:txBody>
      </p:sp>
      <p:sp>
        <p:nvSpPr>
          <p:cNvPr id="22" name="TextBox 21">
            <a:extLst>
              <a:ext uri="{FF2B5EF4-FFF2-40B4-BE49-F238E27FC236}">
                <a16:creationId xmlns:a16="http://schemas.microsoft.com/office/drawing/2014/main" id="{32FD8D82-D85F-A660-1C99-BCA0F724D80E}"/>
              </a:ext>
            </a:extLst>
          </p:cNvPr>
          <p:cNvSpPr txBox="1"/>
          <p:nvPr/>
        </p:nvSpPr>
        <p:spPr>
          <a:xfrm rot="402732">
            <a:off x="9623715" y="3789997"/>
            <a:ext cx="306494" cy="369332"/>
          </a:xfrm>
          <a:prstGeom prst="rect">
            <a:avLst/>
          </a:prstGeom>
          <a:noFill/>
        </p:spPr>
        <p:txBody>
          <a:bodyPr wrap="none" rtlCol="0">
            <a:spAutoFit/>
          </a:bodyPr>
          <a:lstStyle/>
          <a:p>
            <a:r>
              <a:rPr lang="en-GB" dirty="0"/>
              <a:t>n</a:t>
            </a:r>
          </a:p>
        </p:txBody>
      </p:sp>
      <p:sp>
        <p:nvSpPr>
          <p:cNvPr id="15" name="TextBox 14">
            <a:extLst>
              <a:ext uri="{FF2B5EF4-FFF2-40B4-BE49-F238E27FC236}">
                <a16:creationId xmlns:a16="http://schemas.microsoft.com/office/drawing/2014/main" id="{1C03970D-B627-962D-C63B-0BEF5277618B}"/>
              </a:ext>
            </a:extLst>
          </p:cNvPr>
          <p:cNvSpPr txBox="1"/>
          <p:nvPr/>
        </p:nvSpPr>
        <p:spPr>
          <a:xfrm>
            <a:off x="10866664" y="6335486"/>
            <a:ext cx="1232807" cy="369332"/>
          </a:xfrm>
          <a:prstGeom prst="rect">
            <a:avLst/>
          </a:prstGeom>
          <a:noFill/>
        </p:spPr>
        <p:txBody>
          <a:bodyPr wrap="square" rtlCol="0">
            <a:spAutoFit/>
          </a:bodyPr>
          <a:lstStyle/>
          <a:p>
            <a:pPr algn="ctr"/>
            <a:r>
              <a:rPr lang="en-GB" dirty="0">
                <a:solidFill>
                  <a:srgbClr val="00B050"/>
                </a:solidFill>
              </a:rPr>
              <a:t>T =  2m30s</a:t>
            </a:r>
          </a:p>
        </p:txBody>
      </p:sp>
    </p:spTree>
    <p:extLst>
      <p:ext uri="{BB962C8B-B14F-4D97-AF65-F5344CB8AC3E}">
        <p14:creationId xmlns:p14="http://schemas.microsoft.com/office/powerpoint/2010/main" val="1195444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FF8261E-C3C3-A791-8687-73CE141DE6DA}"/>
              </a:ext>
            </a:extLst>
          </p:cNvPr>
          <p:cNvSpPr txBox="1"/>
          <p:nvPr/>
        </p:nvSpPr>
        <p:spPr>
          <a:xfrm>
            <a:off x="324593" y="211906"/>
            <a:ext cx="1092529" cy="584775"/>
          </a:xfrm>
          <a:prstGeom prst="rect">
            <a:avLst/>
          </a:prstGeom>
          <a:noFill/>
        </p:spPr>
        <p:txBody>
          <a:bodyPr wrap="square">
            <a:spAutoFit/>
          </a:bodyPr>
          <a:lstStyle/>
          <a:p>
            <a:r>
              <a:rPr lang="en-GB" sz="3200" dirty="0">
                <a:solidFill>
                  <a:srgbClr val="FF0000"/>
                </a:solidFill>
                <a:highlight>
                  <a:srgbClr val="FFFF00"/>
                </a:highlight>
              </a:rPr>
              <a:t>p = 3 </a:t>
            </a:r>
          </a:p>
        </p:txBody>
      </p:sp>
      <p:pic>
        <p:nvPicPr>
          <p:cNvPr id="5122" name="Picture 2" descr="Sum of cubes">
            <a:extLst>
              <a:ext uri="{FF2B5EF4-FFF2-40B4-BE49-F238E27FC236}">
                <a16:creationId xmlns:a16="http://schemas.microsoft.com/office/drawing/2014/main" id="{B397DCE3-DF4D-CA5B-D167-851CF4059C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2739" y="303753"/>
            <a:ext cx="5340984" cy="534098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C8295A0-C962-D8C8-7B76-E14EB96EF1A7}"/>
              </a:ext>
            </a:extLst>
          </p:cNvPr>
          <p:cNvSpPr txBox="1"/>
          <p:nvPr/>
        </p:nvSpPr>
        <p:spPr>
          <a:xfrm>
            <a:off x="6911439" y="4992329"/>
            <a:ext cx="4915708" cy="1569660"/>
          </a:xfrm>
          <a:prstGeom prst="rect">
            <a:avLst/>
          </a:prstGeom>
          <a:noFill/>
        </p:spPr>
        <p:txBody>
          <a:bodyPr wrap="square" rtlCol="0">
            <a:spAutoFit/>
          </a:bodyPr>
          <a:lstStyle/>
          <a:p>
            <a:r>
              <a:rPr lang="en-GB" sz="3200" dirty="0"/>
              <a:t>= S</a:t>
            </a:r>
            <a:r>
              <a:rPr lang="en-GB" sz="3200" baseline="-25000" dirty="0"/>
              <a:t>3</a:t>
            </a:r>
            <a:r>
              <a:rPr lang="en-GB" sz="3200" dirty="0"/>
              <a:t>(n)  </a:t>
            </a:r>
          </a:p>
          <a:p>
            <a:r>
              <a:rPr lang="en-GB" sz="3200" dirty="0"/>
              <a:t>= (S</a:t>
            </a:r>
            <a:r>
              <a:rPr lang="en-GB" sz="3200" baseline="-25000" dirty="0"/>
              <a:t>1</a:t>
            </a:r>
            <a:r>
              <a:rPr lang="en-GB" sz="3200" dirty="0"/>
              <a:t>(n))</a:t>
            </a:r>
            <a:r>
              <a:rPr lang="en-GB" sz="3200" baseline="30000" dirty="0"/>
              <a:t>2</a:t>
            </a:r>
            <a:r>
              <a:rPr lang="en-GB" sz="3200" dirty="0"/>
              <a:t>= ¼ n</a:t>
            </a:r>
            <a:r>
              <a:rPr lang="en-GB" sz="3200" baseline="30000" dirty="0"/>
              <a:t>4</a:t>
            </a:r>
            <a:r>
              <a:rPr lang="en-GB" sz="3200" dirty="0"/>
              <a:t> + ½ n</a:t>
            </a:r>
            <a:r>
              <a:rPr lang="en-GB" sz="3200" baseline="30000" dirty="0"/>
              <a:t>3 </a:t>
            </a:r>
            <a:r>
              <a:rPr lang="en-GB" sz="3200" dirty="0"/>
              <a:t>+ ¼</a:t>
            </a:r>
            <a:r>
              <a:rPr lang="en-GB" sz="3200" dirty="0">
                <a:solidFill>
                  <a:srgbClr val="FF0000"/>
                </a:solidFill>
              </a:rPr>
              <a:t> </a:t>
            </a:r>
            <a:r>
              <a:rPr lang="en-GB" sz="3200" dirty="0"/>
              <a:t>n</a:t>
            </a:r>
            <a:r>
              <a:rPr lang="en-GB" sz="3200" baseline="30000" dirty="0"/>
              <a:t>2</a:t>
            </a:r>
            <a:br>
              <a:rPr lang="en-GB" sz="3200" dirty="0"/>
            </a:br>
            <a:r>
              <a:rPr lang="en-GB" sz="3200" dirty="0"/>
              <a:t>		+ </a:t>
            </a:r>
            <a:r>
              <a:rPr lang="en-GB" sz="3200" dirty="0">
                <a:solidFill>
                  <a:srgbClr val="FF0000"/>
                </a:solidFill>
                <a:highlight>
                  <a:srgbClr val="FFFF00"/>
                </a:highlight>
              </a:rPr>
              <a:t>0</a:t>
            </a:r>
            <a:r>
              <a:rPr lang="en-GB" sz="3200" dirty="0"/>
              <a:t>n</a:t>
            </a:r>
            <a:r>
              <a:rPr lang="en-GB" sz="3200" baseline="30000" dirty="0"/>
              <a:t> </a:t>
            </a:r>
          </a:p>
        </p:txBody>
      </p:sp>
      <p:sp>
        <p:nvSpPr>
          <p:cNvPr id="3" name="TextBox 2">
            <a:extLst>
              <a:ext uri="{FF2B5EF4-FFF2-40B4-BE49-F238E27FC236}">
                <a16:creationId xmlns:a16="http://schemas.microsoft.com/office/drawing/2014/main" id="{D0DC032E-806C-DBD7-7EAE-DF1F7FB6816E}"/>
              </a:ext>
            </a:extLst>
          </p:cNvPr>
          <p:cNvSpPr txBox="1"/>
          <p:nvPr/>
        </p:nvSpPr>
        <p:spPr>
          <a:xfrm>
            <a:off x="10866664" y="6335486"/>
            <a:ext cx="1232807" cy="369332"/>
          </a:xfrm>
          <a:prstGeom prst="rect">
            <a:avLst/>
          </a:prstGeom>
          <a:noFill/>
        </p:spPr>
        <p:txBody>
          <a:bodyPr wrap="square" rtlCol="0">
            <a:spAutoFit/>
          </a:bodyPr>
          <a:lstStyle/>
          <a:p>
            <a:pPr algn="ctr"/>
            <a:r>
              <a:rPr lang="en-GB" dirty="0">
                <a:solidFill>
                  <a:srgbClr val="00B050"/>
                </a:solidFill>
              </a:rPr>
              <a:t>T </a:t>
            </a:r>
            <a:r>
              <a:rPr lang="en-GB">
                <a:solidFill>
                  <a:srgbClr val="00B050"/>
                </a:solidFill>
              </a:rPr>
              <a:t>=  2m50s</a:t>
            </a:r>
            <a:endParaRPr lang="en-GB" dirty="0">
              <a:solidFill>
                <a:srgbClr val="00B050"/>
              </a:solidFill>
            </a:endParaRPr>
          </a:p>
        </p:txBody>
      </p:sp>
    </p:spTree>
    <p:extLst>
      <p:ext uri="{BB962C8B-B14F-4D97-AF65-F5344CB8AC3E}">
        <p14:creationId xmlns:p14="http://schemas.microsoft.com/office/powerpoint/2010/main" val="2534369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139C8F5-9D0C-6159-6151-B6A57590D835}"/>
              </a:ext>
            </a:extLst>
          </p:cNvPr>
          <p:cNvSpPr txBox="1"/>
          <p:nvPr/>
        </p:nvSpPr>
        <p:spPr>
          <a:xfrm>
            <a:off x="324593" y="211906"/>
            <a:ext cx="1092529" cy="584775"/>
          </a:xfrm>
          <a:prstGeom prst="rect">
            <a:avLst/>
          </a:prstGeom>
          <a:noFill/>
        </p:spPr>
        <p:txBody>
          <a:bodyPr wrap="square">
            <a:spAutoFit/>
          </a:bodyPr>
          <a:lstStyle/>
          <a:p>
            <a:r>
              <a:rPr lang="en-GB" sz="3200" dirty="0">
                <a:solidFill>
                  <a:srgbClr val="FF0000"/>
                </a:solidFill>
                <a:highlight>
                  <a:srgbClr val="FFFF00"/>
                </a:highlight>
              </a:rPr>
              <a:t>p = 4 </a:t>
            </a:r>
          </a:p>
        </p:txBody>
      </p:sp>
      <p:pic>
        <p:nvPicPr>
          <p:cNvPr id="8194" name="Picture 2" descr="summation - Geometric interpretation for sum of fourth powers - Mathematics  Stack Exchange">
            <a:extLst>
              <a:ext uri="{FF2B5EF4-FFF2-40B4-BE49-F238E27FC236}">
                <a16:creationId xmlns:a16="http://schemas.microsoft.com/office/drawing/2014/main" id="{8DB00BC0-A1DF-E49D-957C-F64896042D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1413" y="71906"/>
            <a:ext cx="4421538" cy="671418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6C32E3A7-FCA1-7552-9EF7-F499379CD20E}"/>
              </a:ext>
            </a:extLst>
          </p:cNvPr>
          <p:cNvPicPr>
            <a:picLocks noChangeAspect="1"/>
          </p:cNvPicPr>
          <p:nvPr/>
        </p:nvPicPr>
        <p:blipFill>
          <a:blip r:embed="rId3"/>
          <a:stretch>
            <a:fillRect/>
          </a:stretch>
        </p:blipFill>
        <p:spPr>
          <a:xfrm>
            <a:off x="1417122" y="412885"/>
            <a:ext cx="6052186" cy="6233209"/>
          </a:xfrm>
          <a:prstGeom prst="rect">
            <a:avLst/>
          </a:prstGeom>
        </p:spPr>
      </p:pic>
      <p:cxnSp>
        <p:nvCxnSpPr>
          <p:cNvPr id="11" name="Straight Connector 10">
            <a:extLst>
              <a:ext uri="{FF2B5EF4-FFF2-40B4-BE49-F238E27FC236}">
                <a16:creationId xmlns:a16="http://schemas.microsoft.com/office/drawing/2014/main" id="{B6993E0D-F288-CE26-3ECF-6A454AF8BB65}"/>
              </a:ext>
            </a:extLst>
          </p:cNvPr>
          <p:cNvCxnSpPr>
            <a:cxnSpLocks/>
          </p:cNvCxnSpPr>
          <p:nvPr/>
        </p:nvCxnSpPr>
        <p:spPr>
          <a:xfrm flipH="1">
            <a:off x="2112380" y="1325301"/>
            <a:ext cx="572947" cy="474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1D02578-B92E-D418-082F-8C13458842E6}"/>
              </a:ext>
            </a:extLst>
          </p:cNvPr>
          <p:cNvCxnSpPr>
            <a:cxnSpLocks/>
          </p:cNvCxnSpPr>
          <p:nvPr/>
        </p:nvCxnSpPr>
        <p:spPr>
          <a:xfrm flipH="1">
            <a:off x="2112379" y="2826151"/>
            <a:ext cx="572947" cy="474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64E364F-8139-2C3B-F065-E7FEC42DF93A}"/>
              </a:ext>
            </a:extLst>
          </p:cNvPr>
          <p:cNvCxnSpPr>
            <a:cxnSpLocks/>
          </p:cNvCxnSpPr>
          <p:nvPr/>
        </p:nvCxnSpPr>
        <p:spPr>
          <a:xfrm flipH="1">
            <a:off x="2112379" y="2571508"/>
            <a:ext cx="572947" cy="474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C025FF4-D665-198E-8D25-8067D1BD1646}"/>
              </a:ext>
            </a:extLst>
          </p:cNvPr>
          <p:cNvCxnSpPr>
            <a:cxnSpLocks/>
          </p:cNvCxnSpPr>
          <p:nvPr/>
        </p:nvCxnSpPr>
        <p:spPr>
          <a:xfrm flipH="1">
            <a:off x="2112379" y="2251100"/>
            <a:ext cx="572947" cy="474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B8015DE-F768-7077-3748-E3E316FC9F60}"/>
              </a:ext>
            </a:extLst>
          </p:cNvPr>
          <p:cNvCxnSpPr>
            <a:cxnSpLocks/>
          </p:cNvCxnSpPr>
          <p:nvPr/>
        </p:nvCxnSpPr>
        <p:spPr>
          <a:xfrm flipH="1">
            <a:off x="2112379" y="1645709"/>
            <a:ext cx="572947" cy="474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7CB8F36-07E3-320D-8511-4E643655D1CA}"/>
              </a:ext>
            </a:extLst>
          </p:cNvPr>
          <p:cNvCxnSpPr>
            <a:cxnSpLocks/>
          </p:cNvCxnSpPr>
          <p:nvPr/>
        </p:nvCxnSpPr>
        <p:spPr>
          <a:xfrm flipH="1">
            <a:off x="2112379" y="1936742"/>
            <a:ext cx="572947" cy="474562"/>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98CBB4A9-C909-353F-E595-7AF769970AED}"/>
              </a:ext>
            </a:extLst>
          </p:cNvPr>
          <p:cNvSpPr txBox="1"/>
          <p:nvPr/>
        </p:nvSpPr>
        <p:spPr>
          <a:xfrm>
            <a:off x="5890067" y="6276762"/>
            <a:ext cx="6096964" cy="369332"/>
          </a:xfrm>
          <a:prstGeom prst="rect">
            <a:avLst/>
          </a:prstGeom>
          <a:noFill/>
        </p:spPr>
        <p:txBody>
          <a:bodyPr wrap="square">
            <a:spAutoFit/>
          </a:bodyPr>
          <a:lstStyle/>
          <a:p>
            <a:r>
              <a:rPr lang="en-GB" sz="1800" dirty="0"/>
              <a:t>= (S</a:t>
            </a:r>
            <a:r>
              <a:rPr lang="en-GB" baseline="-25000" dirty="0"/>
              <a:t>4</a:t>
            </a:r>
            <a:r>
              <a:rPr lang="en-GB" sz="1800" dirty="0"/>
              <a:t>(n) =</a:t>
            </a:r>
            <a:endParaRPr lang="en-GB" sz="1800" baseline="30000" dirty="0"/>
          </a:p>
        </p:txBody>
      </p:sp>
      <p:pic>
        <p:nvPicPr>
          <p:cNvPr id="22" name="Picture 21">
            <a:extLst>
              <a:ext uri="{FF2B5EF4-FFF2-40B4-BE49-F238E27FC236}">
                <a16:creationId xmlns:a16="http://schemas.microsoft.com/office/drawing/2014/main" id="{264620BD-3980-77A6-98B5-E24AC32EECC7}"/>
              </a:ext>
            </a:extLst>
          </p:cNvPr>
          <p:cNvPicPr>
            <a:picLocks noChangeAspect="1"/>
          </p:cNvPicPr>
          <p:nvPr/>
        </p:nvPicPr>
        <p:blipFill>
          <a:blip r:embed="rId4"/>
          <a:stretch>
            <a:fillRect/>
          </a:stretch>
        </p:blipFill>
        <p:spPr>
          <a:xfrm>
            <a:off x="6705494" y="6350017"/>
            <a:ext cx="1946454" cy="244051"/>
          </a:xfrm>
          <a:prstGeom prst="rect">
            <a:avLst/>
          </a:prstGeom>
        </p:spPr>
      </p:pic>
      <p:sp>
        <p:nvSpPr>
          <p:cNvPr id="3" name="TextBox 2">
            <a:extLst>
              <a:ext uri="{FF2B5EF4-FFF2-40B4-BE49-F238E27FC236}">
                <a16:creationId xmlns:a16="http://schemas.microsoft.com/office/drawing/2014/main" id="{34EDF005-8A4D-881D-EADD-F7A44F5D7DAE}"/>
              </a:ext>
            </a:extLst>
          </p:cNvPr>
          <p:cNvSpPr txBox="1"/>
          <p:nvPr/>
        </p:nvSpPr>
        <p:spPr>
          <a:xfrm>
            <a:off x="8850332" y="6310994"/>
            <a:ext cx="700644" cy="369332"/>
          </a:xfrm>
          <a:prstGeom prst="rect">
            <a:avLst/>
          </a:prstGeom>
          <a:noFill/>
        </p:spPr>
        <p:txBody>
          <a:bodyPr wrap="square" rtlCol="0">
            <a:spAutoFit/>
          </a:bodyPr>
          <a:lstStyle/>
          <a:p>
            <a:r>
              <a:rPr lang="en-GB" dirty="0">
                <a:solidFill>
                  <a:srgbClr val="FF0000"/>
                </a:solidFill>
                <a:highlight>
                  <a:srgbClr val="FFFF00"/>
                </a:highlight>
              </a:rPr>
              <a:t>-1/30</a:t>
            </a:r>
          </a:p>
        </p:txBody>
      </p:sp>
      <p:sp>
        <p:nvSpPr>
          <p:cNvPr id="5" name="TextBox 4">
            <a:extLst>
              <a:ext uri="{FF2B5EF4-FFF2-40B4-BE49-F238E27FC236}">
                <a16:creationId xmlns:a16="http://schemas.microsoft.com/office/drawing/2014/main" id="{1B61D826-F20E-403D-F847-92B4E1DE1E9D}"/>
              </a:ext>
            </a:extLst>
          </p:cNvPr>
          <p:cNvSpPr txBox="1"/>
          <p:nvPr/>
        </p:nvSpPr>
        <p:spPr>
          <a:xfrm>
            <a:off x="10866664" y="6310994"/>
            <a:ext cx="1232807" cy="369332"/>
          </a:xfrm>
          <a:prstGeom prst="rect">
            <a:avLst/>
          </a:prstGeom>
          <a:noFill/>
        </p:spPr>
        <p:txBody>
          <a:bodyPr wrap="square" rtlCol="0">
            <a:spAutoFit/>
          </a:bodyPr>
          <a:lstStyle/>
          <a:p>
            <a:pPr algn="ctr"/>
            <a:r>
              <a:rPr lang="en-GB" dirty="0">
                <a:solidFill>
                  <a:srgbClr val="00B050"/>
                </a:solidFill>
              </a:rPr>
              <a:t>T =  3m30s</a:t>
            </a:r>
          </a:p>
        </p:txBody>
      </p:sp>
    </p:spTree>
    <p:extLst>
      <p:ext uri="{BB962C8B-B14F-4D97-AF65-F5344CB8AC3E}">
        <p14:creationId xmlns:p14="http://schemas.microsoft.com/office/powerpoint/2010/main" val="41636738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405</TotalTime>
  <Words>588</Words>
  <Application>Microsoft Office PowerPoint</Application>
  <PresentationFormat>Widescreen</PresentationFormat>
  <Paragraphs>89</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Cambria Math</vt:lpstr>
      <vt:lpstr>Linux Libertine</vt:lpstr>
      <vt:lpstr>Office Theme</vt:lpstr>
      <vt:lpstr>     Bernoulli   Numbers        Seki</vt:lpstr>
      <vt:lpstr>PowerPoint Presentation</vt:lpstr>
      <vt:lpstr>PowerPoint Presentation</vt:lpstr>
      <vt:lpstr>Bernoulli     Numbers       Seki</vt:lpstr>
      <vt:lpstr>Bernoulli     Numbers       Seki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Bernoulli  Seki Numbers</dc:title>
  <dc:creator>John Read</dc:creator>
  <cp:lastModifiedBy>John Read</cp:lastModifiedBy>
  <cp:revision>3</cp:revision>
  <dcterms:created xsi:type="dcterms:W3CDTF">2022-11-05T11:18:42Z</dcterms:created>
  <dcterms:modified xsi:type="dcterms:W3CDTF">2022-11-17T14:52:55Z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2fa3fd3-029b-403d-91b4-1dc930cb0e60_Enabled">
    <vt:lpwstr>true</vt:lpwstr>
  </property>
  <property fmtid="{D5CDD505-2E9C-101B-9397-08002B2CF9AE}" pid="3" name="MSIP_Label_82fa3fd3-029b-403d-91b4-1dc930cb0e60_SetDate">
    <vt:lpwstr>2022-11-17T14:39:35Z</vt:lpwstr>
  </property>
  <property fmtid="{D5CDD505-2E9C-101B-9397-08002B2CF9AE}" pid="4" name="MSIP_Label_82fa3fd3-029b-403d-91b4-1dc930cb0e60_Method">
    <vt:lpwstr>Standard</vt:lpwstr>
  </property>
  <property fmtid="{D5CDD505-2E9C-101B-9397-08002B2CF9AE}" pid="5" name="MSIP_Label_82fa3fd3-029b-403d-91b4-1dc930cb0e60_Name">
    <vt:lpwstr>82fa3fd3-029b-403d-91b4-1dc930cb0e60</vt:lpwstr>
  </property>
  <property fmtid="{D5CDD505-2E9C-101B-9397-08002B2CF9AE}" pid="6" name="MSIP_Label_82fa3fd3-029b-403d-91b4-1dc930cb0e60_SiteId">
    <vt:lpwstr>4ae48b41-0137-4599-8661-fc641fe77bea</vt:lpwstr>
  </property>
  <property fmtid="{D5CDD505-2E9C-101B-9397-08002B2CF9AE}" pid="7" name="MSIP_Label_82fa3fd3-029b-403d-91b4-1dc930cb0e60_ActionId">
    <vt:lpwstr>dd604d9e-4e7d-4a01-b0a7-801b2c071a17</vt:lpwstr>
  </property>
  <property fmtid="{D5CDD505-2E9C-101B-9397-08002B2CF9AE}" pid="8" name="MSIP_Label_82fa3fd3-029b-403d-91b4-1dc930cb0e60_ContentBits">
    <vt:lpwstr>0</vt:lpwstr>
  </property>
</Properties>
</file>