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5" r:id="rId2"/>
    <p:sldId id="257" r:id="rId3"/>
    <p:sldId id="283" r:id="rId4"/>
    <p:sldId id="270" r:id="rId5"/>
    <p:sldId id="280" r:id="rId6"/>
    <p:sldId id="267" r:id="rId7"/>
    <p:sldId id="281" r:id="rId8"/>
    <p:sldId id="269" r:id="rId9"/>
    <p:sldId id="274" r:id="rId10"/>
    <p:sldId id="276" r:id="rId11"/>
    <p:sldId id="282" r:id="rId12"/>
    <p:sldId id="277" r:id="rId13"/>
    <p:sldId id="284"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2807361-28B5-4349-92A7-FA0F5467A588}" v="5" dt="2023-11-01T13:02:54.39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01" autoAdjust="0"/>
    <p:restoredTop sz="94660"/>
  </p:normalViewPr>
  <p:slideViewPr>
    <p:cSldViewPr snapToGrid="0">
      <p:cViewPr varScale="1">
        <p:scale>
          <a:sx n="63" d="100"/>
          <a:sy n="63" d="100"/>
        </p:scale>
        <p:origin x="648"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hn Hoskinson" userId="966483345aea071a" providerId="LiveId" clId="{62807361-28B5-4349-92A7-FA0F5467A588}"/>
    <pc:docChg chg="custSel addSld delSld modSld sldOrd">
      <pc:chgData name="John Hoskinson" userId="966483345aea071a" providerId="LiveId" clId="{62807361-28B5-4349-92A7-FA0F5467A588}" dt="2023-11-02T13:56:25.984" v="10284" actId="20577"/>
      <pc:docMkLst>
        <pc:docMk/>
      </pc:docMkLst>
      <pc:sldChg chg="del">
        <pc:chgData name="John Hoskinson" userId="966483345aea071a" providerId="LiveId" clId="{62807361-28B5-4349-92A7-FA0F5467A588}" dt="2023-10-31T10:35:42.643" v="0" actId="47"/>
        <pc:sldMkLst>
          <pc:docMk/>
          <pc:sldMk cId="2380394662" sldId="256"/>
        </pc:sldMkLst>
      </pc:sldChg>
      <pc:sldChg chg="modSp mod">
        <pc:chgData name="John Hoskinson" userId="966483345aea071a" providerId="LiveId" clId="{62807361-28B5-4349-92A7-FA0F5467A588}" dt="2023-10-31T19:43:14.681" v="6324" actId="1076"/>
        <pc:sldMkLst>
          <pc:docMk/>
          <pc:sldMk cId="40194369" sldId="257"/>
        </pc:sldMkLst>
        <pc:picChg chg="mod">
          <ac:chgData name="John Hoskinson" userId="966483345aea071a" providerId="LiveId" clId="{62807361-28B5-4349-92A7-FA0F5467A588}" dt="2023-10-31T19:43:14.681" v="6324" actId="1076"/>
          <ac:picMkLst>
            <pc:docMk/>
            <pc:sldMk cId="40194369" sldId="257"/>
            <ac:picMk id="3" creationId="{B967E67F-C291-4891-47EE-4C86A6317BCE}"/>
          </ac:picMkLst>
        </pc:picChg>
      </pc:sldChg>
      <pc:sldChg chg="modSp del mod ord">
        <pc:chgData name="John Hoskinson" userId="966483345aea071a" providerId="LiveId" clId="{62807361-28B5-4349-92A7-FA0F5467A588}" dt="2023-10-31T11:17:48.193" v="1438" actId="47"/>
        <pc:sldMkLst>
          <pc:docMk/>
          <pc:sldMk cId="2534841615" sldId="258"/>
        </pc:sldMkLst>
        <pc:spChg chg="mod">
          <ac:chgData name="John Hoskinson" userId="966483345aea071a" providerId="LiveId" clId="{62807361-28B5-4349-92A7-FA0F5467A588}" dt="2023-10-31T10:36:19.857" v="1" actId="20577"/>
          <ac:spMkLst>
            <pc:docMk/>
            <pc:sldMk cId="2534841615" sldId="258"/>
            <ac:spMk id="3" creationId="{AE062EB6-A61C-EE71-C7BA-1E1B2B5967B8}"/>
          </ac:spMkLst>
        </pc:spChg>
      </pc:sldChg>
      <pc:sldChg chg="del">
        <pc:chgData name="John Hoskinson" userId="966483345aea071a" providerId="LiveId" clId="{62807361-28B5-4349-92A7-FA0F5467A588}" dt="2023-10-31T11:57:57.432" v="3534" actId="47"/>
        <pc:sldMkLst>
          <pc:docMk/>
          <pc:sldMk cId="1237148729" sldId="259"/>
        </pc:sldMkLst>
      </pc:sldChg>
      <pc:sldChg chg="del ord">
        <pc:chgData name="John Hoskinson" userId="966483345aea071a" providerId="LiveId" clId="{62807361-28B5-4349-92A7-FA0F5467A588}" dt="2023-10-31T12:10:23.612" v="3540" actId="47"/>
        <pc:sldMkLst>
          <pc:docMk/>
          <pc:sldMk cId="1843707197" sldId="260"/>
        </pc:sldMkLst>
      </pc:sldChg>
      <pc:sldChg chg="del">
        <pc:chgData name="John Hoskinson" userId="966483345aea071a" providerId="LiveId" clId="{62807361-28B5-4349-92A7-FA0F5467A588}" dt="2023-10-31T11:18:25.485" v="1441" actId="47"/>
        <pc:sldMkLst>
          <pc:docMk/>
          <pc:sldMk cId="3480058576" sldId="261"/>
        </pc:sldMkLst>
      </pc:sldChg>
      <pc:sldChg chg="modSp del mod">
        <pc:chgData name="John Hoskinson" userId="966483345aea071a" providerId="LiveId" clId="{62807361-28B5-4349-92A7-FA0F5467A588}" dt="2023-10-31T12:25:57.101" v="4901" actId="47"/>
        <pc:sldMkLst>
          <pc:docMk/>
          <pc:sldMk cId="688922856" sldId="262"/>
        </pc:sldMkLst>
        <pc:spChg chg="mod">
          <ac:chgData name="John Hoskinson" userId="966483345aea071a" providerId="LiveId" clId="{62807361-28B5-4349-92A7-FA0F5467A588}" dt="2023-10-31T12:25:28.362" v="4654" actId="20577"/>
          <ac:spMkLst>
            <pc:docMk/>
            <pc:sldMk cId="688922856" sldId="262"/>
            <ac:spMk id="2" creationId="{3F48C10A-59BC-4B72-1159-1656379623C6}"/>
          </ac:spMkLst>
        </pc:spChg>
        <pc:spChg chg="mod">
          <ac:chgData name="John Hoskinson" userId="966483345aea071a" providerId="LiveId" clId="{62807361-28B5-4349-92A7-FA0F5467A588}" dt="2023-10-31T12:25:46.234" v="4900" actId="20577"/>
          <ac:spMkLst>
            <pc:docMk/>
            <pc:sldMk cId="688922856" sldId="262"/>
            <ac:spMk id="3" creationId="{D9AE4667-A635-BD04-B1B8-4AFBC8A1AFE0}"/>
          </ac:spMkLst>
        </pc:spChg>
      </pc:sldChg>
      <pc:sldChg chg="del">
        <pc:chgData name="John Hoskinson" userId="966483345aea071a" providerId="LiveId" clId="{62807361-28B5-4349-92A7-FA0F5467A588}" dt="2023-10-31T12:20:04.527" v="4032" actId="47"/>
        <pc:sldMkLst>
          <pc:docMk/>
          <pc:sldMk cId="3671848069" sldId="263"/>
        </pc:sldMkLst>
      </pc:sldChg>
      <pc:sldChg chg="del">
        <pc:chgData name="John Hoskinson" userId="966483345aea071a" providerId="LiveId" clId="{62807361-28B5-4349-92A7-FA0F5467A588}" dt="2023-10-31T12:20:00.703" v="4031" actId="47"/>
        <pc:sldMkLst>
          <pc:docMk/>
          <pc:sldMk cId="2725813353" sldId="264"/>
        </pc:sldMkLst>
      </pc:sldChg>
      <pc:sldChg chg="del ord">
        <pc:chgData name="John Hoskinson" userId="966483345aea071a" providerId="LiveId" clId="{62807361-28B5-4349-92A7-FA0F5467A588}" dt="2023-10-31T10:51:43.901" v="670" actId="47"/>
        <pc:sldMkLst>
          <pc:docMk/>
          <pc:sldMk cId="2241833300" sldId="266"/>
        </pc:sldMkLst>
      </pc:sldChg>
      <pc:sldChg chg="modSp mod ord">
        <pc:chgData name="John Hoskinson" userId="966483345aea071a" providerId="LiveId" clId="{62807361-28B5-4349-92A7-FA0F5467A588}" dt="2023-11-02T12:04:47.171" v="10040" actId="20577"/>
        <pc:sldMkLst>
          <pc:docMk/>
          <pc:sldMk cId="921206857" sldId="267"/>
        </pc:sldMkLst>
        <pc:spChg chg="mod">
          <ac:chgData name="John Hoskinson" userId="966483345aea071a" providerId="LiveId" clId="{62807361-28B5-4349-92A7-FA0F5467A588}" dt="2023-10-31T10:54:12.420" v="687" actId="20577"/>
          <ac:spMkLst>
            <pc:docMk/>
            <pc:sldMk cId="921206857" sldId="267"/>
            <ac:spMk id="2" creationId="{BCDE04CD-DE11-6EED-3C69-DCC24E480D17}"/>
          </ac:spMkLst>
        </pc:spChg>
        <pc:spChg chg="mod">
          <ac:chgData name="John Hoskinson" userId="966483345aea071a" providerId="LiveId" clId="{62807361-28B5-4349-92A7-FA0F5467A588}" dt="2023-11-02T12:04:47.171" v="10040" actId="20577"/>
          <ac:spMkLst>
            <pc:docMk/>
            <pc:sldMk cId="921206857" sldId="267"/>
            <ac:spMk id="3" creationId="{32846EA4-6E97-ABD5-3DFD-B4A0B47A1F1C}"/>
          </ac:spMkLst>
        </pc:spChg>
      </pc:sldChg>
      <pc:sldChg chg="del">
        <pc:chgData name="John Hoskinson" userId="966483345aea071a" providerId="LiveId" clId="{62807361-28B5-4349-92A7-FA0F5467A588}" dt="2023-10-31T11:17:48.374" v="1439" actId="47"/>
        <pc:sldMkLst>
          <pc:docMk/>
          <pc:sldMk cId="2916168920" sldId="268"/>
        </pc:sldMkLst>
      </pc:sldChg>
      <pc:sldChg chg="modSp mod ord">
        <pc:chgData name="John Hoskinson" userId="966483345aea071a" providerId="LiveId" clId="{62807361-28B5-4349-92A7-FA0F5467A588}" dt="2023-11-02T12:35:11.515" v="10048" actId="20577"/>
        <pc:sldMkLst>
          <pc:docMk/>
          <pc:sldMk cId="752026125" sldId="269"/>
        </pc:sldMkLst>
        <pc:spChg chg="mod">
          <ac:chgData name="John Hoskinson" userId="966483345aea071a" providerId="LiveId" clId="{62807361-28B5-4349-92A7-FA0F5467A588}" dt="2023-10-31T11:38:43.668" v="2207" actId="20577"/>
          <ac:spMkLst>
            <pc:docMk/>
            <pc:sldMk cId="752026125" sldId="269"/>
            <ac:spMk id="2" creationId="{4828781B-BAE3-2267-2317-357457D6BB5E}"/>
          </ac:spMkLst>
        </pc:spChg>
        <pc:spChg chg="mod">
          <ac:chgData name="John Hoskinson" userId="966483345aea071a" providerId="LiveId" clId="{62807361-28B5-4349-92A7-FA0F5467A588}" dt="2023-11-02T12:35:11.515" v="10048" actId="20577"/>
          <ac:spMkLst>
            <pc:docMk/>
            <pc:sldMk cId="752026125" sldId="269"/>
            <ac:spMk id="3" creationId="{55F2F691-08E7-D4C5-E139-52546A6B5589}"/>
          </ac:spMkLst>
        </pc:spChg>
      </pc:sldChg>
      <pc:sldChg chg="ord">
        <pc:chgData name="John Hoskinson" userId="966483345aea071a" providerId="LiveId" clId="{62807361-28B5-4349-92A7-FA0F5467A588}" dt="2023-10-31T10:39:13.990" v="12"/>
        <pc:sldMkLst>
          <pc:docMk/>
          <pc:sldMk cId="1852091064" sldId="270"/>
        </pc:sldMkLst>
      </pc:sldChg>
      <pc:sldChg chg="del">
        <pc:chgData name="John Hoskinson" userId="966483345aea071a" providerId="LiveId" clId="{62807361-28B5-4349-92A7-FA0F5467A588}" dt="2023-10-31T12:18:17.968" v="4016" actId="47"/>
        <pc:sldMkLst>
          <pc:docMk/>
          <pc:sldMk cId="1673766485" sldId="271"/>
        </pc:sldMkLst>
      </pc:sldChg>
      <pc:sldChg chg="del">
        <pc:chgData name="John Hoskinson" userId="966483345aea071a" providerId="LiveId" clId="{62807361-28B5-4349-92A7-FA0F5467A588}" dt="2023-10-31T12:18:23.512" v="4017" actId="47"/>
        <pc:sldMkLst>
          <pc:docMk/>
          <pc:sldMk cId="3628339018" sldId="272"/>
        </pc:sldMkLst>
      </pc:sldChg>
      <pc:sldChg chg="del">
        <pc:chgData name="John Hoskinson" userId="966483345aea071a" providerId="LiveId" clId="{62807361-28B5-4349-92A7-FA0F5467A588}" dt="2023-10-31T12:19:52.019" v="4030" actId="47"/>
        <pc:sldMkLst>
          <pc:docMk/>
          <pc:sldMk cId="1397461452" sldId="273"/>
        </pc:sldMkLst>
      </pc:sldChg>
      <pc:sldChg chg="modSp mod ord">
        <pc:chgData name="John Hoskinson" userId="966483345aea071a" providerId="LiveId" clId="{62807361-28B5-4349-92A7-FA0F5467A588}" dt="2023-11-02T13:55:34.659" v="10272" actId="20577"/>
        <pc:sldMkLst>
          <pc:docMk/>
          <pc:sldMk cId="4221999324" sldId="274"/>
        </pc:sldMkLst>
        <pc:spChg chg="mod">
          <ac:chgData name="John Hoskinson" userId="966483345aea071a" providerId="LiveId" clId="{62807361-28B5-4349-92A7-FA0F5467A588}" dt="2023-11-02T13:55:34.659" v="10272" actId="20577"/>
          <ac:spMkLst>
            <pc:docMk/>
            <pc:sldMk cId="4221999324" sldId="274"/>
            <ac:spMk id="3" creationId="{902F363B-E8C2-D42D-89D7-EA1E95F2A34F}"/>
          </ac:spMkLst>
        </pc:spChg>
      </pc:sldChg>
      <pc:sldChg chg="del">
        <pc:chgData name="John Hoskinson" userId="966483345aea071a" providerId="LiveId" clId="{62807361-28B5-4349-92A7-FA0F5467A588}" dt="2023-10-31T11:17:59.374" v="1440" actId="47"/>
        <pc:sldMkLst>
          <pc:docMk/>
          <pc:sldMk cId="1349606432" sldId="275"/>
        </pc:sldMkLst>
      </pc:sldChg>
      <pc:sldChg chg="modSp mod ord">
        <pc:chgData name="John Hoskinson" userId="966483345aea071a" providerId="LiveId" clId="{62807361-28B5-4349-92A7-FA0F5467A588}" dt="2023-11-02T13:56:25.984" v="10284" actId="20577"/>
        <pc:sldMkLst>
          <pc:docMk/>
          <pc:sldMk cId="1606433098" sldId="276"/>
        </pc:sldMkLst>
        <pc:spChg chg="mod">
          <ac:chgData name="John Hoskinson" userId="966483345aea071a" providerId="LiveId" clId="{62807361-28B5-4349-92A7-FA0F5467A588}" dt="2023-10-31T11:53:23.506" v="3074" actId="20577"/>
          <ac:spMkLst>
            <pc:docMk/>
            <pc:sldMk cId="1606433098" sldId="276"/>
            <ac:spMk id="2" creationId="{1F2E3DA9-002A-2697-B4B6-FA392BCB8064}"/>
          </ac:spMkLst>
        </pc:spChg>
        <pc:spChg chg="mod">
          <ac:chgData name="John Hoskinson" userId="966483345aea071a" providerId="LiveId" clId="{62807361-28B5-4349-92A7-FA0F5467A588}" dt="2023-11-02T13:56:25.984" v="10284" actId="20577"/>
          <ac:spMkLst>
            <pc:docMk/>
            <pc:sldMk cId="1606433098" sldId="276"/>
            <ac:spMk id="3" creationId="{2C310A73-CAB1-C783-FDBE-B3D3CF3D1469}"/>
          </ac:spMkLst>
        </pc:spChg>
      </pc:sldChg>
      <pc:sldChg chg="modSp mod ord">
        <pc:chgData name="John Hoskinson" userId="966483345aea071a" providerId="LiveId" clId="{62807361-28B5-4349-92A7-FA0F5467A588}" dt="2023-11-02T13:34:07.084" v="10126" actId="27636"/>
        <pc:sldMkLst>
          <pc:docMk/>
          <pc:sldMk cId="513147140" sldId="277"/>
        </pc:sldMkLst>
        <pc:spChg chg="mod">
          <ac:chgData name="John Hoskinson" userId="966483345aea071a" providerId="LiveId" clId="{62807361-28B5-4349-92A7-FA0F5467A588}" dt="2023-11-01T13:03:30.967" v="9853" actId="313"/>
          <ac:spMkLst>
            <pc:docMk/>
            <pc:sldMk cId="513147140" sldId="277"/>
            <ac:spMk id="2" creationId="{84624E92-2530-E587-C07D-D2980E87AFD1}"/>
          </ac:spMkLst>
        </pc:spChg>
        <pc:spChg chg="mod">
          <ac:chgData name="John Hoskinson" userId="966483345aea071a" providerId="LiveId" clId="{62807361-28B5-4349-92A7-FA0F5467A588}" dt="2023-11-02T13:34:07.084" v="10126" actId="27636"/>
          <ac:spMkLst>
            <pc:docMk/>
            <pc:sldMk cId="513147140" sldId="277"/>
            <ac:spMk id="3" creationId="{E3BF8E6A-B98B-DA26-5668-E7084DB0224F}"/>
          </ac:spMkLst>
        </pc:spChg>
      </pc:sldChg>
      <pc:sldChg chg="del">
        <pc:chgData name="John Hoskinson" userId="966483345aea071a" providerId="LiveId" clId="{62807361-28B5-4349-92A7-FA0F5467A588}" dt="2023-10-31T10:37:07.005" v="2" actId="47"/>
        <pc:sldMkLst>
          <pc:docMk/>
          <pc:sldMk cId="748402579" sldId="278"/>
        </pc:sldMkLst>
      </pc:sldChg>
      <pc:sldChg chg="del">
        <pc:chgData name="John Hoskinson" userId="966483345aea071a" providerId="LiveId" clId="{62807361-28B5-4349-92A7-FA0F5467A588}" dt="2023-10-31T10:50:55.210" v="669" actId="47"/>
        <pc:sldMkLst>
          <pc:docMk/>
          <pc:sldMk cId="3207467371" sldId="279"/>
        </pc:sldMkLst>
      </pc:sldChg>
      <pc:sldChg chg="modSp new mod">
        <pc:chgData name="John Hoskinson" userId="966483345aea071a" providerId="LiveId" clId="{62807361-28B5-4349-92A7-FA0F5467A588}" dt="2023-11-02T11:22:21.608" v="9915" actId="20577"/>
        <pc:sldMkLst>
          <pc:docMk/>
          <pc:sldMk cId="3778647097" sldId="280"/>
        </pc:sldMkLst>
        <pc:spChg chg="mod">
          <ac:chgData name="John Hoskinson" userId="966483345aea071a" providerId="LiveId" clId="{62807361-28B5-4349-92A7-FA0F5467A588}" dt="2023-11-01T12:58:30.731" v="9792" actId="313"/>
          <ac:spMkLst>
            <pc:docMk/>
            <pc:sldMk cId="3778647097" sldId="280"/>
            <ac:spMk id="2" creationId="{87010D91-644E-E2D3-E6BD-2E14F1832081}"/>
          </ac:spMkLst>
        </pc:spChg>
        <pc:spChg chg="mod">
          <ac:chgData name="John Hoskinson" userId="966483345aea071a" providerId="LiveId" clId="{62807361-28B5-4349-92A7-FA0F5467A588}" dt="2023-11-02T11:22:21.608" v="9915" actId="20577"/>
          <ac:spMkLst>
            <pc:docMk/>
            <pc:sldMk cId="3778647097" sldId="280"/>
            <ac:spMk id="3" creationId="{751A1CB6-4CFF-D38C-9B6D-B23BEC6B0FC1}"/>
          </ac:spMkLst>
        </pc:spChg>
      </pc:sldChg>
      <pc:sldChg chg="modSp new mod">
        <pc:chgData name="John Hoskinson" userId="966483345aea071a" providerId="LiveId" clId="{62807361-28B5-4349-92A7-FA0F5467A588}" dt="2023-11-02T13:52:49.119" v="10267" actId="20577"/>
        <pc:sldMkLst>
          <pc:docMk/>
          <pc:sldMk cId="2913587234" sldId="281"/>
        </pc:sldMkLst>
        <pc:spChg chg="mod">
          <ac:chgData name="John Hoskinson" userId="966483345aea071a" providerId="LiveId" clId="{62807361-28B5-4349-92A7-FA0F5467A588}" dt="2023-10-31T11:19:19.221" v="1465" actId="20577"/>
          <ac:spMkLst>
            <pc:docMk/>
            <pc:sldMk cId="2913587234" sldId="281"/>
            <ac:spMk id="2" creationId="{7EA8213D-E77D-18F6-89EC-99AC210E37C7}"/>
          </ac:spMkLst>
        </pc:spChg>
        <pc:spChg chg="mod">
          <ac:chgData name="John Hoskinson" userId="966483345aea071a" providerId="LiveId" clId="{62807361-28B5-4349-92A7-FA0F5467A588}" dt="2023-11-02T13:52:49.119" v="10267" actId="20577"/>
          <ac:spMkLst>
            <pc:docMk/>
            <pc:sldMk cId="2913587234" sldId="281"/>
            <ac:spMk id="3" creationId="{3B4249B1-7D05-DF0C-FF26-E79DA3E5F1E4}"/>
          </ac:spMkLst>
        </pc:spChg>
      </pc:sldChg>
      <pc:sldChg chg="modSp new mod">
        <pc:chgData name="John Hoskinson" userId="966483345aea071a" providerId="LiveId" clId="{62807361-28B5-4349-92A7-FA0F5467A588}" dt="2023-11-02T13:33:02.048" v="10094" actId="20577"/>
        <pc:sldMkLst>
          <pc:docMk/>
          <pc:sldMk cId="2847120515" sldId="282"/>
        </pc:sldMkLst>
        <pc:spChg chg="mod">
          <ac:chgData name="John Hoskinson" userId="966483345aea071a" providerId="LiveId" clId="{62807361-28B5-4349-92A7-FA0F5467A588}" dt="2023-10-31T12:11:25.391" v="3556" actId="20577"/>
          <ac:spMkLst>
            <pc:docMk/>
            <pc:sldMk cId="2847120515" sldId="282"/>
            <ac:spMk id="2" creationId="{6B67AD7C-0E4C-FA1E-F29F-EC25E18467E3}"/>
          </ac:spMkLst>
        </pc:spChg>
        <pc:spChg chg="mod">
          <ac:chgData name="John Hoskinson" userId="966483345aea071a" providerId="LiveId" clId="{62807361-28B5-4349-92A7-FA0F5467A588}" dt="2023-11-02T13:33:02.048" v="10094" actId="20577"/>
          <ac:spMkLst>
            <pc:docMk/>
            <pc:sldMk cId="2847120515" sldId="282"/>
            <ac:spMk id="3" creationId="{CC5B315A-834A-5ECA-C8D9-E924C1348F8E}"/>
          </ac:spMkLst>
        </pc:spChg>
      </pc:sldChg>
      <pc:sldChg chg="modSp new mod">
        <pc:chgData name="John Hoskinson" userId="966483345aea071a" providerId="LiveId" clId="{62807361-28B5-4349-92A7-FA0F5467A588}" dt="2023-11-02T11:19:30.617" v="9861" actId="20577"/>
        <pc:sldMkLst>
          <pc:docMk/>
          <pc:sldMk cId="1312649827" sldId="283"/>
        </pc:sldMkLst>
        <pc:spChg chg="mod">
          <ac:chgData name="John Hoskinson" userId="966483345aea071a" providerId="LiveId" clId="{62807361-28B5-4349-92A7-FA0F5467A588}" dt="2023-10-31T12:28:23.959" v="4943" actId="20577"/>
          <ac:spMkLst>
            <pc:docMk/>
            <pc:sldMk cId="1312649827" sldId="283"/>
            <ac:spMk id="2" creationId="{8FBFC909-2B70-5523-C857-27874511878B}"/>
          </ac:spMkLst>
        </pc:spChg>
        <pc:spChg chg="mod">
          <ac:chgData name="John Hoskinson" userId="966483345aea071a" providerId="LiveId" clId="{62807361-28B5-4349-92A7-FA0F5467A588}" dt="2023-11-02T11:19:30.617" v="9861" actId="20577"/>
          <ac:spMkLst>
            <pc:docMk/>
            <pc:sldMk cId="1312649827" sldId="283"/>
            <ac:spMk id="3" creationId="{106AAB61-2853-50B8-4EEC-B7721A7B5219}"/>
          </ac:spMkLst>
        </pc:spChg>
      </pc:sldChg>
      <pc:sldChg chg="modSp new mod">
        <pc:chgData name="John Hoskinson" userId="966483345aea071a" providerId="LiveId" clId="{62807361-28B5-4349-92A7-FA0F5467A588}" dt="2023-11-02T13:37:33.226" v="10261" actId="20577"/>
        <pc:sldMkLst>
          <pc:docMk/>
          <pc:sldMk cId="1504196943" sldId="284"/>
        </pc:sldMkLst>
        <pc:spChg chg="mod">
          <ac:chgData name="John Hoskinson" userId="966483345aea071a" providerId="LiveId" clId="{62807361-28B5-4349-92A7-FA0F5467A588}" dt="2023-11-02T13:35:45.847" v="10144" actId="20577"/>
          <ac:spMkLst>
            <pc:docMk/>
            <pc:sldMk cId="1504196943" sldId="284"/>
            <ac:spMk id="2" creationId="{2C441262-EF81-79DD-EE8E-BA423D1700F5}"/>
          </ac:spMkLst>
        </pc:spChg>
        <pc:spChg chg="mod">
          <ac:chgData name="John Hoskinson" userId="966483345aea071a" providerId="LiveId" clId="{62807361-28B5-4349-92A7-FA0F5467A588}" dt="2023-11-02T13:37:33.226" v="10261" actId="20577"/>
          <ac:spMkLst>
            <pc:docMk/>
            <pc:sldMk cId="1504196943" sldId="284"/>
            <ac:spMk id="3" creationId="{67F0C952-DE0F-BE3A-600C-6158F2F62704}"/>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14606A-FB0B-779B-6AE8-F8628F71A7A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8E5681C3-F476-5BF3-9DF8-E385898C975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969E4E1D-C9B5-DFB0-D32E-1EB82417CAFC}"/>
              </a:ext>
            </a:extLst>
          </p:cNvPr>
          <p:cNvSpPr>
            <a:spLocks noGrp="1"/>
          </p:cNvSpPr>
          <p:nvPr>
            <p:ph type="dt" sz="half" idx="10"/>
          </p:nvPr>
        </p:nvSpPr>
        <p:spPr/>
        <p:txBody>
          <a:bodyPr/>
          <a:lstStyle/>
          <a:p>
            <a:fld id="{2FBFF000-3821-4C74-8EF5-4B268C47D3DD}" type="datetimeFigureOut">
              <a:rPr lang="en-GB" smtClean="0"/>
              <a:t>01/11/2023</a:t>
            </a:fld>
            <a:endParaRPr lang="en-GB" dirty="0"/>
          </a:p>
        </p:txBody>
      </p:sp>
      <p:sp>
        <p:nvSpPr>
          <p:cNvPr id="5" name="Footer Placeholder 4">
            <a:extLst>
              <a:ext uri="{FF2B5EF4-FFF2-40B4-BE49-F238E27FC236}">
                <a16:creationId xmlns:a16="http://schemas.microsoft.com/office/drawing/2014/main" id="{4DD1D8EF-877B-9B2D-4F9D-553BB6621C6D}"/>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70B1C973-7E50-523E-8341-792CA2262ABE}"/>
              </a:ext>
            </a:extLst>
          </p:cNvPr>
          <p:cNvSpPr>
            <a:spLocks noGrp="1"/>
          </p:cNvSpPr>
          <p:nvPr>
            <p:ph type="sldNum" sz="quarter" idx="12"/>
          </p:nvPr>
        </p:nvSpPr>
        <p:spPr/>
        <p:txBody>
          <a:bodyPr/>
          <a:lstStyle/>
          <a:p>
            <a:fld id="{884AD8E0-F6D1-48E5-A72F-9A1DEC80BE65}" type="slidenum">
              <a:rPr lang="en-GB" smtClean="0"/>
              <a:t>‹#›</a:t>
            </a:fld>
            <a:endParaRPr lang="en-GB" dirty="0"/>
          </a:p>
        </p:txBody>
      </p:sp>
    </p:spTree>
    <p:extLst>
      <p:ext uri="{BB962C8B-B14F-4D97-AF65-F5344CB8AC3E}">
        <p14:creationId xmlns:p14="http://schemas.microsoft.com/office/powerpoint/2010/main" val="41436441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5BABD-A4D4-35ED-9F39-33FE103B44C3}"/>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EC7A397-797F-BDEC-7223-83AB123100B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7976091-D303-D144-F443-7CC5156677C0}"/>
              </a:ext>
            </a:extLst>
          </p:cNvPr>
          <p:cNvSpPr>
            <a:spLocks noGrp="1"/>
          </p:cNvSpPr>
          <p:nvPr>
            <p:ph type="dt" sz="half" idx="10"/>
          </p:nvPr>
        </p:nvSpPr>
        <p:spPr/>
        <p:txBody>
          <a:bodyPr/>
          <a:lstStyle/>
          <a:p>
            <a:fld id="{2FBFF000-3821-4C74-8EF5-4B268C47D3DD}" type="datetimeFigureOut">
              <a:rPr lang="en-GB" smtClean="0"/>
              <a:t>01/11/2023</a:t>
            </a:fld>
            <a:endParaRPr lang="en-GB" dirty="0"/>
          </a:p>
        </p:txBody>
      </p:sp>
      <p:sp>
        <p:nvSpPr>
          <p:cNvPr id="5" name="Footer Placeholder 4">
            <a:extLst>
              <a:ext uri="{FF2B5EF4-FFF2-40B4-BE49-F238E27FC236}">
                <a16:creationId xmlns:a16="http://schemas.microsoft.com/office/drawing/2014/main" id="{7AE8602F-A02B-4AE1-DEF8-FA3749DBED75}"/>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A67761FC-4153-36B7-2691-76F471A54186}"/>
              </a:ext>
            </a:extLst>
          </p:cNvPr>
          <p:cNvSpPr>
            <a:spLocks noGrp="1"/>
          </p:cNvSpPr>
          <p:nvPr>
            <p:ph type="sldNum" sz="quarter" idx="12"/>
          </p:nvPr>
        </p:nvSpPr>
        <p:spPr/>
        <p:txBody>
          <a:bodyPr/>
          <a:lstStyle/>
          <a:p>
            <a:fld id="{884AD8E0-F6D1-48E5-A72F-9A1DEC80BE65}" type="slidenum">
              <a:rPr lang="en-GB" smtClean="0"/>
              <a:t>‹#›</a:t>
            </a:fld>
            <a:endParaRPr lang="en-GB" dirty="0"/>
          </a:p>
        </p:txBody>
      </p:sp>
    </p:spTree>
    <p:extLst>
      <p:ext uri="{BB962C8B-B14F-4D97-AF65-F5344CB8AC3E}">
        <p14:creationId xmlns:p14="http://schemas.microsoft.com/office/powerpoint/2010/main" val="27251017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9BE6B85-4054-3F3D-9C0E-3508A4391F9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18C340A-12F5-32E6-16EE-773A6C69B11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8D469FD-C1DB-60BA-9D1A-C7DE8539029C}"/>
              </a:ext>
            </a:extLst>
          </p:cNvPr>
          <p:cNvSpPr>
            <a:spLocks noGrp="1"/>
          </p:cNvSpPr>
          <p:nvPr>
            <p:ph type="dt" sz="half" idx="10"/>
          </p:nvPr>
        </p:nvSpPr>
        <p:spPr/>
        <p:txBody>
          <a:bodyPr/>
          <a:lstStyle/>
          <a:p>
            <a:fld id="{2FBFF000-3821-4C74-8EF5-4B268C47D3DD}" type="datetimeFigureOut">
              <a:rPr lang="en-GB" smtClean="0"/>
              <a:t>01/11/2023</a:t>
            </a:fld>
            <a:endParaRPr lang="en-GB" dirty="0"/>
          </a:p>
        </p:txBody>
      </p:sp>
      <p:sp>
        <p:nvSpPr>
          <p:cNvPr id="5" name="Footer Placeholder 4">
            <a:extLst>
              <a:ext uri="{FF2B5EF4-FFF2-40B4-BE49-F238E27FC236}">
                <a16:creationId xmlns:a16="http://schemas.microsoft.com/office/drawing/2014/main" id="{B1376656-63D0-0C34-7A17-69D67DE4662D}"/>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D1A78EEA-C04E-8851-1734-9DBF05D41D75}"/>
              </a:ext>
            </a:extLst>
          </p:cNvPr>
          <p:cNvSpPr>
            <a:spLocks noGrp="1"/>
          </p:cNvSpPr>
          <p:nvPr>
            <p:ph type="sldNum" sz="quarter" idx="12"/>
          </p:nvPr>
        </p:nvSpPr>
        <p:spPr/>
        <p:txBody>
          <a:bodyPr/>
          <a:lstStyle/>
          <a:p>
            <a:fld id="{884AD8E0-F6D1-48E5-A72F-9A1DEC80BE65}" type="slidenum">
              <a:rPr lang="en-GB" smtClean="0"/>
              <a:t>‹#›</a:t>
            </a:fld>
            <a:endParaRPr lang="en-GB" dirty="0"/>
          </a:p>
        </p:txBody>
      </p:sp>
    </p:spTree>
    <p:extLst>
      <p:ext uri="{BB962C8B-B14F-4D97-AF65-F5344CB8AC3E}">
        <p14:creationId xmlns:p14="http://schemas.microsoft.com/office/powerpoint/2010/main" val="27509304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A06827-56E8-5E29-7237-74723F76A2F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6F7ED8F-3044-536A-943A-24FD0B40AFB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4CDDF2C-024F-8183-D8CD-55614DCCA15C}"/>
              </a:ext>
            </a:extLst>
          </p:cNvPr>
          <p:cNvSpPr>
            <a:spLocks noGrp="1"/>
          </p:cNvSpPr>
          <p:nvPr>
            <p:ph type="dt" sz="half" idx="10"/>
          </p:nvPr>
        </p:nvSpPr>
        <p:spPr/>
        <p:txBody>
          <a:bodyPr/>
          <a:lstStyle/>
          <a:p>
            <a:fld id="{2FBFF000-3821-4C74-8EF5-4B268C47D3DD}" type="datetimeFigureOut">
              <a:rPr lang="en-GB" smtClean="0"/>
              <a:t>01/11/2023</a:t>
            </a:fld>
            <a:endParaRPr lang="en-GB" dirty="0"/>
          </a:p>
        </p:txBody>
      </p:sp>
      <p:sp>
        <p:nvSpPr>
          <p:cNvPr id="5" name="Footer Placeholder 4">
            <a:extLst>
              <a:ext uri="{FF2B5EF4-FFF2-40B4-BE49-F238E27FC236}">
                <a16:creationId xmlns:a16="http://schemas.microsoft.com/office/drawing/2014/main" id="{38750EF8-02CD-A7F5-1836-3AD051FB53BC}"/>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E11C20CE-471B-80A7-DF91-DD61EA6BFE53}"/>
              </a:ext>
            </a:extLst>
          </p:cNvPr>
          <p:cNvSpPr>
            <a:spLocks noGrp="1"/>
          </p:cNvSpPr>
          <p:nvPr>
            <p:ph type="sldNum" sz="quarter" idx="12"/>
          </p:nvPr>
        </p:nvSpPr>
        <p:spPr/>
        <p:txBody>
          <a:bodyPr/>
          <a:lstStyle/>
          <a:p>
            <a:fld id="{884AD8E0-F6D1-48E5-A72F-9A1DEC80BE65}" type="slidenum">
              <a:rPr lang="en-GB" smtClean="0"/>
              <a:t>‹#›</a:t>
            </a:fld>
            <a:endParaRPr lang="en-GB" dirty="0"/>
          </a:p>
        </p:txBody>
      </p:sp>
    </p:spTree>
    <p:extLst>
      <p:ext uri="{BB962C8B-B14F-4D97-AF65-F5344CB8AC3E}">
        <p14:creationId xmlns:p14="http://schemas.microsoft.com/office/powerpoint/2010/main" val="35416637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9D587F-6DF8-A16B-069A-029DAF2BBF4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B0B7C747-7399-BD8A-8AD2-903F9AAB6B3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4CC5511-8D16-BCB1-C819-F216EF7F3CDF}"/>
              </a:ext>
            </a:extLst>
          </p:cNvPr>
          <p:cNvSpPr>
            <a:spLocks noGrp="1"/>
          </p:cNvSpPr>
          <p:nvPr>
            <p:ph type="dt" sz="half" idx="10"/>
          </p:nvPr>
        </p:nvSpPr>
        <p:spPr/>
        <p:txBody>
          <a:bodyPr/>
          <a:lstStyle/>
          <a:p>
            <a:fld id="{2FBFF000-3821-4C74-8EF5-4B268C47D3DD}" type="datetimeFigureOut">
              <a:rPr lang="en-GB" smtClean="0"/>
              <a:t>01/11/2023</a:t>
            </a:fld>
            <a:endParaRPr lang="en-GB" dirty="0"/>
          </a:p>
        </p:txBody>
      </p:sp>
      <p:sp>
        <p:nvSpPr>
          <p:cNvPr id="5" name="Footer Placeholder 4">
            <a:extLst>
              <a:ext uri="{FF2B5EF4-FFF2-40B4-BE49-F238E27FC236}">
                <a16:creationId xmlns:a16="http://schemas.microsoft.com/office/drawing/2014/main" id="{DA8A56BB-DEA7-4E92-15B0-649C8027C3AA}"/>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0C643115-5431-CDB4-E1A8-1754E12DCAEC}"/>
              </a:ext>
            </a:extLst>
          </p:cNvPr>
          <p:cNvSpPr>
            <a:spLocks noGrp="1"/>
          </p:cNvSpPr>
          <p:nvPr>
            <p:ph type="sldNum" sz="quarter" idx="12"/>
          </p:nvPr>
        </p:nvSpPr>
        <p:spPr/>
        <p:txBody>
          <a:bodyPr/>
          <a:lstStyle/>
          <a:p>
            <a:fld id="{884AD8E0-F6D1-48E5-A72F-9A1DEC80BE65}" type="slidenum">
              <a:rPr lang="en-GB" smtClean="0"/>
              <a:t>‹#›</a:t>
            </a:fld>
            <a:endParaRPr lang="en-GB" dirty="0"/>
          </a:p>
        </p:txBody>
      </p:sp>
    </p:spTree>
    <p:extLst>
      <p:ext uri="{BB962C8B-B14F-4D97-AF65-F5344CB8AC3E}">
        <p14:creationId xmlns:p14="http://schemas.microsoft.com/office/powerpoint/2010/main" val="37476321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FE637E-A819-A9D2-BEE8-EFFEFDA6135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8FB5D41-BE1C-FB5C-D736-4B388F309B0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8BA967FA-106E-FE78-7137-B03A02DA0FD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9168F1B0-5932-7F52-7AD7-E83107EB466E}"/>
              </a:ext>
            </a:extLst>
          </p:cNvPr>
          <p:cNvSpPr>
            <a:spLocks noGrp="1"/>
          </p:cNvSpPr>
          <p:nvPr>
            <p:ph type="dt" sz="half" idx="10"/>
          </p:nvPr>
        </p:nvSpPr>
        <p:spPr/>
        <p:txBody>
          <a:bodyPr/>
          <a:lstStyle/>
          <a:p>
            <a:fld id="{2FBFF000-3821-4C74-8EF5-4B268C47D3DD}" type="datetimeFigureOut">
              <a:rPr lang="en-GB" smtClean="0"/>
              <a:t>01/11/2023</a:t>
            </a:fld>
            <a:endParaRPr lang="en-GB" dirty="0"/>
          </a:p>
        </p:txBody>
      </p:sp>
      <p:sp>
        <p:nvSpPr>
          <p:cNvPr id="6" name="Footer Placeholder 5">
            <a:extLst>
              <a:ext uri="{FF2B5EF4-FFF2-40B4-BE49-F238E27FC236}">
                <a16:creationId xmlns:a16="http://schemas.microsoft.com/office/drawing/2014/main" id="{DC2C2E67-E930-66FD-2B0F-61D7A21E5436}"/>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2A0A6D1C-3143-7FF6-C8F4-AE56DE24D89D}"/>
              </a:ext>
            </a:extLst>
          </p:cNvPr>
          <p:cNvSpPr>
            <a:spLocks noGrp="1"/>
          </p:cNvSpPr>
          <p:nvPr>
            <p:ph type="sldNum" sz="quarter" idx="12"/>
          </p:nvPr>
        </p:nvSpPr>
        <p:spPr/>
        <p:txBody>
          <a:bodyPr/>
          <a:lstStyle/>
          <a:p>
            <a:fld id="{884AD8E0-F6D1-48E5-A72F-9A1DEC80BE65}" type="slidenum">
              <a:rPr lang="en-GB" smtClean="0"/>
              <a:t>‹#›</a:t>
            </a:fld>
            <a:endParaRPr lang="en-GB" dirty="0"/>
          </a:p>
        </p:txBody>
      </p:sp>
    </p:spTree>
    <p:extLst>
      <p:ext uri="{BB962C8B-B14F-4D97-AF65-F5344CB8AC3E}">
        <p14:creationId xmlns:p14="http://schemas.microsoft.com/office/powerpoint/2010/main" val="35138603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CFD146-DBAF-E6AA-1E5D-C7D46E531A25}"/>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09CB21E-5559-C571-E0EE-183DD2F839A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108A823-BCF8-C33E-5FB3-075B312ACEA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2243AC35-E8C3-B6FD-A8EB-88C294CA8E9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34ACED8-2DF6-7624-C2F3-1B737D5A753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8FF32D4B-E9E8-B8B5-BF94-FA0D400DA08A}"/>
              </a:ext>
            </a:extLst>
          </p:cNvPr>
          <p:cNvSpPr>
            <a:spLocks noGrp="1"/>
          </p:cNvSpPr>
          <p:nvPr>
            <p:ph type="dt" sz="half" idx="10"/>
          </p:nvPr>
        </p:nvSpPr>
        <p:spPr/>
        <p:txBody>
          <a:bodyPr/>
          <a:lstStyle/>
          <a:p>
            <a:fld id="{2FBFF000-3821-4C74-8EF5-4B268C47D3DD}" type="datetimeFigureOut">
              <a:rPr lang="en-GB" smtClean="0"/>
              <a:t>01/11/2023</a:t>
            </a:fld>
            <a:endParaRPr lang="en-GB" dirty="0"/>
          </a:p>
        </p:txBody>
      </p:sp>
      <p:sp>
        <p:nvSpPr>
          <p:cNvPr id="8" name="Footer Placeholder 7">
            <a:extLst>
              <a:ext uri="{FF2B5EF4-FFF2-40B4-BE49-F238E27FC236}">
                <a16:creationId xmlns:a16="http://schemas.microsoft.com/office/drawing/2014/main" id="{EEBBA777-7205-5786-319E-F5C2CEF961EA}"/>
              </a:ext>
            </a:extLst>
          </p:cNvPr>
          <p:cNvSpPr>
            <a:spLocks noGrp="1"/>
          </p:cNvSpPr>
          <p:nvPr>
            <p:ph type="ftr" sz="quarter" idx="11"/>
          </p:nvPr>
        </p:nvSpPr>
        <p:spPr/>
        <p:txBody>
          <a:bodyPr/>
          <a:lstStyle/>
          <a:p>
            <a:endParaRPr lang="en-GB" dirty="0"/>
          </a:p>
        </p:txBody>
      </p:sp>
      <p:sp>
        <p:nvSpPr>
          <p:cNvPr id="9" name="Slide Number Placeholder 8">
            <a:extLst>
              <a:ext uri="{FF2B5EF4-FFF2-40B4-BE49-F238E27FC236}">
                <a16:creationId xmlns:a16="http://schemas.microsoft.com/office/drawing/2014/main" id="{52BEDE46-3F2A-FC15-F431-F7E7776CA466}"/>
              </a:ext>
            </a:extLst>
          </p:cNvPr>
          <p:cNvSpPr>
            <a:spLocks noGrp="1"/>
          </p:cNvSpPr>
          <p:nvPr>
            <p:ph type="sldNum" sz="quarter" idx="12"/>
          </p:nvPr>
        </p:nvSpPr>
        <p:spPr/>
        <p:txBody>
          <a:bodyPr/>
          <a:lstStyle/>
          <a:p>
            <a:fld id="{884AD8E0-F6D1-48E5-A72F-9A1DEC80BE65}" type="slidenum">
              <a:rPr lang="en-GB" smtClean="0"/>
              <a:t>‹#›</a:t>
            </a:fld>
            <a:endParaRPr lang="en-GB" dirty="0"/>
          </a:p>
        </p:txBody>
      </p:sp>
    </p:spTree>
    <p:extLst>
      <p:ext uri="{BB962C8B-B14F-4D97-AF65-F5344CB8AC3E}">
        <p14:creationId xmlns:p14="http://schemas.microsoft.com/office/powerpoint/2010/main" val="14693008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62D59E-9FEB-97FC-7B36-E5AD7B82DAD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281E200F-B177-6679-CE1C-7FF6328CCCCD}"/>
              </a:ext>
            </a:extLst>
          </p:cNvPr>
          <p:cNvSpPr>
            <a:spLocks noGrp="1"/>
          </p:cNvSpPr>
          <p:nvPr>
            <p:ph type="dt" sz="half" idx="10"/>
          </p:nvPr>
        </p:nvSpPr>
        <p:spPr/>
        <p:txBody>
          <a:bodyPr/>
          <a:lstStyle/>
          <a:p>
            <a:fld id="{2FBFF000-3821-4C74-8EF5-4B268C47D3DD}" type="datetimeFigureOut">
              <a:rPr lang="en-GB" smtClean="0"/>
              <a:t>01/11/2023</a:t>
            </a:fld>
            <a:endParaRPr lang="en-GB" dirty="0"/>
          </a:p>
        </p:txBody>
      </p:sp>
      <p:sp>
        <p:nvSpPr>
          <p:cNvPr id="4" name="Footer Placeholder 3">
            <a:extLst>
              <a:ext uri="{FF2B5EF4-FFF2-40B4-BE49-F238E27FC236}">
                <a16:creationId xmlns:a16="http://schemas.microsoft.com/office/drawing/2014/main" id="{CBF8317D-5453-02B3-3F67-5FA45B467A27}"/>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BD713FD8-29FA-182C-7448-D09A9AA2676A}"/>
              </a:ext>
            </a:extLst>
          </p:cNvPr>
          <p:cNvSpPr>
            <a:spLocks noGrp="1"/>
          </p:cNvSpPr>
          <p:nvPr>
            <p:ph type="sldNum" sz="quarter" idx="12"/>
          </p:nvPr>
        </p:nvSpPr>
        <p:spPr/>
        <p:txBody>
          <a:bodyPr/>
          <a:lstStyle/>
          <a:p>
            <a:fld id="{884AD8E0-F6D1-48E5-A72F-9A1DEC80BE65}" type="slidenum">
              <a:rPr lang="en-GB" smtClean="0"/>
              <a:t>‹#›</a:t>
            </a:fld>
            <a:endParaRPr lang="en-GB" dirty="0"/>
          </a:p>
        </p:txBody>
      </p:sp>
    </p:spTree>
    <p:extLst>
      <p:ext uri="{BB962C8B-B14F-4D97-AF65-F5344CB8AC3E}">
        <p14:creationId xmlns:p14="http://schemas.microsoft.com/office/powerpoint/2010/main" val="25732297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43544D8-7AE0-634A-67F3-F102C612026F}"/>
              </a:ext>
            </a:extLst>
          </p:cNvPr>
          <p:cNvSpPr>
            <a:spLocks noGrp="1"/>
          </p:cNvSpPr>
          <p:nvPr>
            <p:ph type="dt" sz="half" idx="10"/>
          </p:nvPr>
        </p:nvSpPr>
        <p:spPr/>
        <p:txBody>
          <a:bodyPr/>
          <a:lstStyle/>
          <a:p>
            <a:fld id="{2FBFF000-3821-4C74-8EF5-4B268C47D3DD}" type="datetimeFigureOut">
              <a:rPr lang="en-GB" smtClean="0"/>
              <a:t>01/11/2023</a:t>
            </a:fld>
            <a:endParaRPr lang="en-GB" dirty="0"/>
          </a:p>
        </p:txBody>
      </p:sp>
      <p:sp>
        <p:nvSpPr>
          <p:cNvPr id="3" name="Footer Placeholder 2">
            <a:extLst>
              <a:ext uri="{FF2B5EF4-FFF2-40B4-BE49-F238E27FC236}">
                <a16:creationId xmlns:a16="http://schemas.microsoft.com/office/drawing/2014/main" id="{472A791D-18D0-D7E1-52C6-87DDD51A6C1C}"/>
              </a:ext>
            </a:extLst>
          </p:cNvPr>
          <p:cNvSpPr>
            <a:spLocks noGrp="1"/>
          </p:cNvSpPr>
          <p:nvPr>
            <p:ph type="ftr" sz="quarter" idx="11"/>
          </p:nvPr>
        </p:nvSpPr>
        <p:spPr/>
        <p:txBody>
          <a:bodyPr/>
          <a:lstStyle/>
          <a:p>
            <a:endParaRPr lang="en-GB" dirty="0"/>
          </a:p>
        </p:txBody>
      </p:sp>
      <p:sp>
        <p:nvSpPr>
          <p:cNvPr id="4" name="Slide Number Placeholder 3">
            <a:extLst>
              <a:ext uri="{FF2B5EF4-FFF2-40B4-BE49-F238E27FC236}">
                <a16:creationId xmlns:a16="http://schemas.microsoft.com/office/drawing/2014/main" id="{E9903640-7D81-73CE-6EB4-9A2C6EC8CE0E}"/>
              </a:ext>
            </a:extLst>
          </p:cNvPr>
          <p:cNvSpPr>
            <a:spLocks noGrp="1"/>
          </p:cNvSpPr>
          <p:nvPr>
            <p:ph type="sldNum" sz="quarter" idx="12"/>
          </p:nvPr>
        </p:nvSpPr>
        <p:spPr/>
        <p:txBody>
          <a:bodyPr/>
          <a:lstStyle/>
          <a:p>
            <a:fld id="{884AD8E0-F6D1-48E5-A72F-9A1DEC80BE65}" type="slidenum">
              <a:rPr lang="en-GB" smtClean="0"/>
              <a:t>‹#›</a:t>
            </a:fld>
            <a:endParaRPr lang="en-GB" dirty="0"/>
          </a:p>
        </p:txBody>
      </p:sp>
    </p:spTree>
    <p:extLst>
      <p:ext uri="{BB962C8B-B14F-4D97-AF65-F5344CB8AC3E}">
        <p14:creationId xmlns:p14="http://schemas.microsoft.com/office/powerpoint/2010/main" val="24189420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D342F1-EAA0-9976-A313-CDC04A0C08E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717A9FFF-CEFD-1F38-2677-E031252F97F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EFE4F42-58F6-CE31-0F72-611935C6FF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6F725A9-7E9A-5FFA-72E3-48822EA91EBB}"/>
              </a:ext>
            </a:extLst>
          </p:cNvPr>
          <p:cNvSpPr>
            <a:spLocks noGrp="1"/>
          </p:cNvSpPr>
          <p:nvPr>
            <p:ph type="dt" sz="half" idx="10"/>
          </p:nvPr>
        </p:nvSpPr>
        <p:spPr/>
        <p:txBody>
          <a:bodyPr/>
          <a:lstStyle/>
          <a:p>
            <a:fld id="{2FBFF000-3821-4C74-8EF5-4B268C47D3DD}" type="datetimeFigureOut">
              <a:rPr lang="en-GB" smtClean="0"/>
              <a:t>01/11/2023</a:t>
            </a:fld>
            <a:endParaRPr lang="en-GB" dirty="0"/>
          </a:p>
        </p:txBody>
      </p:sp>
      <p:sp>
        <p:nvSpPr>
          <p:cNvPr id="6" name="Footer Placeholder 5">
            <a:extLst>
              <a:ext uri="{FF2B5EF4-FFF2-40B4-BE49-F238E27FC236}">
                <a16:creationId xmlns:a16="http://schemas.microsoft.com/office/drawing/2014/main" id="{61E78312-4DB0-70BF-A3E8-FD8CF5BECFFF}"/>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9FE18F7B-B9FC-C073-28D5-9DCB3A3880DE}"/>
              </a:ext>
            </a:extLst>
          </p:cNvPr>
          <p:cNvSpPr>
            <a:spLocks noGrp="1"/>
          </p:cNvSpPr>
          <p:nvPr>
            <p:ph type="sldNum" sz="quarter" idx="12"/>
          </p:nvPr>
        </p:nvSpPr>
        <p:spPr/>
        <p:txBody>
          <a:bodyPr/>
          <a:lstStyle/>
          <a:p>
            <a:fld id="{884AD8E0-F6D1-48E5-A72F-9A1DEC80BE65}" type="slidenum">
              <a:rPr lang="en-GB" smtClean="0"/>
              <a:t>‹#›</a:t>
            </a:fld>
            <a:endParaRPr lang="en-GB" dirty="0"/>
          </a:p>
        </p:txBody>
      </p:sp>
    </p:spTree>
    <p:extLst>
      <p:ext uri="{BB962C8B-B14F-4D97-AF65-F5344CB8AC3E}">
        <p14:creationId xmlns:p14="http://schemas.microsoft.com/office/powerpoint/2010/main" val="9730819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D86E9D-3270-EBF3-0303-069407EC845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98022C76-7C36-88DB-B883-60B9B328FFF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a:extLst>
              <a:ext uri="{FF2B5EF4-FFF2-40B4-BE49-F238E27FC236}">
                <a16:creationId xmlns:a16="http://schemas.microsoft.com/office/drawing/2014/main" id="{C0D5FD35-F43A-5085-8C4A-2217B7EFFD4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8209B90-E3D6-6DCF-FF21-0BB7BA70AE35}"/>
              </a:ext>
            </a:extLst>
          </p:cNvPr>
          <p:cNvSpPr>
            <a:spLocks noGrp="1"/>
          </p:cNvSpPr>
          <p:nvPr>
            <p:ph type="dt" sz="half" idx="10"/>
          </p:nvPr>
        </p:nvSpPr>
        <p:spPr/>
        <p:txBody>
          <a:bodyPr/>
          <a:lstStyle/>
          <a:p>
            <a:fld id="{2FBFF000-3821-4C74-8EF5-4B268C47D3DD}" type="datetimeFigureOut">
              <a:rPr lang="en-GB" smtClean="0"/>
              <a:t>01/11/2023</a:t>
            </a:fld>
            <a:endParaRPr lang="en-GB" dirty="0"/>
          </a:p>
        </p:txBody>
      </p:sp>
      <p:sp>
        <p:nvSpPr>
          <p:cNvPr id="6" name="Footer Placeholder 5">
            <a:extLst>
              <a:ext uri="{FF2B5EF4-FFF2-40B4-BE49-F238E27FC236}">
                <a16:creationId xmlns:a16="http://schemas.microsoft.com/office/drawing/2014/main" id="{D403A6BB-F76D-1D10-AA1E-9610B831D7BE}"/>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7AAD2F01-8267-3F8C-1278-B9B84443C1A2}"/>
              </a:ext>
            </a:extLst>
          </p:cNvPr>
          <p:cNvSpPr>
            <a:spLocks noGrp="1"/>
          </p:cNvSpPr>
          <p:nvPr>
            <p:ph type="sldNum" sz="quarter" idx="12"/>
          </p:nvPr>
        </p:nvSpPr>
        <p:spPr/>
        <p:txBody>
          <a:bodyPr/>
          <a:lstStyle/>
          <a:p>
            <a:fld id="{884AD8E0-F6D1-48E5-A72F-9A1DEC80BE65}" type="slidenum">
              <a:rPr lang="en-GB" smtClean="0"/>
              <a:t>‹#›</a:t>
            </a:fld>
            <a:endParaRPr lang="en-GB" dirty="0"/>
          </a:p>
        </p:txBody>
      </p:sp>
    </p:spTree>
    <p:extLst>
      <p:ext uri="{BB962C8B-B14F-4D97-AF65-F5344CB8AC3E}">
        <p14:creationId xmlns:p14="http://schemas.microsoft.com/office/powerpoint/2010/main" val="15036959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3325F74-7427-C338-98B4-4A6F59D6075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F07438F-3596-F273-3AF5-AF510787BA8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F1D6ECC-C29B-09F5-EE32-0C51BD82DF9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BFF000-3821-4C74-8EF5-4B268C47D3DD}" type="datetimeFigureOut">
              <a:rPr lang="en-GB" smtClean="0"/>
              <a:t>01/11/2023</a:t>
            </a:fld>
            <a:endParaRPr lang="en-GB" dirty="0"/>
          </a:p>
        </p:txBody>
      </p:sp>
      <p:sp>
        <p:nvSpPr>
          <p:cNvPr id="5" name="Footer Placeholder 4">
            <a:extLst>
              <a:ext uri="{FF2B5EF4-FFF2-40B4-BE49-F238E27FC236}">
                <a16:creationId xmlns:a16="http://schemas.microsoft.com/office/drawing/2014/main" id="{DE27C153-1691-8ED0-D5D7-4230299AC78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a:extLst>
              <a:ext uri="{FF2B5EF4-FFF2-40B4-BE49-F238E27FC236}">
                <a16:creationId xmlns:a16="http://schemas.microsoft.com/office/drawing/2014/main" id="{B1A4501F-A0CF-D370-4E97-7499B25A7AE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4AD8E0-F6D1-48E5-A72F-9A1DEC80BE65}" type="slidenum">
              <a:rPr lang="en-GB" smtClean="0"/>
              <a:t>‹#›</a:t>
            </a:fld>
            <a:endParaRPr lang="en-GB" dirty="0"/>
          </a:p>
        </p:txBody>
      </p:sp>
    </p:spTree>
    <p:extLst>
      <p:ext uri="{BB962C8B-B14F-4D97-AF65-F5344CB8AC3E}">
        <p14:creationId xmlns:p14="http://schemas.microsoft.com/office/powerpoint/2010/main" val="20614195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36D2C2-C202-AD67-99B7-B7E801361474}"/>
              </a:ext>
            </a:extLst>
          </p:cNvPr>
          <p:cNvSpPr>
            <a:spLocks noGrp="1"/>
          </p:cNvSpPr>
          <p:nvPr>
            <p:ph type="ctrTitle"/>
          </p:nvPr>
        </p:nvSpPr>
        <p:spPr>
          <a:xfrm>
            <a:off x="1524000" y="1122362"/>
            <a:ext cx="9144000" cy="4388975"/>
          </a:xfrm>
        </p:spPr>
        <p:txBody>
          <a:bodyPr anchor="t">
            <a:normAutofit fontScale="90000"/>
          </a:bodyPr>
          <a:lstStyle/>
          <a:p>
            <a:r>
              <a:rPr lang="en-GB" dirty="0"/>
              <a:t>Diffy N-gons</a:t>
            </a:r>
            <a:br>
              <a:rPr lang="en-GB" dirty="0"/>
            </a:br>
            <a:br>
              <a:rPr lang="en-GB" dirty="0"/>
            </a:br>
            <a:r>
              <a:rPr lang="en-GB" dirty="0"/>
              <a:t>What happens if we apply the rules and processes used for Diffy Squares to other polygons</a:t>
            </a:r>
          </a:p>
        </p:txBody>
      </p:sp>
      <p:sp>
        <p:nvSpPr>
          <p:cNvPr id="3" name="Subtitle 2">
            <a:extLst>
              <a:ext uri="{FF2B5EF4-FFF2-40B4-BE49-F238E27FC236}">
                <a16:creationId xmlns:a16="http://schemas.microsoft.com/office/drawing/2014/main" id="{66EB8545-C4D9-E05A-CFF1-DB6B1DA8A6E0}"/>
              </a:ext>
            </a:extLst>
          </p:cNvPr>
          <p:cNvSpPr>
            <a:spLocks noGrp="1"/>
          </p:cNvSpPr>
          <p:nvPr>
            <p:ph type="subTitle" idx="1"/>
          </p:nvPr>
        </p:nvSpPr>
        <p:spPr>
          <a:xfrm flipV="1">
            <a:off x="1524000" y="5257799"/>
            <a:ext cx="9144000" cy="577735"/>
          </a:xfrm>
        </p:spPr>
        <p:txBody>
          <a:bodyPr/>
          <a:lstStyle/>
          <a:p>
            <a:endParaRPr lang="en-GB" dirty="0"/>
          </a:p>
        </p:txBody>
      </p:sp>
    </p:spTree>
    <p:extLst>
      <p:ext uri="{BB962C8B-B14F-4D97-AF65-F5344CB8AC3E}">
        <p14:creationId xmlns:p14="http://schemas.microsoft.com/office/powerpoint/2010/main" val="16407297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2E3DA9-002A-2697-B4B6-FA392BCB8064}"/>
              </a:ext>
            </a:extLst>
          </p:cNvPr>
          <p:cNvSpPr>
            <a:spLocks noGrp="1"/>
          </p:cNvSpPr>
          <p:nvPr>
            <p:ph type="title"/>
          </p:nvPr>
        </p:nvSpPr>
        <p:spPr/>
        <p:txBody>
          <a:bodyPr/>
          <a:lstStyle/>
          <a:p>
            <a:r>
              <a:rPr lang="en-GB" dirty="0"/>
              <a:t>The diffy 16-gon and 32-gon</a:t>
            </a:r>
          </a:p>
        </p:txBody>
      </p:sp>
      <p:sp>
        <p:nvSpPr>
          <p:cNvPr id="3" name="Content Placeholder 2">
            <a:extLst>
              <a:ext uri="{FF2B5EF4-FFF2-40B4-BE49-F238E27FC236}">
                <a16:creationId xmlns:a16="http://schemas.microsoft.com/office/drawing/2014/main" id="{2C310A73-CAB1-C783-FDBE-B3D3CF3D1469}"/>
              </a:ext>
            </a:extLst>
          </p:cNvPr>
          <p:cNvSpPr>
            <a:spLocks noGrp="1"/>
          </p:cNvSpPr>
          <p:nvPr>
            <p:ph idx="1"/>
          </p:nvPr>
        </p:nvSpPr>
        <p:spPr/>
        <p:txBody>
          <a:bodyPr/>
          <a:lstStyle/>
          <a:p>
            <a:pPr marL="0" indent="0">
              <a:buNone/>
            </a:pPr>
            <a:r>
              <a:rPr lang="en-GB" dirty="0"/>
              <a:t>Tried a number of  different starting positions </a:t>
            </a:r>
            <a:r>
              <a:rPr lang="en-GB"/>
              <a:t>for each </a:t>
            </a:r>
            <a:r>
              <a:rPr lang="en-GB" dirty="0"/>
              <a:t>(thankful for the spreadsheet) </a:t>
            </a:r>
          </a:p>
          <a:p>
            <a:pPr marL="0" indent="0">
              <a:buNone/>
            </a:pPr>
            <a:r>
              <a:rPr lang="en-GB" dirty="0"/>
              <a:t>Every case reduced to the zero diffy </a:t>
            </a:r>
          </a:p>
          <a:p>
            <a:pPr marL="0" indent="0">
              <a:buNone/>
            </a:pPr>
            <a:r>
              <a:rPr lang="en-GB" dirty="0"/>
              <a:t>For all tried the last two steps were the alternating diffy or a constant difference diffy  followed by the trivial diffy.</a:t>
            </a:r>
          </a:p>
          <a:p>
            <a:pPr marL="0" indent="0">
              <a:buNone/>
            </a:pPr>
            <a:endParaRPr lang="en-GB" dirty="0"/>
          </a:p>
          <a:p>
            <a:pPr marL="0" indent="0">
              <a:buNone/>
            </a:pPr>
            <a:endParaRPr lang="en-GB" dirty="0"/>
          </a:p>
        </p:txBody>
      </p:sp>
    </p:spTree>
    <p:extLst>
      <p:ext uri="{BB962C8B-B14F-4D97-AF65-F5344CB8AC3E}">
        <p14:creationId xmlns:p14="http://schemas.microsoft.com/office/powerpoint/2010/main" val="16064330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67AD7C-0E4C-FA1E-F29F-EC25E18467E3}"/>
              </a:ext>
            </a:extLst>
          </p:cNvPr>
          <p:cNvSpPr>
            <a:spLocks noGrp="1"/>
          </p:cNvSpPr>
          <p:nvPr>
            <p:ph type="title"/>
          </p:nvPr>
        </p:nvSpPr>
        <p:spPr/>
        <p:txBody>
          <a:bodyPr/>
          <a:lstStyle/>
          <a:p>
            <a:r>
              <a:rPr lang="en-GB" dirty="0"/>
              <a:t>The Diffy 9-Gon</a:t>
            </a:r>
          </a:p>
        </p:txBody>
      </p:sp>
      <p:sp>
        <p:nvSpPr>
          <p:cNvPr id="3" name="Content Placeholder 2">
            <a:extLst>
              <a:ext uri="{FF2B5EF4-FFF2-40B4-BE49-F238E27FC236}">
                <a16:creationId xmlns:a16="http://schemas.microsoft.com/office/drawing/2014/main" id="{CC5B315A-834A-5ECA-C8D9-E924C1348F8E}"/>
              </a:ext>
            </a:extLst>
          </p:cNvPr>
          <p:cNvSpPr>
            <a:spLocks noGrp="1"/>
          </p:cNvSpPr>
          <p:nvPr>
            <p:ph idx="1"/>
          </p:nvPr>
        </p:nvSpPr>
        <p:spPr/>
        <p:txBody>
          <a:bodyPr>
            <a:normAutofit fontScale="92500" lnSpcReduction="10000"/>
          </a:bodyPr>
          <a:lstStyle/>
          <a:p>
            <a:r>
              <a:rPr lang="en-GB" dirty="0"/>
              <a:t>Question given that diffy  4,8.16,32-gons reduced to the zero Diffy what about other prime powers.</a:t>
            </a:r>
          </a:p>
          <a:p>
            <a:endParaRPr lang="en-GB" dirty="0"/>
          </a:p>
          <a:p>
            <a:r>
              <a:rPr lang="en-GB" dirty="0"/>
              <a:t>There is the trivial diffy, For odd n it is not possible to have a alternating diffy and no constant value diffy was found </a:t>
            </a:r>
          </a:p>
          <a:p>
            <a:pPr marL="0" indent="0">
              <a:buNone/>
            </a:pPr>
            <a:endParaRPr lang="en-GB" dirty="0"/>
          </a:p>
          <a:p>
            <a:r>
              <a:rPr lang="en-GB" dirty="0"/>
              <a:t>So all other diffy 9-gons tried  always reached  a cycle step </a:t>
            </a:r>
          </a:p>
          <a:p>
            <a:endParaRPr lang="en-GB" dirty="0"/>
          </a:p>
          <a:p>
            <a:r>
              <a:rPr lang="en-GB" dirty="0"/>
              <a:t>For example (7,11,13,19,21,33,45,53.77) reaches a cycle in 26 steps (2,2,0,0,2,2,2,2,0)) and then repeats every 63 steps. </a:t>
            </a:r>
          </a:p>
          <a:p>
            <a:endParaRPr lang="en-GB" dirty="0"/>
          </a:p>
        </p:txBody>
      </p:sp>
    </p:spTree>
    <p:extLst>
      <p:ext uri="{BB962C8B-B14F-4D97-AF65-F5344CB8AC3E}">
        <p14:creationId xmlns:p14="http://schemas.microsoft.com/office/powerpoint/2010/main" val="28471205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624E92-2530-E587-C07D-D2980E87AFD1}"/>
              </a:ext>
            </a:extLst>
          </p:cNvPr>
          <p:cNvSpPr>
            <a:spLocks noGrp="1"/>
          </p:cNvSpPr>
          <p:nvPr>
            <p:ph type="title"/>
          </p:nvPr>
        </p:nvSpPr>
        <p:spPr/>
        <p:txBody>
          <a:bodyPr>
            <a:noAutofit/>
          </a:bodyPr>
          <a:lstStyle/>
          <a:p>
            <a:pPr algn="ctr"/>
            <a:r>
              <a:rPr lang="en-GB" sz="5400" dirty="0"/>
              <a:t>So the main conjectures so far is:-</a:t>
            </a:r>
          </a:p>
        </p:txBody>
      </p:sp>
      <p:sp>
        <p:nvSpPr>
          <p:cNvPr id="3" name="Content Placeholder 2">
            <a:extLst>
              <a:ext uri="{FF2B5EF4-FFF2-40B4-BE49-F238E27FC236}">
                <a16:creationId xmlns:a16="http://schemas.microsoft.com/office/drawing/2014/main" id="{E3BF8E6A-B98B-DA26-5668-E7084DB0224F}"/>
              </a:ext>
            </a:extLst>
          </p:cNvPr>
          <p:cNvSpPr>
            <a:spLocks noGrp="1"/>
          </p:cNvSpPr>
          <p:nvPr>
            <p:ph idx="1"/>
          </p:nvPr>
        </p:nvSpPr>
        <p:spPr/>
        <p:txBody>
          <a:bodyPr>
            <a:normAutofit fontScale="92500" lnSpcReduction="10000"/>
          </a:bodyPr>
          <a:lstStyle/>
          <a:p>
            <a:r>
              <a:rPr lang="en-GB" sz="4000" dirty="0"/>
              <a:t>For all diffy n-gons where n is a power of 2 all starting positions will result in the 0-diffy </a:t>
            </a:r>
          </a:p>
          <a:p>
            <a:endParaRPr lang="en-GB" sz="4000" dirty="0"/>
          </a:p>
          <a:p>
            <a:r>
              <a:rPr lang="en-GB" sz="4000" dirty="0"/>
              <a:t>For odd n the only the trivial diffy will reduce to the 0-diffy</a:t>
            </a:r>
          </a:p>
          <a:p>
            <a:r>
              <a:rPr lang="en-GB" sz="4000" dirty="0"/>
              <a:t>For even n not a power of 2 only the alternating diffy the constant value diffy and the trivial diffy will result in the 0-diffy. All others reach a cycle point </a:t>
            </a:r>
          </a:p>
        </p:txBody>
      </p:sp>
    </p:spTree>
    <p:extLst>
      <p:ext uri="{BB962C8B-B14F-4D97-AF65-F5344CB8AC3E}">
        <p14:creationId xmlns:p14="http://schemas.microsoft.com/office/powerpoint/2010/main" val="5131471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441262-EF81-79DD-EE8E-BA423D1700F5}"/>
              </a:ext>
            </a:extLst>
          </p:cNvPr>
          <p:cNvSpPr>
            <a:spLocks noGrp="1"/>
          </p:cNvSpPr>
          <p:nvPr>
            <p:ph type="title"/>
          </p:nvPr>
        </p:nvSpPr>
        <p:spPr/>
        <p:txBody>
          <a:bodyPr/>
          <a:lstStyle/>
          <a:p>
            <a:r>
              <a:rPr lang="en-GB" dirty="0"/>
              <a:t>Some  Next steps</a:t>
            </a:r>
          </a:p>
        </p:txBody>
      </p:sp>
      <p:sp>
        <p:nvSpPr>
          <p:cNvPr id="3" name="Content Placeholder 2">
            <a:extLst>
              <a:ext uri="{FF2B5EF4-FFF2-40B4-BE49-F238E27FC236}">
                <a16:creationId xmlns:a16="http://schemas.microsoft.com/office/drawing/2014/main" id="{67F0C952-DE0F-BE3A-600C-6158F2F62704}"/>
              </a:ext>
            </a:extLst>
          </p:cNvPr>
          <p:cNvSpPr>
            <a:spLocks noGrp="1"/>
          </p:cNvSpPr>
          <p:nvPr>
            <p:ph idx="1"/>
          </p:nvPr>
        </p:nvSpPr>
        <p:spPr/>
        <p:txBody>
          <a:bodyPr>
            <a:normAutofit/>
          </a:bodyPr>
          <a:lstStyle/>
          <a:p>
            <a:pPr marL="0" indent="0">
              <a:buNone/>
            </a:pPr>
            <a:endParaRPr lang="en-GB" dirty="0"/>
          </a:p>
          <a:p>
            <a:r>
              <a:rPr lang="en-GB" dirty="0"/>
              <a:t>Investigate the relationship of the symmetry of the n-gons to the permutation groups and how the starting values and the arrangement of the starting values affect the steps to the 0-diffy or the cycle point.</a:t>
            </a:r>
          </a:p>
          <a:p>
            <a:r>
              <a:rPr lang="en-GB" dirty="0"/>
              <a:t>The constant diffy for the 6-gon (0.10.20.10.0.10) used 3 different values. Can constant distant diffys be found using other values</a:t>
            </a:r>
          </a:p>
          <a:p>
            <a:r>
              <a:rPr lang="en-GB" dirty="0"/>
              <a:t>Prove the result for powers of 2 </a:t>
            </a:r>
          </a:p>
          <a:p>
            <a:pPr marL="0" indent="0">
              <a:buNone/>
            </a:pPr>
            <a:endParaRPr lang="en-GB" dirty="0"/>
          </a:p>
          <a:p>
            <a:pPr marL="0" indent="0">
              <a:buNone/>
            </a:pPr>
            <a:endParaRPr lang="en-GB" dirty="0"/>
          </a:p>
          <a:p>
            <a:endParaRPr lang="en-GB" dirty="0"/>
          </a:p>
          <a:p>
            <a:endParaRPr lang="en-GB" dirty="0"/>
          </a:p>
        </p:txBody>
      </p:sp>
    </p:spTree>
    <p:extLst>
      <p:ext uri="{BB962C8B-B14F-4D97-AF65-F5344CB8AC3E}">
        <p14:creationId xmlns:p14="http://schemas.microsoft.com/office/powerpoint/2010/main" val="15041969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diagram of a diagram with colored circles and lines&#10;&#10;Description automatically generated with medium confidence">
            <a:extLst>
              <a:ext uri="{FF2B5EF4-FFF2-40B4-BE49-F238E27FC236}">
                <a16:creationId xmlns:a16="http://schemas.microsoft.com/office/drawing/2014/main" id="{B967E67F-C291-4891-47EE-4C86A6317BC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0800000">
            <a:off x="1295441" y="355473"/>
            <a:ext cx="8595359" cy="6147053"/>
          </a:xfrm>
          <a:prstGeom prst="rect">
            <a:avLst/>
          </a:prstGeom>
        </p:spPr>
      </p:pic>
    </p:spTree>
    <p:extLst>
      <p:ext uri="{BB962C8B-B14F-4D97-AF65-F5344CB8AC3E}">
        <p14:creationId xmlns:p14="http://schemas.microsoft.com/office/powerpoint/2010/main" val="401943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BFC909-2B70-5523-C857-27874511878B}"/>
              </a:ext>
            </a:extLst>
          </p:cNvPr>
          <p:cNvSpPr>
            <a:spLocks noGrp="1"/>
          </p:cNvSpPr>
          <p:nvPr>
            <p:ph type="title"/>
          </p:nvPr>
        </p:nvSpPr>
        <p:spPr/>
        <p:txBody>
          <a:bodyPr/>
          <a:lstStyle/>
          <a:p>
            <a:r>
              <a:rPr lang="en-GB" dirty="0"/>
              <a:t>Some Properties of a Diffy Square</a:t>
            </a:r>
          </a:p>
        </p:txBody>
      </p:sp>
      <p:sp>
        <p:nvSpPr>
          <p:cNvPr id="3" name="Content Placeholder 2">
            <a:extLst>
              <a:ext uri="{FF2B5EF4-FFF2-40B4-BE49-F238E27FC236}">
                <a16:creationId xmlns:a16="http://schemas.microsoft.com/office/drawing/2014/main" id="{106AAB61-2853-50B8-4EEC-B7721A7B5219}"/>
              </a:ext>
            </a:extLst>
          </p:cNvPr>
          <p:cNvSpPr>
            <a:spLocks noGrp="1"/>
          </p:cNvSpPr>
          <p:nvPr>
            <p:ph idx="1"/>
          </p:nvPr>
        </p:nvSpPr>
        <p:spPr>
          <a:xfrm>
            <a:off x="838200" y="1825624"/>
            <a:ext cx="10515600" cy="4768215"/>
          </a:xfrm>
        </p:spPr>
        <p:txBody>
          <a:bodyPr>
            <a:normAutofit/>
          </a:bodyPr>
          <a:lstStyle/>
          <a:p>
            <a:pPr marL="514350" indent="-514350">
              <a:buFont typeface="+mj-lt"/>
              <a:buAutoNum type="arabicPeriod"/>
            </a:pPr>
            <a:r>
              <a:rPr lang="en-GB" dirty="0"/>
              <a:t>All  Diffy Squares reduce to the zero Diffy in a finite number of steps</a:t>
            </a:r>
          </a:p>
          <a:p>
            <a:pPr marL="514350" indent="-514350">
              <a:buFont typeface="+mj-lt"/>
              <a:buAutoNum type="arabicPeriod"/>
            </a:pPr>
            <a:r>
              <a:rPr lang="en-GB" dirty="0"/>
              <a:t>The number of steps required depends on the  starting values</a:t>
            </a:r>
          </a:p>
          <a:p>
            <a:pPr marL="514350" indent="-514350">
              <a:buFont typeface="+mj-lt"/>
              <a:buAutoNum type="arabicPeriod"/>
            </a:pPr>
            <a:r>
              <a:rPr lang="en-GB" dirty="0"/>
              <a:t>For given starting vales steps to the zero diffy is constant under addition and multiplication by a constant number and the symmetry of a square</a:t>
            </a:r>
          </a:p>
          <a:p>
            <a:pPr marL="514350" indent="-514350">
              <a:buFont typeface="+mj-lt"/>
              <a:buAutoNum type="arabicPeriod"/>
            </a:pPr>
            <a:r>
              <a:rPr lang="en-GB" dirty="0"/>
              <a:t>A given  a set of four distinct numbers  can be up to 3 different number of steps depending on how they are arranged  (19,3,45,103) needs 5 steps, (3,19,45,103) needs 7 steps and (3,103,19.45) needs only 4 steps to reach the 0 diffy. Property 3 means that in this case there are 8 arrangements for each number of steps 3X8 =24 the size of the permutation group of size 4</a:t>
            </a:r>
          </a:p>
        </p:txBody>
      </p:sp>
    </p:spTree>
    <p:extLst>
      <p:ext uri="{BB962C8B-B14F-4D97-AF65-F5344CB8AC3E}">
        <p14:creationId xmlns:p14="http://schemas.microsoft.com/office/powerpoint/2010/main" val="13126498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diagram of a triangle with Great Pyramid of Giza in the background&#10;&#10;Description automatically generated">
            <a:extLst>
              <a:ext uri="{FF2B5EF4-FFF2-40B4-BE49-F238E27FC236}">
                <a16:creationId xmlns:a16="http://schemas.microsoft.com/office/drawing/2014/main" id="{4D1B51F5-7BD3-8D90-C88E-29400DB83A3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64920" y="0"/>
            <a:ext cx="9113520" cy="6858000"/>
          </a:xfrm>
          <a:prstGeom prst="rect">
            <a:avLst/>
          </a:prstGeom>
        </p:spPr>
      </p:pic>
    </p:spTree>
    <p:extLst>
      <p:ext uri="{BB962C8B-B14F-4D97-AF65-F5344CB8AC3E}">
        <p14:creationId xmlns:p14="http://schemas.microsoft.com/office/powerpoint/2010/main" val="18520910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010D91-644E-E2D3-E6BD-2E14F1832081}"/>
              </a:ext>
            </a:extLst>
          </p:cNvPr>
          <p:cNvSpPr>
            <a:spLocks noGrp="1"/>
          </p:cNvSpPr>
          <p:nvPr>
            <p:ph type="title"/>
          </p:nvPr>
        </p:nvSpPr>
        <p:spPr/>
        <p:txBody>
          <a:bodyPr/>
          <a:lstStyle/>
          <a:p>
            <a:r>
              <a:rPr lang="en-GB" dirty="0"/>
              <a:t>The Diffy Triangle</a:t>
            </a:r>
          </a:p>
        </p:txBody>
      </p:sp>
      <p:sp>
        <p:nvSpPr>
          <p:cNvPr id="3" name="Content Placeholder 2">
            <a:extLst>
              <a:ext uri="{FF2B5EF4-FFF2-40B4-BE49-F238E27FC236}">
                <a16:creationId xmlns:a16="http://schemas.microsoft.com/office/drawing/2014/main" id="{751A1CB6-4CFF-D38C-9B6D-B23BEC6B0FC1}"/>
              </a:ext>
            </a:extLst>
          </p:cNvPr>
          <p:cNvSpPr>
            <a:spLocks noGrp="1"/>
          </p:cNvSpPr>
          <p:nvPr>
            <p:ph idx="1"/>
          </p:nvPr>
        </p:nvSpPr>
        <p:spPr/>
        <p:txBody>
          <a:bodyPr>
            <a:normAutofit lnSpcReduction="10000"/>
          </a:bodyPr>
          <a:lstStyle/>
          <a:p>
            <a:r>
              <a:rPr lang="en-GB" dirty="0"/>
              <a:t>Three equal numbers is the only case that reduces to the zero Triangle This stating position I refer to as the Trivial Diffy.</a:t>
            </a:r>
          </a:p>
          <a:p>
            <a:endParaRPr lang="en-GB" dirty="0"/>
          </a:p>
          <a:p>
            <a:r>
              <a:rPr lang="en-GB" dirty="0"/>
              <a:t>All other starting positions  reach a cycle point</a:t>
            </a:r>
          </a:p>
          <a:p>
            <a:endParaRPr lang="en-GB" dirty="0"/>
          </a:p>
          <a:p>
            <a:r>
              <a:rPr lang="en-GB" dirty="0"/>
              <a:t>The previous slide shows a starting position (6,11,21), it reaches (0,5.5) and  then repeats for ever. </a:t>
            </a:r>
          </a:p>
          <a:p>
            <a:endParaRPr lang="en-GB" dirty="0"/>
          </a:p>
          <a:p>
            <a:r>
              <a:rPr lang="en-GB" dirty="0"/>
              <a:t>Changing the starting  numbers can change the number of steps to the cycle Pont.</a:t>
            </a:r>
          </a:p>
        </p:txBody>
      </p:sp>
    </p:spTree>
    <p:extLst>
      <p:ext uri="{BB962C8B-B14F-4D97-AF65-F5344CB8AC3E}">
        <p14:creationId xmlns:p14="http://schemas.microsoft.com/office/powerpoint/2010/main" val="37786470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DE04CD-DE11-6EED-3C69-DCC24E480D17}"/>
              </a:ext>
            </a:extLst>
          </p:cNvPr>
          <p:cNvSpPr>
            <a:spLocks noGrp="1"/>
          </p:cNvSpPr>
          <p:nvPr>
            <p:ph type="title"/>
          </p:nvPr>
        </p:nvSpPr>
        <p:spPr/>
        <p:txBody>
          <a:bodyPr/>
          <a:lstStyle/>
          <a:p>
            <a:r>
              <a:rPr lang="en-GB" dirty="0"/>
              <a:t>The Diffy 5-gon</a:t>
            </a:r>
          </a:p>
        </p:txBody>
      </p:sp>
      <p:sp>
        <p:nvSpPr>
          <p:cNvPr id="3" name="Content Placeholder 2">
            <a:extLst>
              <a:ext uri="{FF2B5EF4-FFF2-40B4-BE49-F238E27FC236}">
                <a16:creationId xmlns:a16="http://schemas.microsoft.com/office/drawing/2014/main" id="{32846EA4-6E97-ABD5-3DFD-B4A0B47A1F1C}"/>
              </a:ext>
            </a:extLst>
          </p:cNvPr>
          <p:cNvSpPr>
            <a:spLocks noGrp="1"/>
          </p:cNvSpPr>
          <p:nvPr>
            <p:ph idx="1"/>
          </p:nvPr>
        </p:nvSpPr>
        <p:spPr/>
        <p:txBody>
          <a:bodyPr>
            <a:normAutofit fontScale="92500" lnSpcReduction="10000"/>
          </a:bodyPr>
          <a:lstStyle/>
          <a:p>
            <a:endParaRPr lang="en-GB" dirty="0"/>
          </a:p>
          <a:p>
            <a:r>
              <a:rPr lang="en-GB" dirty="0"/>
              <a:t>NB at this point I stared using a spreadsheet so I could test lots of examples  </a:t>
            </a:r>
          </a:p>
          <a:p>
            <a:endParaRPr lang="en-GB" dirty="0"/>
          </a:p>
          <a:p>
            <a:r>
              <a:rPr lang="en-GB" dirty="0"/>
              <a:t>The trivial diffy goes to the zero diffy in one step </a:t>
            </a:r>
          </a:p>
          <a:p>
            <a:pPr marL="0" indent="0">
              <a:buNone/>
            </a:pPr>
            <a:endParaRPr lang="en-GB" dirty="0"/>
          </a:p>
          <a:p>
            <a:r>
              <a:rPr lang="en-GB" dirty="0"/>
              <a:t>All other values tested lead to a cycle step. The starting position (11,15,17.24.28) reaches a cycle point at step 12. (0,0,1,1,0) which repeats every 15</a:t>
            </a:r>
            <a:r>
              <a:rPr lang="en-GB" baseline="30000" dirty="0"/>
              <a:t>th</a:t>
            </a:r>
            <a:r>
              <a:rPr lang="en-GB" dirty="0"/>
              <a:t> steps.</a:t>
            </a:r>
          </a:p>
          <a:p>
            <a:endParaRPr lang="en-GB" dirty="0"/>
          </a:p>
          <a:p>
            <a:r>
              <a:rPr lang="en-GB" dirty="0"/>
              <a:t>So is this a feature of n-gons were n is odd What about a Diffy 7-Gon</a:t>
            </a:r>
          </a:p>
        </p:txBody>
      </p:sp>
    </p:spTree>
    <p:extLst>
      <p:ext uri="{BB962C8B-B14F-4D97-AF65-F5344CB8AC3E}">
        <p14:creationId xmlns:p14="http://schemas.microsoft.com/office/powerpoint/2010/main" val="9212068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8213D-E77D-18F6-89EC-99AC210E37C7}"/>
              </a:ext>
            </a:extLst>
          </p:cNvPr>
          <p:cNvSpPr>
            <a:spLocks noGrp="1"/>
          </p:cNvSpPr>
          <p:nvPr>
            <p:ph type="title"/>
          </p:nvPr>
        </p:nvSpPr>
        <p:spPr/>
        <p:txBody>
          <a:bodyPr/>
          <a:lstStyle/>
          <a:p>
            <a:r>
              <a:rPr lang="en-GB" dirty="0"/>
              <a:t>The Diffy 7-Gon</a:t>
            </a:r>
          </a:p>
        </p:txBody>
      </p:sp>
      <p:sp>
        <p:nvSpPr>
          <p:cNvPr id="3" name="Content Placeholder 2">
            <a:extLst>
              <a:ext uri="{FF2B5EF4-FFF2-40B4-BE49-F238E27FC236}">
                <a16:creationId xmlns:a16="http://schemas.microsoft.com/office/drawing/2014/main" id="{3B4249B1-7D05-DF0C-FF26-E79DA3E5F1E4}"/>
              </a:ext>
            </a:extLst>
          </p:cNvPr>
          <p:cNvSpPr>
            <a:spLocks noGrp="1"/>
          </p:cNvSpPr>
          <p:nvPr>
            <p:ph idx="1"/>
          </p:nvPr>
        </p:nvSpPr>
        <p:spPr/>
        <p:txBody>
          <a:bodyPr/>
          <a:lstStyle/>
          <a:p>
            <a:r>
              <a:rPr lang="en-GB" dirty="0"/>
              <a:t>Apart from the trivial 7-gon all other starting positions tested result in a cycle point </a:t>
            </a:r>
          </a:p>
          <a:p>
            <a:endParaRPr lang="en-GB" dirty="0"/>
          </a:p>
          <a:p>
            <a:r>
              <a:rPr lang="en-GB" dirty="0"/>
              <a:t>Example (13,27.45.101,201,302,351) reaches a cycle point in 42 steps (1,0,1,0,1,1,0) and repeats every 7 steps.</a:t>
            </a:r>
          </a:p>
          <a:p>
            <a:endParaRPr lang="en-GB" dirty="0"/>
          </a:p>
          <a:p>
            <a:r>
              <a:rPr lang="en-GB" dirty="0"/>
              <a:t>So what about  even n-gons </a:t>
            </a:r>
          </a:p>
          <a:p>
            <a:r>
              <a:rPr lang="en-GB" dirty="0"/>
              <a:t> </a:t>
            </a:r>
          </a:p>
        </p:txBody>
      </p:sp>
    </p:spTree>
    <p:extLst>
      <p:ext uri="{BB962C8B-B14F-4D97-AF65-F5344CB8AC3E}">
        <p14:creationId xmlns:p14="http://schemas.microsoft.com/office/powerpoint/2010/main" val="29135872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28781B-BAE3-2267-2317-357457D6BB5E}"/>
              </a:ext>
            </a:extLst>
          </p:cNvPr>
          <p:cNvSpPr>
            <a:spLocks noGrp="1"/>
          </p:cNvSpPr>
          <p:nvPr>
            <p:ph type="title"/>
          </p:nvPr>
        </p:nvSpPr>
        <p:spPr/>
        <p:txBody>
          <a:bodyPr/>
          <a:lstStyle/>
          <a:p>
            <a:r>
              <a:rPr lang="en-GB" dirty="0"/>
              <a:t>The Diffy 6-gon </a:t>
            </a:r>
          </a:p>
        </p:txBody>
      </p:sp>
      <p:sp>
        <p:nvSpPr>
          <p:cNvPr id="3" name="Content Placeholder 2">
            <a:extLst>
              <a:ext uri="{FF2B5EF4-FFF2-40B4-BE49-F238E27FC236}">
                <a16:creationId xmlns:a16="http://schemas.microsoft.com/office/drawing/2014/main" id="{55F2F691-08E7-D4C5-E139-52546A6B5589}"/>
              </a:ext>
            </a:extLst>
          </p:cNvPr>
          <p:cNvSpPr>
            <a:spLocks noGrp="1"/>
          </p:cNvSpPr>
          <p:nvPr>
            <p:ph idx="1"/>
          </p:nvPr>
        </p:nvSpPr>
        <p:spPr/>
        <p:txBody>
          <a:bodyPr>
            <a:normAutofit fontScale="92500"/>
          </a:bodyPr>
          <a:lstStyle/>
          <a:p>
            <a:pPr marL="0" indent="0">
              <a:buNone/>
            </a:pPr>
            <a:endParaRPr lang="en-GB" dirty="0"/>
          </a:p>
          <a:p>
            <a:r>
              <a:rPr lang="en-GB" dirty="0"/>
              <a:t>There are some starting positions that result in the zero diffy  the trivial diffy and what I have called the alternating diffy are two of them For example (3,5,3,5,3,5) which in one step  reduces to the trivial diffy (1,1,1,1,1,1). Also (0,10,20,10,0.10) reduces to the trivial diffy  (10,10,10,10,10,10). The common feature is that there is  constant difference  between each value. (The constant difference diffy)</a:t>
            </a:r>
          </a:p>
          <a:p>
            <a:pPr marL="0" indent="0">
              <a:buNone/>
            </a:pPr>
            <a:endParaRPr lang="en-GB" dirty="0"/>
          </a:p>
          <a:p>
            <a:r>
              <a:rPr lang="en-GB" dirty="0"/>
              <a:t>All others tested end in a repeating cycle. For example (11,17,23,45,63,77) reach a cycle on step 19, (0,0,0,4,0,4) , repeats every 6 steps</a:t>
            </a:r>
          </a:p>
          <a:p>
            <a:endParaRPr lang="en-GB" dirty="0"/>
          </a:p>
          <a:p>
            <a:endParaRPr lang="en-GB" dirty="0"/>
          </a:p>
        </p:txBody>
      </p:sp>
    </p:spTree>
    <p:extLst>
      <p:ext uri="{BB962C8B-B14F-4D97-AF65-F5344CB8AC3E}">
        <p14:creationId xmlns:p14="http://schemas.microsoft.com/office/powerpoint/2010/main" val="7520261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F8D2AD-46E3-9403-87B0-0A88B0C29E20}"/>
              </a:ext>
            </a:extLst>
          </p:cNvPr>
          <p:cNvSpPr>
            <a:spLocks noGrp="1"/>
          </p:cNvSpPr>
          <p:nvPr>
            <p:ph type="title"/>
          </p:nvPr>
        </p:nvSpPr>
        <p:spPr/>
        <p:txBody>
          <a:bodyPr/>
          <a:lstStyle/>
          <a:p>
            <a:r>
              <a:rPr lang="en-GB" dirty="0"/>
              <a:t>The Diffy 8-gon </a:t>
            </a:r>
          </a:p>
        </p:txBody>
      </p:sp>
      <p:sp>
        <p:nvSpPr>
          <p:cNvPr id="3" name="Content Placeholder 2">
            <a:extLst>
              <a:ext uri="{FF2B5EF4-FFF2-40B4-BE49-F238E27FC236}">
                <a16:creationId xmlns:a16="http://schemas.microsoft.com/office/drawing/2014/main" id="{902F363B-E8C2-D42D-89D7-EA1E95F2A34F}"/>
              </a:ext>
            </a:extLst>
          </p:cNvPr>
          <p:cNvSpPr>
            <a:spLocks noGrp="1"/>
          </p:cNvSpPr>
          <p:nvPr>
            <p:ph idx="1"/>
          </p:nvPr>
        </p:nvSpPr>
        <p:spPr/>
        <p:txBody>
          <a:bodyPr/>
          <a:lstStyle/>
          <a:p>
            <a:r>
              <a:rPr lang="en-GB" dirty="0"/>
              <a:t>All diffy 8-gons tried  reduced to the 0-diffy </a:t>
            </a:r>
          </a:p>
          <a:p>
            <a:r>
              <a:rPr lang="en-GB" dirty="0"/>
              <a:t>Example</a:t>
            </a:r>
          </a:p>
          <a:p>
            <a:r>
              <a:rPr lang="en-GB" dirty="0"/>
              <a:t>Stating values, (4,11,31,71,82.83.101.201)</a:t>
            </a:r>
          </a:p>
          <a:p>
            <a:r>
              <a:rPr lang="en-GB" dirty="0"/>
              <a:t>Reduced to the 0-diffy in 19 steps </a:t>
            </a:r>
          </a:p>
          <a:p>
            <a:r>
              <a:rPr lang="en-GB" dirty="0"/>
              <a:t>The last two steps were the alternating diffy or a constant difference diffy followed by the trivial  diffy</a:t>
            </a:r>
          </a:p>
          <a:p>
            <a:r>
              <a:rPr lang="en-GB" dirty="0"/>
              <a:t>So we always get the zero diffy for n=4 and n=8 what about other powers of 2. </a:t>
            </a:r>
          </a:p>
          <a:p>
            <a:endParaRPr lang="en-GB" dirty="0"/>
          </a:p>
          <a:p>
            <a:pPr marL="0" indent="0">
              <a:buNone/>
            </a:pPr>
            <a:endParaRPr lang="en-GB" dirty="0"/>
          </a:p>
        </p:txBody>
      </p:sp>
    </p:spTree>
    <p:extLst>
      <p:ext uri="{BB962C8B-B14F-4D97-AF65-F5344CB8AC3E}">
        <p14:creationId xmlns:p14="http://schemas.microsoft.com/office/powerpoint/2010/main" val="42219993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6343</TotalTime>
  <Words>784</Words>
  <Application>Microsoft Office PowerPoint</Application>
  <PresentationFormat>Widescreen</PresentationFormat>
  <Paragraphs>66</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Diffy N-gons  What happens if we apply the rules and processes used for Diffy Squares to other polygons</vt:lpstr>
      <vt:lpstr>PowerPoint Presentation</vt:lpstr>
      <vt:lpstr>Some Properties of a Diffy Square</vt:lpstr>
      <vt:lpstr>PowerPoint Presentation</vt:lpstr>
      <vt:lpstr>The Diffy Triangle</vt:lpstr>
      <vt:lpstr>The Diffy 5-gon</vt:lpstr>
      <vt:lpstr>The Diffy 7-Gon</vt:lpstr>
      <vt:lpstr>The Diffy 6-gon </vt:lpstr>
      <vt:lpstr>The Diffy 8-gon </vt:lpstr>
      <vt:lpstr>The diffy 16-gon and 32-gon</vt:lpstr>
      <vt:lpstr>The Diffy 9-Gon</vt:lpstr>
      <vt:lpstr>So the main conjectures so far is:-</vt:lpstr>
      <vt:lpstr>Some  Next steps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Diffy n-Gons</dc:title>
  <dc:creator>John Hoskinson</dc:creator>
  <cp:lastModifiedBy>John Hoskinson</cp:lastModifiedBy>
  <cp:revision>2</cp:revision>
  <dcterms:created xsi:type="dcterms:W3CDTF">2023-10-26T09:19:46Z</dcterms:created>
  <dcterms:modified xsi:type="dcterms:W3CDTF">2023-11-02T13:56:30Z</dcterms:modified>
</cp:coreProperties>
</file>