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5" r:id="rId4"/>
    <p:sldId id="256" r:id="rId5"/>
    <p:sldId id="258" r:id="rId6"/>
    <p:sldId id="260" r:id="rId7"/>
    <p:sldId id="264" r:id="rId8"/>
    <p:sldId id="259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CFF"/>
    <a:srgbClr val="EBF7FF"/>
    <a:srgbClr val="E5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6B3F6-F50B-FCCB-95DF-52AAFD725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BB65B-492E-6708-F755-F8234B85A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ED35B-B3BA-358B-F713-5FCBF3EF1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824B-E07C-4FCD-997A-37CE51865963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69392-4DD3-6C8D-75F1-CBC6368D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EE3F1-7C44-4D36-DF15-A35236F9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28694-1CFD-0B6A-D5FD-B06AA049A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5DA29-8D25-8DDB-ADCE-1AA26CFB3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84F4A-B8D5-FD62-6E37-014A0062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824B-E07C-4FCD-997A-37CE51865963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9DFDE-43D9-E06B-E4A1-BCDBDB1E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A328C-A011-449C-B69A-9F7387DB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75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131705-4BB5-3A8F-1FB4-3C4E00220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4F40B-5C3A-A24F-36CE-91436E3D3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EF402-065E-E67F-B53B-EFED439D9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824B-E07C-4FCD-997A-37CE51865963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F60F5-F329-5140-2CC3-3D46E5D9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D87A6-EE1E-A621-06A9-4B7ACD82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79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5D08-2FAB-7D7B-83F7-656FF9217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9FA7F-E75B-1DD9-6712-6B7F67B4A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1CCA9-4965-845A-F139-29B72F2A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824B-E07C-4FCD-997A-37CE51865963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5D388-09EC-53C8-8201-C905344D9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DFC3A-0223-CDFE-86E5-A80F9DE4E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641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984E-4E2C-6BAC-3B43-828475944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5D4BD-7BC2-A83A-5B23-819D0B07F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95AF2-2738-EC0E-23F9-EB25DB030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824B-E07C-4FCD-997A-37CE51865963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3684C-8B4C-983C-5825-7095CA24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72117-8E73-AB88-5981-E374985D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11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B9819-2FBB-4547-55C7-B4A012EE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B6D18-71AE-9070-7E96-B7D26603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0E0A7-0F7C-2692-6EE4-D5CE8BFB4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322A8-7146-760A-43C7-94A6547D5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824B-E07C-4FCD-997A-37CE51865963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44426-8C5A-9CEC-AB9B-562E49CF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AF81F-4851-1561-9258-66A4B8D2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06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8521D-3F85-40C3-B4C5-F94AE070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8E9A2-1D1E-090F-5A74-FB4E45DA3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989B9-5CDC-B7C5-ACD6-0045E8D2B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E63A8-7A60-6ADA-3068-0674E02F7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84B9B-7C14-D032-B9ED-1AF704ADD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7B7E4E-CAF3-486D-268F-F7655D92B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824B-E07C-4FCD-997A-37CE51865963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4BFAA0-BA6B-4766-316F-CBC2DA56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C54FFE-74BB-1C9E-2CE3-56E92159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86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3443A-B64D-BD6C-57E3-401F50533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81720-6E4F-934B-B40B-FB1506721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824B-E07C-4FCD-997A-37CE51865963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AA94B1-B3C6-432D-24FD-E9D16B9B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FC1C9-BD71-94B5-C183-96EC7609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67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DDB20-D193-04DF-8910-E7FAD07D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824B-E07C-4FCD-997A-37CE51865963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7540F8-E852-4C10-DA98-E7FCE7AC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FCE736-C8A8-4E14-71A2-95C6C2FD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57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5C3D3-DCB7-576E-45C6-BACA0489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6B78-153A-EEAE-71ED-C997A2219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1936F-A5EE-1E96-AE1C-D9BE3E82C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3B8FA2-774A-08BC-8101-F509F1022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824B-E07C-4FCD-997A-37CE51865963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A74B0-7FEB-C66F-C069-16D5803A1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D3DB41-7B3B-84B7-D019-71B58A21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4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9C389-5FBA-259F-F8B9-D3AC8DA1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EDE7D3-5708-E596-2D1A-0833B06E4C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7E881-9B22-5A3E-5161-57D7EF7BE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92B10-4476-0319-8C85-27B9E2A4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4824B-E07C-4FCD-997A-37CE51865963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ED65F-F15A-4193-B0B7-D43CB38C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36E05-F3CF-F1CD-0F93-39A0598AE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17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67F7C8-D2CA-9747-962E-493C08DA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8F341-3A65-4DF5-BF92-0254E7FF0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16270-9FF7-A3A8-382C-74476B4AD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4824B-E07C-4FCD-997A-37CE51865963}" type="datetimeFigureOut">
              <a:rPr lang="en-GB" smtClean="0"/>
              <a:t>07/11/2023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0C7B6-2005-7F05-1E08-7BA3BE1EA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A8F5F-3DA8-54D8-12A0-1D70D975A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705CF-8AFF-42A0-90E0-BDE9F5AC1D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76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4FE600-C75A-7630-5952-BBEFD2330B03}"/>
              </a:ext>
            </a:extLst>
          </p:cNvPr>
          <p:cNvSpPr txBox="1"/>
          <p:nvPr/>
        </p:nvSpPr>
        <p:spPr>
          <a:xfrm>
            <a:off x="2121098" y="674400"/>
            <a:ext cx="7949805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800"/>
              <a:t>Ten to the Top</a:t>
            </a:r>
          </a:p>
          <a:p>
            <a:pPr algn="ctr"/>
            <a:r>
              <a:rPr lang="en-GB" sz="8800"/>
              <a:t>But Nine to the…</a:t>
            </a:r>
          </a:p>
          <a:p>
            <a:pPr algn="ctr"/>
            <a:endParaRPr lang="en-GB" sz="4000"/>
          </a:p>
          <a:p>
            <a:pPr algn="ctr"/>
            <a:r>
              <a:rPr lang="en-GB" sz="8800"/>
              <a:t>…what?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9ADAB2-D636-565B-5BFC-5C744750268D}"/>
              </a:ext>
            </a:extLst>
          </p:cNvPr>
          <p:cNvSpPr txBox="1"/>
          <p:nvPr/>
        </p:nvSpPr>
        <p:spPr>
          <a:xfrm>
            <a:off x="7490504" y="5842337"/>
            <a:ext cx="4549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/>
              <a:t>Sam Hartburn</a:t>
            </a:r>
          </a:p>
        </p:txBody>
      </p:sp>
    </p:spTree>
    <p:extLst>
      <p:ext uri="{BB962C8B-B14F-4D97-AF65-F5344CB8AC3E}">
        <p14:creationId xmlns:p14="http://schemas.microsoft.com/office/powerpoint/2010/main" val="234436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90E4D7-D7C0-E307-BB0C-FD09DB23AF1D}"/>
              </a:ext>
            </a:extLst>
          </p:cNvPr>
          <p:cNvSpPr txBox="1"/>
          <p:nvPr/>
        </p:nvSpPr>
        <p:spPr>
          <a:xfrm>
            <a:off x="1314306" y="1137068"/>
            <a:ext cx="95633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/>
              <a:t>How else could this quiz be made</a:t>
            </a:r>
          </a:p>
          <a:p>
            <a:r>
              <a:rPr lang="en-GB" sz="5400"/>
              <a:t>fairer or more strategic?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09DFF5-16C7-A662-D2C7-4238F89CF055}"/>
              </a:ext>
            </a:extLst>
          </p:cNvPr>
          <p:cNvSpPr txBox="1"/>
          <p:nvPr/>
        </p:nvSpPr>
        <p:spPr>
          <a:xfrm>
            <a:off x="1314306" y="3614060"/>
            <a:ext cx="87627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/>
              <a:t>What other interesting scoring</a:t>
            </a:r>
          </a:p>
          <a:p>
            <a:r>
              <a:rPr lang="en-GB" sz="5400"/>
              <a:t>systems are there?</a:t>
            </a:r>
          </a:p>
        </p:txBody>
      </p:sp>
    </p:spTree>
    <p:extLst>
      <p:ext uri="{BB962C8B-B14F-4D97-AF65-F5344CB8AC3E}">
        <p14:creationId xmlns:p14="http://schemas.microsoft.com/office/powerpoint/2010/main" val="2504149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90E4D7-D7C0-E307-BB0C-FD09DB23AF1D}"/>
              </a:ext>
            </a:extLst>
          </p:cNvPr>
          <p:cNvSpPr txBox="1"/>
          <p:nvPr/>
        </p:nvSpPr>
        <p:spPr>
          <a:xfrm>
            <a:off x="4281542" y="2682841"/>
            <a:ext cx="3217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/>
              <a:t>Popmaster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1225C0F-F7B1-78F2-6B30-8C2C5B5A0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4" r="15130"/>
          <a:stretch/>
        </p:blipFill>
        <p:spPr bwMode="auto">
          <a:xfrm>
            <a:off x="1622076" y="228725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09948BC-65CB-EB4B-B335-F89CC2F4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076" y="431011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E54EDBB-59D7-ED6F-4EEE-7DEF80886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325334"/>
            <a:ext cx="40100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3B7A8C-463C-C9DE-8169-215E5E07E51B}"/>
              </a:ext>
            </a:extLst>
          </p:cNvPr>
          <p:cNvSpPr txBox="1"/>
          <p:nvPr/>
        </p:nvSpPr>
        <p:spPr>
          <a:xfrm>
            <a:off x="4210417" y="4705700"/>
            <a:ext cx="4179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/>
              <a:t>Ten to the Top</a:t>
            </a:r>
          </a:p>
        </p:txBody>
      </p:sp>
    </p:spTree>
    <p:extLst>
      <p:ext uri="{BB962C8B-B14F-4D97-AF65-F5344CB8AC3E}">
        <p14:creationId xmlns:p14="http://schemas.microsoft.com/office/powerpoint/2010/main" val="257773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A032-D562-214D-6AB7-C11801551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77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456954-8987-F11B-BF1B-01BAF4F97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878" y="0"/>
            <a:ext cx="9714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38BC39E-7F5E-747A-7777-C32727D1A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064980"/>
              </p:ext>
            </p:extLst>
          </p:nvPr>
        </p:nvGraphicFramePr>
        <p:xfrm>
          <a:off x="3990000" y="1203960"/>
          <a:ext cx="4212000" cy="4450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3206396546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946278395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029602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Question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Correct?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Points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6949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78027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48848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47861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38595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04534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73915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481032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56086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51253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>
                          <a:solidFill>
                            <a:srgbClr val="00B050"/>
                          </a:solidFill>
                          <a:sym typeface="Wingdings" panose="05000000000000000000" pitchFamily="2" charset="2"/>
                        </a:rPr>
                        <a:t></a:t>
                      </a:r>
                      <a:endParaRPr lang="en-GB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2699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Total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71989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881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5292D1-9BC2-4334-F6E9-B64D27CD3D6C}"/>
              </a:ext>
            </a:extLst>
          </p:cNvPr>
          <p:cNvSpPr txBox="1"/>
          <p:nvPr/>
        </p:nvSpPr>
        <p:spPr>
          <a:xfrm>
            <a:off x="518527" y="920621"/>
            <a:ext cx="219162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/>
              <a:t>9</a:t>
            </a:r>
          </a:p>
          <a:p>
            <a:r>
              <a:rPr lang="en-GB" sz="3200"/>
              <a:t>8 + 1</a:t>
            </a:r>
          </a:p>
          <a:p>
            <a:r>
              <a:rPr lang="en-GB" sz="3200"/>
              <a:t>7 + 2</a:t>
            </a:r>
          </a:p>
          <a:p>
            <a:r>
              <a:rPr lang="en-GB" sz="3200"/>
              <a:t>7 + 1 + 1</a:t>
            </a:r>
          </a:p>
          <a:p>
            <a:r>
              <a:rPr lang="en-GB" sz="3200"/>
              <a:t>6 + 3</a:t>
            </a:r>
          </a:p>
          <a:p>
            <a:r>
              <a:rPr lang="en-GB" sz="3200"/>
              <a:t>6 + 2 + 1</a:t>
            </a:r>
          </a:p>
          <a:p>
            <a:r>
              <a:rPr lang="en-GB" sz="3200"/>
              <a:t>6 + 1 + 1 + 1</a:t>
            </a:r>
          </a:p>
          <a:p>
            <a:r>
              <a:rPr lang="en-GB" sz="3200"/>
              <a:t>5 + 4</a:t>
            </a:r>
          </a:p>
          <a:p>
            <a:r>
              <a:rPr lang="en-GB" sz="3200"/>
              <a:t>5 + 3 + 1</a:t>
            </a:r>
          </a:p>
          <a:p>
            <a:r>
              <a:rPr lang="en-GB" sz="3200"/>
              <a:t>5 + 2 + 2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16F311-BD1D-0863-E896-1D5B8CCDBFCC}"/>
              </a:ext>
            </a:extLst>
          </p:cNvPr>
          <p:cNvSpPr txBox="1"/>
          <p:nvPr/>
        </p:nvSpPr>
        <p:spPr>
          <a:xfrm>
            <a:off x="2979787" y="920621"/>
            <a:ext cx="339067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/>
              <a:t>5 + 2 + 1 + 1</a:t>
            </a:r>
          </a:p>
          <a:p>
            <a:r>
              <a:rPr lang="en-GB" sz="3200"/>
              <a:t>5 + 1 + 1 + 1 + 1</a:t>
            </a:r>
          </a:p>
          <a:p>
            <a:r>
              <a:rPr lang="en-GB" sz="3200"/>
              <a:t>4 + 4 + 1</a:t>
            </a:r>
          </a:p>
          <a:p>
            <a:r>
              <a:rPr lang="en-GB" sz="3200"/>
              <a:t>4 + 3 + 2</a:t>
            </a:r>
          </a:p>
          <a:p>
            <a:r>
              <a:rPr lang="en-GB" sz="3200"/>
              <a:t>4 + 3 + 1 + 1</a:t>
            </a:r>
          </a:p>
          <a:p>
            <a:r>
              <a:rPr lang="en-GB" sz="3200"/>
              <a:t>4 + 2 + 2 + 1</a:t>
            </a:r>
          </a:p>
          <a:p>
            <a:r>
              <a:rPr lang="en-GB" sz="3200"/>
              <a:t>4 + 2 + 1 + 1 + 1</a:t>
            </a:r>
          </a:p>
          <a:p>
            <a:r>
              <a:rPr lang="en-GB" sz="3200"/>
              <a:t>4 + 1 + 1 + 1 + 1 + 1</a:t>
            </a:r>
          </a:p>
          <a:p>
            <a:r>
              <a:rPr lang="en-GB" sz="3200"/>
              <a:t>3 + 3 + 3</a:t>
            </a:r>
          </a:p>
          <a:p>
            <a:r>
              <a:rPr lang="en-GB" sz="3200"/>
              <a:t>3 + 3 + 2 + 1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3B932B-15CF-7A72-F4A3-10D22498B461}"/>
              </a:ext>
            </a:extLst>
          </p:cNvPr>
          <p:cNvSpPr txBox="1"/>
          <p:nvPr/>
        </p:nvSpPr>
        <p:spPr>
          <a:xfrm>
            <a:off x="6640093" y="920621"/>
            <a:ext cx="518924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/>
              <a:t>3 + 3 + 1 + 1 + 1</a:t>
            </a:r>
          </a:p>
          <a:p>
            <a:r>
              <a:rPr lang="en-GB" sz="3200"/>
              <a:t>3 + 2 + 2 + 2</a:t>
            </a:r>
          </a:p>
          <a:p>
            <a:r>
              <a:rPr lang="en-GB" sz="3200"/>
              <a:t>3 + 2 + 2 + 1 + 1</a:t>
            </a:r>
          </a:p>
          <a:p>
            <a:r>
              <a:rPr lang="en-GB" sz="3200"/>
              <a:t>3 + 2 + 1 + 1 + 1 + 1</a:t>
            </a:r>
          </a:p>
          <a:p>
            <a:r>
              <a:rPr lang="en-GB" sz="3200"/>
              <a:t>3 + 1 + 1 + 1 + 1 + 1 + 1</a:t>
            </a:r>
          </a:p>
          <a:p>
            <a:r>
              <a:rPr lang="en-GB" sz="3200"/>
              <a:t>2 + 2 + 2 + 2 + 1</a:t>
            </a:r>
          </a:p>
          <a:p>
            <a:r>
              <a:rPr lang="en-GB" sz="3200"/>
              <a:t>2 + 2 + 2 + 1 + 1 + 1</a:t>
            </a:r>
          </a:p>
          <a:p>
            <a:r>
              <a:rPr lang="en-GB" sz="3200"/>
              <a:t>2 + 2 + 1 + 1 + 1 + 1 + 1</a:t>
            </a:r>
          </a:p>
          <a:p>
            <a:r>
              <a:rPr lang="en-GB" sz="3200"/>
              <a:t>2 + 1 + 1 + 1 + 1 + 1 + 1 + 1</a:t>
            </a:r>
          </a:p>
          <a:p>
            <a:r>
              <a:rPr lang="en-GB" sz="3200"/>
              <a:t>1 + 1 + 1 + 1 + 1 + 1 + 1 + 1 + 1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0179F4-E41D-A9E4-4EF2-A0AE6D696272}"/>
              </a:ext>
            </a:extLst>
          </p:cNvPr>
          <p:cNvSpPr/>
          <p:nvPr/>
        </p:nvSpPr>
        <p:spPr>
          <a:xfrm>
            <a:off x="400050" y="920621"/>
            <a:ext cx="617220" cy="542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1BB797-B7CA-D98A-23B8-5746210059A6}"/>
              </a:ext>
            </a:extLst>
          </p:cNvPr>
          <p:cNvSpPr/>
          <p:nvPr/>
        </p:nvSpPr>
        <p:spPr>
          <a:xfrm>
            <a:off x="362666" y="1463040"/>
            <a:ext cx="1230630" cy="542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EA794F-9D5A-20E7-804F-8125CEDD9FCA}"/>
              </a:ext>
            </a:extLst>
          </p:cNvPr>
          <p:cNvSpPr/>
          <p:nvPr/>
        </p:nvSpPr>
        <p:spPr>
          <a:xfrm>
            <a:off x="362666" y="1953518"/>
            <a:ext cx="1230630" cy="542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36C0EF-783A-C262-02BC-300AAE5A35FF}"/>
              </a:ext>
            </a:extLst>
          </p:cNvPr>
          <p:cNvSpPr/>
          <p:nvPr/>
        </p:nvSpPr>
        <p:spPr>
          <a:xfrm>
            <a:off x="362666" y="2912551"/>
            <a:ext cx="1230630" cy="542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CACB841-59BD-9DAE-7632-06452346EE0E}"/>
              </a:ext>
            </a:extLst>
          </p:cNvPr>
          <p:cNvSpPr/>
          <p:nvPr/>
        </p:nvSpPr>
        <p:spPr>
          <a:xfrm>
            <a:off x="362666" y="4358640"/>
            <a:ext cx="1230630" cy="542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85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5292D1-9BC2-4334-F6E9-B64D27CD3D6C}"/>
              </a:ext>
            </a:extLst>
          </p:cNvPr>
          <p:cNvSpPr txBox="1"/>
          <p:nvPr/>
        </p:nvSpPr>
        <p:spPr>
          <a:xfrm>
            <a:off x="518527" y="920621"/>
            <a:ext cx="99257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/>
              <a:t>9</a:t>
            </a:r>
          </a:p>
          <a:p>
            <a:r>
              <a:rPr lang="en-GB" sz="3200"/>
              <a:t>8 + 1</a:t>
            </a:r>
          </a:p>
          <a:p>
            <a:r>
              <a:rPr lang="en-GB" sz="3200"/>
              <a:t>7 + 2</a:t>
            </a:r>
          </a:p>
          <a:p>
            <a:endParaRPr lang="en-GB" sz="3200"/>
          </a:p>
          <a:p>
            <a:r>
              <a:rPr lang="en-GB" sz="3200"/>
              <a:t>6 + 3</a:t>
            </a:r>
          </a:p>
          <a:p>
            <a:endParaRPr lang="en-GB" sz="3200"/>
          </a:p>
          <a:p>
            <a:endParaRPr lang="en-GB" sz="3200"/>
          </a:p>
          <a:p>
            <a:r>
              <a:rPr lang="en-GB" sz="3200"/>
              <a:t>5 + 4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16F311-BD1D-0863-E896-1D5B8CCDBFCC}"/>
              </a:ext>
            </a:extLst>
          </p:cNvPr>
          <p:cNvSpPr txBox="1"/>
          <p:nvPr/>
        </p:nvSpPr>
        <p:spPr>
          <a:xfrm>
            <a:off x="1983328" y="920621"/>
            <a:ext cx="60144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/>
              <a:t>45</a:t>
            </a:r>
          </a:p>
          <a:p>
            <a:r>
              <a:rPr lang="en-GB" sz="3200"/>
              <a:t>37</a:t>
            </a:r>
          </a:p>
          <a:p>
            <a:r>
              <a:rPr lang="en-GB" sz="3200"/>
              <a:t>31</a:t>
            </a:r>
          </a:p>
          <a:p>
            <a:endParaRPr lang="en-GB" sz="3200"/>
          </a:p>
          <a:p>
            <a:r>
              <a:rPr lang="en-GB" sz="3200"/>
              <a:t>27</a:t>
            </a:r>
          </a:p>
          <a:p>
            <a:endParaRPr lang="en-GB" sz="3200"/>
          </a:p>
          <a:p>
            <a:endParaRPr lang="en-GB" sz="3200"/>
          </a:p>
          <a:p>
            <a:r>
              <a:rPr lang="en-GB" sz="3200"/>
              <a:t>25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0179F4-E41D-A9E4-4EF2-A0AE6D696272}"/>
              </a:ext>
            </a:extLst>
          </p:cNvPr>
          <p:cNvSpPr/>
          <p:nvPr/>
        </p:nvSpPr>
        <p:spPr>
          <a:xfrm>
            <a:off x="400050" y="920621"/>
            <a:ext cx="617220" cy="542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1BB797-B7CA-D98A-23B8-5746210059A6}"/>
              </a:ext>
            </a:extLst>
          </p:cNvPr>
          <p:cNvSpPr/>
          <p:nvPr/>
        </p:nvSpPr>
        <p:spPr>
          <a:xfrm>
            <a:off x="362666" y="1463040"/>
            <a:ext cx="1230630" cy="542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CEA794F-9D5A-20E7-804F-8125CEDD9FCA}"/>
              </a:ext>
            </a:extLst>
          </p:cNvPr>
          <p:cNvSpPr/>
          <p:nvPr/>
        </p:nvSpPr>
        <p:spPr>
          <a:xfrm>
            <a:off x="362666" y="1953518"/>
            <a:ext cx="1230630" cy="542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36C0EF-783A-C262-02BC-300AAE5A35FF}"/>
              </a:ext>
            </a:extLst>
          </p:cNvPr>
          <p:cNvSpPr/>
          <p:nvPr/>
        </p:nvSpPr>
        <p:spPr>
          <a:xfrm>
            <a:off x="362666" y="2912551"/>
            <a:ext cx="1230630" cy="542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CACB841-59BD-9DAE-7632-06452346EE0E}"/>
              </a:ext>
            </a:extLst>
          </p:cNvPr>
          <p:cNvSpPr/>
          <p:nvPr/>
        </p:nvSpPr>
        <p:spPr>
          <a:xfrm>
            <a:off x="362666" y="4358640"/>
            <a:ext cx="1230630" cy="542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046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522A60-29F8-05CB-1CFB-16A88AA75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4" y="128127"/>
            <a:ext cx="11183911" cy="660174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FACDB29-4DA0-C91D-6A4C-BB3362A3D63F}"/>
              </a:ext>
            </a:extLst>
          </p:cNvPr>
          <p:cNvSpPr/>
          <p:nvPr/>
        </p:nvSpPr>
        <p:spPr>
          <a:xfrm>
            <a:off x="6645897" y="4308049"/>
            <a:ext cx="301658" cy="3959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6240FF-E95B-C0E7-DCFF-14F44A95F089}"/>
              </a:ext>
            </a:extLst>
          </p:cNvPr>
          <p:cNvSpPr/>
          <p:nvPr/>
        </p:nvSpPr>
        <p:spPr>
          <a:xfrm>
            <a:off x="7561868" y="4573570"/>
            <a:ext cx="301658" cy="7714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5DC2BA-A428-6151-56D1-F4FDBB42A30D}"/>
              </a:ext>
            </a:extLst>
          </p:cNvPr>
          <p:cNvSpPr/>
          <p:nvPr/>
        </p:nvSpPr>
        <p:spPr>
          <a:xfrm>
            <a:off x="8507691" y="4524865"/>
            <a:ext cx="301658" cy="4996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9940F5-CFB2-E434-7CFB-8B2E21F90C79}"/>
              </a:ext>
            </a:extLst>
          </p:cNvPr>
          <p:cNvSpPr/>
          <p:nvPr/>
        </p:nvSpPr>
        <p:spPr>
          <a:xfrm>
            <a:off x="9491222" y="4430596"/>
            <a:ext cx="199533" cy="1712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17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DA54CD05-02A5-9AE3-F3CD-3A605F2F2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65" y="975213"/>
            <a:ext cx="3380773" cy="490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138840-75F3-D75C-7B14-84AF7BE7B986}"/>
              </a:ext>
            </a:extLst>
          </p:cNvPr>
          <p:cNvCxnSpPr/>
          <p:nvPr/>
        </p:nvCxnSpPr>
        <p:spPr>
          <a:xfrm>
            <a:off x="550984" y="633046"/>
            <a:ext cx="4360985" cy="5662246"/>
          </a:xfrm>
          <a:prstGeom prst="line">
            <a:avLst/>
          </a:prstGeom>
          <a:ln w="203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9477A12-E2B9-E0D5-5B82-B10381C4A324}"/>
              </a:ext>
            </a:extLst>
          </p:cNvPr>
          <p:cNvCxnSpPr>
            <a:cxnSpLocks/>
          </p:cNvCxnSpPr>
          <p:nvPr/>
        </p:nvCxnSpPr>
        <p:spPr>
          <a:xfrm flipV="1">
            <a:off x="844061" y="785446"/>
            <a:ext cx="4067908" cy="5509846"/>
          </a:xfrm>
          <a:prstGeom prst="line">
            <a:avLst/>
          </a:prstGeom>
          <a:ln w="203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>
            <a:extLst>
              <a:ext uri="{FF2B5EF4-FFF2-40B4-BE49-F238E27FC236}">
                <a16:creationId xmlns:a16="http://schemas.microsoft.com/office/drawing/2014/main" id="{D999D4FB-1B06-69BA-50BB-1F01F2625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73" y="975213"/>
            <a:ext cx="6188995" cy="490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316</Words>
  <Application>Microsoft Office PowerPoint</Application>
  <PresentationFormat>Widescreen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Hartburn</dc:creator>
  <cp:lastModifiedBy>Sam Hartburn</cp:lastModifiedBy>
  <cp:revision>30</cp:revision>
  <dcterms:created xsi:type="dcterms:W3CDTF">2022-11-12T13:55:28Z</dcterms:created>
  <dcterms:modified xsi:type="dcterms:W3CDTF">2023-11-07T15:23:28Z</dcterms:modified>
</cp:coreProperties>
</file>